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9"/>
  </p:notesMasterIdLst>
  <p:handoutMasterIdLst>
    <p:handoutMasterId r:id="rId160"/>
  </p:handoutMasterIdLst>
  <p:sldIdLst>
    <p:sldId id="609" r:id="rId2"/>
    <p:sldId id="1103" r:id="rId3"/>
    <p:sldId id="1104" r:id="rId4"/>
    <p:sldId id="1105" r:id="rId5"/>
    <p:sldId id="1106" r:id="rId6"/>
    <p:sldId id="1781" r:id="rId7"/>
    <p:sldId id="1780" r:id="rId8"/>
    <p:sldId id="1107" r:id="rId9"/>
    <p:sldId id="1108" r:id="rId10"/>
    <p:sldId id="1782" r:id="rId11"/>
    <p:sldId id="1845" r:id="rId12"/>
    <p:sldId id="1883" r:id="rId13"/>
    <p:sldId id="1884" r:id="rId14"/>
    <p:sldId id="1885" r:id="rId15"/>
    <p:sldId id="1783" r:id="rId16"/>
    <p:sldId id="1784" r:id="rId17"/>
    <p:sldId id="1786" r:id="rId18"/>
    <p:sldId id="1787" r:id="rId19"/>
    <p:sldId id="1789" r:id="rId20"/>
    <p:sldId id="1886" r:id="rId21"/>
    <p:sldId id="1788" r:id="rId22"/>
    <p:sldId id="2046" r:id="rId23"/>
    <p:sldId id="1800" r:id="rId24"/>
    <p:sldId id="1791" r:id="rId25"/>
    <p:sldId id="2045" r:id="rId26"/>
    <p:sldId id="1794" r:id="rId27"/>
    <p:sldId id="1862" r:id="rId28"/>
    <p:sldId id="1792" r:id="rId29"/>
    <p:sldId id="1799" r:id="rId30"/>
    <p:sldId id="1793" r:id="rId31"/>
    <p:sldId id="1795" r:id="rId32"/>
    <p:sldId id="1796" r:id="rId33"/>
    <p:sldId id="1798" r:id="rId34"/>
    <p:sldId id="1797" r:id="rId35"/>
    <p:sldId id="1802" r:id="rId36"/>
    <p:sldId id="1803" r:id="rId37"/>
    <p:sldId id="1804" r:id="rId38"/>
    <p:sldId id="1805" r:id="rId39"/>
    <p:sldId id="1887" r:id="rId40"/>
    <p:sldId id="1888" r:id="rId41"/>
    <p:sldId id="1889" r:id="rId42"/>
    <p:sldId id="1806" r:id="rId43"/>
    <p:sldId id="1807" r:id="rId44"/>
    <p:sldId id="1808" r:id="rId45"/>
    <p:sldId id="858" r:id="rId46"/>
    <p:sldId id="1846" r:id="rId47"/>
    <p:sldId id="860" r:id="rId48"/>
    <p:sldId id="861" r:id="rId49"/>
    <p:sldId id="1809" r:id="rId50"/>
    <p:sldId id="1891" r:id="rId51"/>
    <p:sldId id="1850" r:id="rId52"/>
    <p:sldId id="1892" r:id="rId53"/>
    <p:sldId id="1894" r:id="rId54"/>
    <p:sldId id="1848" r:id="rId55"/>
    <p:sldId id="1893" r:id="rId56"/>
    <p:sldId id="1890" r:id="rId57"/>
    <p:sldId id="1851" r:id="rId58"/>
    <p:sldId id="1895" r:id="rId59"/>
    <p:sldId id="1849" r:id="rId60"/>
    <p:sldId id="1810" r:id="rId61"/>
    <p:sldId id="1811" r:id="rId62"/>
    <p:sldId id="1812" r:id="rId63"/>
    <p:sldId id="1813" r:id="rId64"/>
    <p:sldId id="1814" r:id="rId65"/>
    <p:sldId id="862" r:id="rId66"/>
    <p:sldId id="1882" r:id="rId67"/>
    <p:sldId id="863" r:id="rId68"/>
    <p:sldId id="864" r:id="rId69"/>
    <p:sldId id="865" r:id="rId70"/>
    <p:sldId id="1815" r:id="rId71"/>
    <p:sldId id="1820" r:id="rId72"/>
    <p:sldId id="1816" r:id="rId73"/>
    <p:sldId id="1831" r:id="rId74"/>
    <p:sldId id="1852" r:id="rId75"/>
    <p:sldId id="1818" r:id="rId76"/>
    <p:sldId id="1819" r:id="rId77"/>
    <p:sldId id="866" r:id="rId78"/>
    <p:sldId id="867" r:id="rId79"/>
    <p:sldId id="868" r:id="rId80"/>
    <p:sldId id="1956" r:id="rId81"/>
    <p:sldId id="1955" r:id="rId82"/>
    <p:sldId id="1957" r:id="rId83"/>
    <p:sldId id="1979" r:id="rId84"/>
    <p:sldId id="1980" r:id="rId85"/>
    <p:sldId id="1981" r:id="rId86"/>
    <p:sldId id="1982" r:id="rId87"/>
    <p:sldId id="1967" r:id="rId88"/>
    <p:sldId id="1968" r:id="rId89"/>
    <p:sldId id="1962" r:id="rId90"/>
    <p:sldId id="1964" r:id="rId91"/>
    <p:sldId id="1958" r:id="rId92"/>
    <p:sldId id="1959" r:id="rId93"/>
    <p:sldId id="1960" r:id="rId94"/>
    <p:sldId id="1961" r:id="rId95"/>
    <p:sldId id="886" r:id="rId96"/>
    <p:sldId id="887" r:id="rId97"/>
    <p:sldId id="888" r:id="rId98"/>
    <p:sldId id="890" r:id="rId99"/>
    <p:sldId id="891" r:id="rId100"/>
    <p:sldId id="892" r:id="rId101"/>
    <p:sldId id="893" r:id="rId102"/>
    <p:sldId id="894" r:id="rId103"/>
    <p:sldId id="895" r:id="rId104"/>
    <p:sldId id="896" r:id="rId105"/>
    <p:sldId id="897" r:id="rId106"/>
    <p:sldId id="898" r:id="rId107"/>
    <p:sldId id="899" r:id="rId108"/>
    <p:sldId id="900" r:id="rId109"/>
    <p:sldId id="901" r:id="rId110"/>
    <p:sldId id="904" r:id="rId111"/>
    <p:sldId id="903" r:id="rId112"/>
    <p:sldId id="905" r:id="rId113"/>
    <p:sldId id="1825" r:id="rId114"/>
    <p:sldId id="1824" r:id="rId115"/>
    <p:sldId id="1983" r:id="rId116"/>
    <p:sldId id="2001" r:id="rId117"/>
    <p:sldId id="2004" r:id="rId118"/>
    <p:sldId id="2003" r:id="rId119"/>
    <p:sldId id="1821" r:id="rId120"/>
    <p:sldId id="1822" r:id="rId121"/>
    <p:sldId id="1840" r:id="rId122"/>
    <p:sldId id="906" r:id="rId123"/>
    <p:sldId id="1842" r:id="rId124"/>
    <p:sldId id="908" r:id="rId125"/>
    <p:sldId id="907" r:id="rId126"/>
    <p:sldId id="2015" r:id="rId127"/>
    <p:sldId id="1832" r:id="rId128"/>
    <p:sldId id="1826" r:id="rId129"/>
    <p:sldId id="1828" r:id="rId130"/>
    <p:sldId id="1829" r:id="rId131"/>
    <p:sldId id="1830" r:id="rId132"/>
    <p:sldId id="910" r:id="rId133"/>
    <p:sldId id="1833" r:id="rId134"/>
    <p:sldId id="1854" r:id="rId135"/>
    <p:sldId id="1855" r:id="rId136"/>
    <p:sldId id="1856" r:id="rId137"/>
    <p:sldId id="1857" r:id="rId138"/>
    <p:sldId id="2026" r:id="rId139"/>
    <p:sldId id="2027" r:id="rId140"/>
    <p:sldId id="2028" r:id="rId141"/>
    <p:sldId id="2029" r:id="rId142"/>
    <p:sldId id="1858" r:id="rId143"/>
    <p:sldId id="1861" r:id="rId144"/>
    <p:sldId id="1860" r:id="rId145"/>
    <p:sldId id="1839" r:id="rId146"/>
    <p:sldId id="1841" r:id="rId147"/>
    <p:sldId id="911" r:id="rId148"/>
    <p:sldId id="1843" r:id="rId149"/>
    <p:sldId id="1847" r:id="rId150"/>
    <p:sldId id="2039" r:id="rId151"/>
    <p:sldId id="2040" r:id="rId152"/>
    <p:sldId id="2041" r:id="rId153"/>
    <p:sldId id="2042" r:id="rId154"/>
    <p:sldId id="2043" r:id="rId155"/>
    <p:sldId id="1844" r:id="rId156"/>
    <p:sldId id="1859" r:id="rId157"/>
    <p:sldId id="1853" r:id="rId158"/>
  </p:sldIdLst>
  <p:sldSz cx="12192000" cy="6858000"/>
  <p:notesSz cx="7315200" cy="9601200"/>
  <p:defaultTextStyle>
    <a:defPPr>
      <a:defRPr lang="en-US"/>
    </a:defPPr>
    <a:lvl1pPr algn="l" rtl="0" eaLnBrk="0" fontAlgn="base" hangingPunct="0">
      <a:spcBef>
        <a:spcPct val="0"/>
      </a:spcBef>
      <a:spcAft>
        <a:spcPct val="0"/>
      </a:spcAft>
      <a:defRPr sz="800" kern="1200">
        <a:solidFill>
          <a:schemeClr val="tx1"/>
        </a:solidFill>
        <a:latin typeface="SAS Monospace" pitchFamily="49" charset="0"/>
        <a:ea typeface="+mn-ea"/>
        <a:cs typeface="+mn-cs"/>
      </a:defRPr>
    </a:lvl1pPr>
    <a:lvl2pPr marL="457200" algn="l" rtl="0" eaLnBrk="0" fontAlgn="base" hangingPunct="0">
      <a:spcBef>
        <a:spcPct val="0"/>
      </a:spcBef>
      <a:spcAft>
        <a:spcPct val="0"/>
      </a:spcAft>
      <a:defRPr sz="800" kern="1200">
        <a:solidFill>
          <a:schemeClr val="tx1"/>
        </a:solidFill>
        <a:latin typeface="SAS Monospace" pitchFamily="49" charset="0"/>
        <a:ea typeface="+mn-ea"/>
        <a:cs typeface="+mn-cs"/>
      </a:defRPr>
    </a:lvl2pPr>
    <a:lvl3pPr marL="914400" algn="l" rtl="0" eaLnBrk="0" fontAlgn="base" hangingPunct="0">
      <a:spcBef>
        <a:spcPct val="0"/>
      </a:spcBef>
      <a:spcAft>
        <a:spcPct val="0"/>
      </a:spcAft>
      <a:defRPr sz="800" kern="1200">
        <a:solidFill>
          <a:schemeClr val="tx1"/>
        </a:solidFill>
        <a:latin typeface="SAS Monospace" pitchFamily="49" charset="0"/>
        <a:ea typeface="+mn-ea"/>
        <a:cs typeface="+mn-cs"/>
      </a:defRPr>
    </a:lvl3pPr>
    <a:lvl4pPr marL="1371600" algn="l" rtl="0" eaLnBrk="0" fontAlgn="base" hangingPunct="0">
      <a:spcBef>
        <a:spcPct val="0"/>
      </a:spcBef>
      <a:spcAft>
        <a:spcPct val="0"/>
      </a:spcAft>
      <a:defRPr sz="800" kern="1200">
        <a:solidFill>
          <a:schemeClr val="tx1"/>
        </a:solidFill>
        <a:latin typeface="SAS Monospace" pitchFamily="49" charset="0"/>
        <a:ea typeface="+mn-ea"/>
        <a:cs typeface="+mn-cs"/>
      </a:defRPr>
    </a:lvl4pPr>
    <a:lvl5pPr marL="1828800" algn="l" rtl="0" eaLnBrk="0" fontAlgn="base" hangingPunct="0">
      <a:spcBef>
        <a:spcPct val="0"/>
      </a:spcBef>
      <a:spcAft>
        <a:spcPct val="0"/>
      </a:spcAft>
      <a:defRPr sz="800" kern="1200">
        <a:solidFill>
          <a:schemeClr val="tx1"/>
        </a:solidFill>
        <a:latin typeface="SAS Monospace" pitchFamily="49" charset="0"/>
        <a:ea typeface="+mn-ea"/>
        <a:cs typeface="+mn-cs"/>
      </a:defRPr>
    </a:lvl5pPr>
    <a:lvl6pPr marL="2286000" algn="l" defTabSz="914400" rtl="0" eaLnBrk="1" latinLnBrk="0" hangingPunct="1">
      <a:defRPr sz="800" kern="1200">
        <a:solidFill>
          <a:schemeClr val="tx1"/>
        </a:solidFill>
        <a:latin typeface="SAS Monospace" pitchFamily="49" charset="0"/>
        <a:ea typeface="+mn-ea"/>
        <a:cs typeface="+mn-cs"/>
      </a:defRPr>
    </a:lvl6pPr>
    <a:lvl7pPr marL="2743200" algn="l" defTabSz="914400" rtl="0" eaLnBrk="1" latinLnBrk="0" hangingPunct="1">
      <a:defRPr sz="800" kern="1200">
        <a:solidFill>
          <a:schemeClr val="tx1"/>
        </a:solidFill>
        <a:latin typeface="SAS Monospace" pitchFamily="49" charset="0"/>
        <a:ea typeface="+mn-ea"/>
        <a:cs typeface="+mn-cs"/>
      </a:defRPr>
    </a:lvl7pPr>
    <a:lvl8pPr marL="3200400" algn="l" defTabSz="914400" rtl="0" eaLnBrk="1" latinLnBrk="0" hangingPunct="1">
      <a:defRPr sz="800" kern="1200">
        <a:solidFill>
          <a:schemeClr val="tx1"/>
        </a:solidFill>
        <a:latin typeface="SAS Monospace" pitchFamily="49" charset="0"/>
        <a:ea typeface="+mn-ea"/>
        <a:cs typeface="+mn-cs"/>
      </a:defRPr>
    </a:lvl8pPr>
    <a:lvl9pPr marL="3657600" algn="l" defTabSz="914400" rtl="0" eaLnBrk="1" latinLnBrk="0" hangingPunct="1">
      <a:defRPr sz="800" kern="1200">
        <a:solidFill>
          <a:schemeClr val="tx1"/>
        </a:solidFill>
        <a:latin typeface="SAS Monospace" pitchFamily="49"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6600"/>
    <a:srgbClr val="0066FF"/>
    <a:srgbClr val="FF3300"/>
    <a:srgbClr val="00CC00"/>
    <a:srgbClr val="CC3300"/>
    <a:srgbClr val="FF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autoAdjust="0"/>
    <p:restoredTop sz="94581" autoAdjust="0"/>
  </p:normalViewPr>
  <p:slideViewPr>
    <p:cSldViewPr>
      <p:cViewPr varScale="1">
        <p:scale>
          <a:sx n="108" d="100"/>
          <a:sy n="108" d="100"/>
        </p:scale>
        <p:origin x="678" y="10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784"/>
    </p:cViewPr>
  </p:sorterViewPr>
  <p:notesViewPr>
    <p:cSldViewPr>
      <p:cViewPr varScale="1">
        <p:scale>
          <a:sx n="69" d="100"/>
          <a:sy n="69" d="100"/>
        </p:scale>
        <p:origin x="-2736"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notesMaster" Target="notesMasters/notes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handoutMaster" Target="handoutMasters/handoutMaster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Error_1,Error_2,Error_3,Error_4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5"/>
          <c:order val="0"/>
          <c:tx>
            <c:strRef>
              <c:f>Sheet1!$AJ$82</c:f>
              <c:strCache>
                <c:ptCount val="1"/>
                <c:pt idx="0">
                  <c:v>Error_1</c:v>
                </c:pt>
              </c:strCache>
            </c:strRef>
          </c:tx>
          <c:spPr>
            <a:solidFill>
              <a:schemeClr val="accent6"/>
            </a:solidFill>
            <a:ln>
              <a:noFill/>
            </a:ln>
            <a:effectLst/>
          </c:spPr>
          <c:invertIfNegative val="0"/>
          <c:val>
            <c:numRef>
              <c:f>Sheet1!$AJ$83:$AJ$174</c:f>
              <c:numCache>
                <c:formatCode>General</c:formatCode>
                <c:ptCount val="92"/>
                <c:pt idx="0">
                  <c:v>-8.3333333333333286</c:v>
                </c:pt>
                <c:pt idx="1">
                  <c:v>-2.6666666666666714</c:v>
                </c:pt>
                <c:pt idx="2">
                  <c:v>-1.6666666666666714</c:v>
                </c:pt>
                <c:pt idx="3">
                  <c:v>-0.66666666666665719</c:v>
                </c:pt>
                <c:pt idx="4">
                  <c:v>5.6666666666666572</c:v>
                </c:pt>
                <c:pt idx="5">
                  <c:v>14.666666666666657</c:v>
                </c:pt>
                <c:pt idx="6">
                  <c:v>15</c:v>
                </c:pt>
                <c:pt idx="7">
                  <c:v>5.3333333333333428</c:v>
                </c:pt>
                <c:pt idx="8">
                  <c:v>-9.3333333333333286</c:v>
                </c:pt>
                <c:pt idx="9">
                  <c:v>-15.333333333333329</c:v>
                </c:pt>
                <c:pt idx="10">
                  <c:v>-16.666666666666671</c:v>
                </c:pt>
                <c:pt idx="11">
                  <c:v>-9.3333333333333286</c:v>
                </c:pt>
                <c:pt idx="12">
                  <c:v>-1.6666666666666714</c:v>
                </c:pt>
                <c:pt idx="13">
                  <c:v>5</c:v>
                </c:pt>
                <c:pt idx="14">
                  <c:v>4.6666666666666572</c:v>
                </c:pt>
                <c:pt idx="15">
                  <c:v>7.3333333333333428</c:v>
                </c:pt>
                <c:pt idx="16">
                  <c:v>19</c:v>
                </c:pt>
                <c:pt idx="17">
                  <c:v>34</c:v>
                </c:pt>
                <c:pt idx="18">
                  <c:v>37</c:v>
                </c:pt>
                <c:pt idx="19">
                  <c:v>24.666666666666657</c:v>
                </c:pt>
                <c:pt idx="20">
                  <c:v>6</c:v>
                </c:pt>
                <c:pt idx="21">
                  <c:v>0</c:v>
                </c:pt>
                <c:pt idx="22">
                  <c:v>21</c:v>
                </c:pt>
                <c:pt idx="23">
                  <c:v>48.333333333333343</c:v>
                </c:pt>
                <c:pt idx="24">
                  <c:v>80.333333333333343</c:v>
                </c:pt>
                <c:pt idx="25">
                  <c:v>93.333333333333343</c:v>
                </c:pt>
                <c:pt idx="26">
                  <c:v>104.33333333333334</c:v>
                </c:pt>
                <c:pt idx="27">
                  <c:v>106.66666666666666</c:v>
                </c:pt>
                <c:pt idx="28">
                  <c:v>116.33333333333334</c:v>
                </c:pt>
                <c:pt idx="29">
                  <c:v>130.66666666666669</c:v>
                </c:pt>
                <c:pt idx="30">
                  <c:v>128.66666666666669</c:v>
                </c:pt>
                <c:pt idx="31">
                  <c:v>111</c:v>
                </c:pt>
                <c:pt idx="32">
                  <c:v>80.333333333333343</c:v>
                </c:pt>
                <c:pt idx="33">
                  <c:v>68.333333333333343</c:v>
                </c:pt>
                <c:pt idx="34">
                  <c:v>66</c:v>
                </c:pt>
                <c:pt idx="35">
                  <c:v>68.666666666666657</c:v>
                </c:pt>
                <c:pt idx="36">
                  <c:v>80</c:v>
                </c:pt>
                <c:pt idx="37">
                  <c:v>87.666666666666657</c:v>
                </c:pt>
                <c:pt idx="38">
                  <c:v>103</c:v>
                </c:pt>
                <c:pt idx="39">
                  <c:v>112.66666666666666</c:v>
                </c:pt>
                <c:pt idx="40">
                  <c:v>137.66666666666669</c:v>
                </c:pt>
                <c:pt idx="41">
                  <c:v>157.33333333333331</c:v>
                </c:pt>
                <c:pt idx="42">
                  <c:v>155.66666666666669</c:v>
                </c:pt>
                <c:pt idx="43">
                  <c:v>131.33333333333331</c:v>
                </c:pt>
                <c:pt idx="44">
                  <c:v>101.33333333333334</c:v>
                </c:pt>
                <c:pt idx="45">
                  <c:v>91.333333333333343</c:v>
                </c:pt>
                <c:pt idx="46">
                  <c:v>63.333333333333343</c:v>
                </c:pt>
                <c:pt idx="47">
                  <c:v>45.666666666666657</c:v>
                </c:pt>
                <c:pt idx="48">
                  <c:v>28.666666666666657</c:v>
                </c:pt>
                <c:pt idx="49">
                  <c:v>34.666666666666657</c:v>
                </c:pt>
                <c:pt idx="50">
                  <c:v>42</c:v>
                </c:pt>
                <c:pt idx="51">
                  <c:v>42</c:v>
                </c:pt>
                <c:pt idx="52">
                  <c:v>54</c:v>
                </c:pt>
                <c:pt idx="53">
                  <c:v>63</c:v>
                </c:pt>
                <c:pt idx="54">
                  <c:v>65</c:v>
                </c:pt>
                <c:pt idx="55">
                  <c:v>52.666666666666657</c:v>
                </c:pt>
                <c:pt idx="56">
                  <c:v>35</c:v>
                </c:pt>
                <c:pt idx="57">
                  <c:v>29</c:v>
                </c:pt>
                <c:pt idx="58">
                  <c:v>32</c:v>
                </c:pt>
                <c:pt idx="59">
                  <c:v>43.333333333333343</c:v>
                </c:pt>
                <c:pt idx="60">
                  <c:v>52.333333333333343</c:v>
                </c:pt>
                <c:pt idx="61">
                  <c:v>55.666666666666657</c:v>
                </c:pt>
                <c:pt idx="62">
                  <c:v>56.666666666666657</c:v>
                </c:pt>
                <c:pt idx="63">
                  <c:v>65</c:v>
                </c:pt>
                <c:pt idx="64">
                  <c:v>81.333333333333343</c:v>
                </c:pt>
                <c:pt idx="65">
                  <c:v>101</c:v>
                </c:pt>
                <c:pt idx="66">
                  <c:v>98</c:v>
                </c:pt>
                <c:pt idx="67">
                  <c:v>85</c:v>
                </c:pt>
                <c:pt idx="68">
                  <c:v>61.666666666666657</c:v>
                </c:pt>
                <c:pt idx="69">
                  <c:v>56.666666666666657</c:v>
                </c:pt>
                <c:pt idx="70">
                  <c:v>73.666666666666657</c:v>
                </c:pt>
                <c:pt idx="71">
                  <c:v>94</c:v>
                </c:pt>
                <c:pt idx="72">
                  <c:v>118.33333333333334</c:v>
                </c:pt>
                <c:pt idx="73">
                  <c:v>127.33333333333331</c:v>
                </c:pt>
                <c:pt idx="74">
                  <c:v>139.66666666666669</c:v>
                </c:pt>
                <c:pt idx="75">
                  <c:v>155.66666666666669</c:v>
                </c:pt>
                <c:pt idx="76">
                  <c:v>187.33333333333331</c:v>
                </c:pt>
                <c:pt idx="77">
                  <c:v>213</c:v>
                </c:pt>
                <c:pt idx="78">
                  <c:v>212</c:v>
                </c:pt>
                <c:pt idx="79">
                  <c:v>182</c:v>
                </c:pt>
                <c:pt idx="80">
                  <c:v>145.33333333333331</c:v>
                </c:pt>
                <c:pt idx="81">
                  <c:v>134</c:v>
                </c:pt>
                <c:pt idx="82">
                  <c:v>137.33333333333331</c:v>
                </c:pt>
                <c:pt idx="83">
                  <c:v>150.66666666666669</c:v>
                </c:pt>
                <c:pt idx="84">
                  <c:v>163.66666666666669</c:v>
                </c:pt>
                <c:pt idx="85">
                  <c:v>173.33333333333331</c:v>
                </c:pt>
                <c:pt idx="86">
                  <c:v>187</c:v>
                </c:pt>
                <c:pt idx="87">
                  <c:v>206</c:v>
                </c:pt>
                <c:pt idx="88">
                  <c:v>239.33333333333331</c:v>
                </c:pt>
                <c:pt idx="89">
                  <c:v>268.33333333333331</c:v>
                </c:pt>
                <c:pt idx="90">
                  <c:v>262</c:v>
                </c:pt>
                <c:pt idx="91">
                  <c:v>226.33333333333331</c:v>
                </c:pt>
              </c:numCache>
            </c:numRef>
          </c:val>
          <c:extLst>
            <c:ext xmlns:c16="http://schemas.microsoft.com/office/drawing/2014/chart" uri="{C3380CC4-5D6E-409C-BE32-E72D297353CC}">
              <c16:uniqueId val="{00000000-409E-454E-919D-686697D25CE8}"/>
            </c:ext>
          </c:extLst>
        </c:ser>
        <c:ser>
          <c:idx val="6"/>
          <c:order val="1"/>
          <c:tx>
            <c:strRef>
              <c:f>Sheet1!$AK$82</c:f>
              <c:strCache>
                <c:ptCount val="1"/>
                <c:pt idx="0">
                  <c:v>Error_2</c:v>
                </c:pt>
              </c:strCache>
            </c:strRef>
          </c:tx>
          <c:spPr>
            <a:solidFill>
              <a:schemeClr val="accent1">
                <a:lumMod val="60000"/>
              </a:schemeClr>
            </a:solidFill>
            <a:ln>
              <a:noFill/>
            </a:ln>
            <a:effectLst/>
          </c:spPr>
          <c:invertIfNegative val="0"/>
          <c:val>
            <c:numRef>
              <c:f>Sheet1!$AK$83:$AK$174</c:f>
              <c:numCache>
                <c:formatCode>General</c:formatCode>
                <c:ptCount val="92"/>
                <c:pt idx="0">
                  <c:v>-2.6666666666666714</c:v>
                </c:pt>
                <c:pt idx="1">
                  <c:v>-1.6666666666666714</c:v>
                </c:pt>
                <c:pt idx="2">
                  <c:v>-0.66666666666665719</c:v>
                </c:pt>
                <c:pt idx="3">
                  <c:v>5.6666666666666572</c:v>
                </c:pt>
                <c:pt idx="4">
                  <c:v>14.666666666666657</c:v>
                </c:pt>
                <c:pt idx="5">
                  <c:v>15</c:v>
                </c:pt>
                <c:pt idx="6">
                  <c:v>5.3333333333333428</c:v>
                </c:pt>
                <c:pt idx="7">
                  <c:v>-9.3333333333333286</c:v>
                </c:pt>
                <c:pt idx="8">
                  <c:v>-15.333333333333329</c:v>
                </c:pt>
                <c:pt idx="9">
                  <c:v>-16.666666666666671</c:v>
                </c:pt>
                <c:pt idx="10">
                  <c:v>-9.3333333333333286</c:v>
                </c:pt>
                <c:pt idx="11">
                  <c:v>-1.6666666666666714</c:v>
                </c:pt>
                <c:pt idx="12">
                  <c:v>5</c:v>
                </c:pt>
                <c:pt idx="13">
                  <c:v>4.6666666666666572</c:v>
                </c:pt>
                <c:pt idx="14">
                  <c:v>7.3333333333333428</c:v>
                </c:pt>
                <c:pt idx="15">
                  <c:v>19</c:v>
                </c:pt>
                <c:pt idx="16">
                  <c:v>34</c:v>
                </c:pt>
                <c:pt idx="17">
                  <c:v>37</c:v>
                </c:pt>
                <c:pt idx="18">
                  <c:v>24.666666666666657</c:v>
                </c:pt>
                <c:pt idx="19">
                  <c:v>6</c:v>
                </c:pt>
                <c:pt idx="20">
                  <c:v>0</c:v>
                </c:pt>
                <c:pt idx="21">
                  <c:v>21</c:v>
                </c:pt>
                <c:pt idx="22">
                  <c:v>48.333333333333343</c:v>
                </c:pt>
                <c:pt idx="23">
                  <c:v>80.333333333333343</c:v>
                </c:pt>
                <c:pt idx="24">
                  <c:v>93.333333333333343</c:v>
                </c:pt>
                <c:pt idx="25">
                  <c:v>104.33333333333334</c:v>
                </c:pt>
                <c:pt idx="26">
                  <c:v>106.66666666666666</c:v>
                </c:pt>
                <c:pt idx="27">
                  <c:v>116.33333333333334</c:v>
                </c:pt>
                <c:pt idx="28">
                  <c:v>130.66666666666669</c:v>
                </c:pt>
                <c:pt idx="29">
                  <c:v>128.66666666666669</c:v>
                </c:pt>
                <c:pt idx="30">
                  <c:v>111</c:v>
                </c:pt>
                <c:pt idx="31">
                  <c:v>80.333333333333343</c:v>
                </c:pt>
                <c:pt idx="32">
                  <c:v>68.333333333333343</c:v>
                </c:pt>
                <c:pt idx="33">
                  <c:v>66</c:v>
                </c:pt>
                <c:pt idx="34">
                  <c:v>68.666666666666657</c:v>
                </c:pt>
                <c:pt idx="35">
                  <c:v>80</c:v>
                </c:pt>
                <c:pt idx="36">
                  <c:v>87.666666666666657</c:v>
                </c:pt>
                <c:pt idx="37">
                  <c:v>103</c:v>
                </c:pt>
                <c:pt idx="38">
                  <c:v>112.66666666666666</c:v>
                </c:pt>
                <c:pt idx="39">
                  <c:v>137.66666666666669</c:v>
                </c:pt>
                <c:pt idx="40">
                  <c:v>157.33333333333331</c:v>
                </c:pt>
                <c:pt idx="41">
                  <c:v>155.66666666666669</c:v>
                </c:pt>
                <c:pt idx="42">
                  <c:v>131.33333333333331</c:v>
                </c:pt>
                <c:pt idx="43">
                  <c:v>101.33333333333334</c:v>
                </c:pt>
                <c:pt idx="44">
                  <c:v>91.333333333333343</c:v>
                </c:pt>
                <c:pt idx="45">
                  <c:v>63.333333333333343</c:v>
                </c:pt>
                <c:pt idx="46">
                  <c:v>45.666666666666657</c:v>
                </c:pt>
                <c:pt idx="47">
                  <c:v>28.666666666666657</c:v>
                </c:pt>
                <c:pt idx="48">
                  <c:v>34.666666666666657</c:v>
                </c:pt>
                <c:pt idx="49">
                  <c:v>42</c:v>
                </c:pt>
                <c:pt idx="50">
                  <c:v>42</c:v>
                </c:pt>
                <c:pt idx="51">
                  <c:v>54</c:v>
                </c:pt>
                <c:pt idx="52">
                  <c:v>63</c:v>
                </c:pt>
                <c:pt idx="53">
                  <c:v>65</c:v>
                </c:pt>
                <c:pt idx="54">
                  <c:v>52.666666666666657</c:v>
                </c:pt>
                <c:pt idx="55">
                  <c:v>35</c:v>
                </c:pt>
                <c:pt idx="56">
                  <c:v>29</c:v>
                </c:pt>
                <c:pt idx="57">
                  <c:v>32</c:v>
                </c:pt>
                <c:pt idx="58">
                  <c:v>43.333333333333343</c:v>
                </c:pt>
                <c:pt idx="59">
                  <c:v>52.333333333333343</c:v>
                </c:pt>
                <c:pt idx="60">
                  <c:v>55.666666666666657</c:v>
                </c:pt>
                <c:pt idx="61">
                  <c:v>56.666666666666657</c:v>
                </c:pt>
                <c:pt idx="62">
                  <c:v>65</c:v>
                </c:pt>
                <c:pt idx="63">
                  <c:v>81.333333333333343</c:v>
                </c:pt>
                <c:pt idx="64">
                  <c:v>101</c:v>
                </c:pt>
                <c:pt idx="65">
                  <c:v>98</c:v>
                </c:pt>
                <c:pt idx="66">
                  <c:v>85</c:v>
                </c:pt>
                <c:pt idx="67">
                  <c:v>61.666666666666657</c:v>
                </c:pt>
                <c:pt idx="68">
                  <c:v>56.666666666666657</c:v>
                </c:pt>
                <c:pt idx="69">
                  <c:v>73.666666666666657</c:v>
                </c:pt>
                <c:pt idx="70">
                  <c:v>94</c:v>
                </c:pt>
                <c:pt idx="71">
                  <c:v>118.33333333333334</c:v>
                </c:pt>
                <c:pt idx="72">
                  <c:v>127.33333333333331</c:v>
                </c:pt>
                <c:pt idx="73">
                  <c:v>139.66666666666669</c:v>
                </c:pt>
                <c:pt idx="74">
                  <c:v>155.66666666666669</c:v>
                </c:pt>
                <c:pt idx="75">
                  <c:v>187.33333333333331</c:v>
                </c:pt>
                <c:pt idx="76">
                  <c:v>213</c:v>
                </c:pt>
                <c:pt idx="77">
                  <c:v>212</c:v>
                </c:pt>
                <c:pt idx="78">
                  <c:v>182</c:v>
                </c:pt>
                <c:pt idx="79">
                  <c:v>145.33333333333331</c:v>
                </c:pt>
                <c:pt idx="80">
                  <c:v>134</c:v>
                </c:pt>
                <c:pt idx="81">
                  <c:v>137.33333333333331</c:v>
                </c:pt>
                <c:pt idx="82">
                  <c:v>150.66666666666669</c:v>
                </c:pt>
                <c:pt idx="83">
                  <c:v>163.66666666666669</c:v>
                </c:pt>
                <c:pt idx="84">
                  <c:v>173.33333333333331</c:v>
                </c:pt>
                <c:pt idx="85">
                  <c:v>187</c:v>
                </c:pt>
                <c:pt idx="86">
                  <c:v>206</c:v>
                </c:pt>
                <c:pt idx="87">
                  <c:v>239.33333333333331</c:v>
                </c:pt>
                <c:pt idx="88">
                  <c:v>268.33333333333331</c:v>
                </c:pt>
                <c:pt idx="89">
                  <c:v>262</c:v>
                </c:pt>
                <c:pt idx="90">
                  <c:v>226.33333333333331</c:v>
                </c:pt>
                <c:pt idx="91">
                  <c:v>181.66666666666669</c:v>
                </c:pt>
              </c:numCache>
            </c:numRef>
          </c:val>
          <c:extLst>
            <c:ext xmlns:c16="http://schemas.microsoft.com/office/drawing/2014/chart" uri="{C3380CC4-5D6E-409C-BE32-E72D297353CC}">
              <c16:uniqueId val="{00000001-409E-454E-919D-686697D25CE8}"/>
            </c:ext>
          </c:extLst>
        </c:ser>
        <c:ser>
          <c:idx val="7"/>
          <c:order val="2"/>
          <c:tx>
            <c:strRef>
              <c:f>Sheet1!$AL$82</c:f>
              <c:strCache>
                <c:ptCount val="1"/>
                <c:pt idx="0">
                  <c:v>Error_3</c:v>
                </c:pt>
              </c:strCache>
            </c:strRef>
          </c:tx>
          <c:spPr>
            <a:solidFill>
              <a:schemeClr val="accent2">
                <a:lumMod val="60000"/>
              </a:schemeClr>
            </a:solidFill>
            <a:ln>
              <a:noFill/>
            </a:ln>
            <a:effectLst/>
          </c:spPr>
          <c:invertIfNegative val="0"/>
          <c:val>
            <c:numRef>
              <c:f>Sheet1!$AL$83:$AL$174</c:f>
              <c:numCache>
                <c:formatCode>General</c:formatCode>
                <c:ptCount val="92"/>
                <c:pt idx="0">
                  <c:v>-1.6666666666666714</c:v>
                </c:pt>
                <c:pt idx="1">
                  <c:v>-0.66666666666665719</c:v>
                </c:pt>
                <c:pt idx="2">
                  <c:v>5.6666666666666572</c:v>
                </c:pt>
                <c:pt idx="3">
                  <c:v>14.666666666666657</c:v>
                </c:pt>
                <c:pt idx="4">
                  <c:v>15</c:v>
                </c:pt>
                <c:pt idx="5">
                  <c:v>5.3333333333333428</c:v>
                </c:pt>
                <c:pt idx="6">
                  <c:v>-9.3333333333333286</c:v>
                </c:pt>
                <c:pt idx="7">
                  <c:v>-15.333333333333329</c:v>
                </c:pt>
                <c:pt idx="8">
                  <c:v>-16.666666666666671</c:v>
                </c:pt>
                <c:pt idx="9">
                  <c:v>-9.3333333333333286</c:v>
                </c:pt>
                <c:pt idx="10">
                  <c:v>-1.6666666666666714</c:v>
                </c:pt>
                <c:pt idx="11">
                  <c:v>5</c:v>
                </c:pt>
                <c:pt idx="12">
                  <c:v>4.6666666666666572</c:v>
                </c:pt>
                <c:pt idx="13">
                  <c:v>7.3333333333333428</c:v>
                </c:pt>
                <c:pt idx="14">
                  <c:v>19</c:v>
                </c:pt>
                <c:pt idx="15">
                  <c:v>34</c:v>
                </c:pt>
                <c:pt idx="16">
                  <c:v>37</c:v>
                </c:pt>
                <c:pt idx="17">
                  <c:v>24.666666666666657</c:v>
                </c:pt>
                <c:pt idx="18">
                  <c:v>6</c:v>
                </c:pt>
                <c:pt idx="19">
                  <c:v>0</c:v>
                </c:pt>
                <c:pt idx="20">
                  <c:v>21</c:v>
                </c:pt>
                <c:pt idx="21">
                  <c:v>48.333333333333343</c:v>
                </c:pt>
                <c:pt idx="22">
                  <c:v>80.333333333333343</c:v>
                </c:pt>
                <c:pt idx="23">
                  <c:v>93.333333333333343</c:v>
                </c:pt>
                <c:pt idx="24">
                  <c:v>104.33333333333334</c:v>
                </c:pt>
                <c:pt idx="25">
                  <c:v>106.66666666666666</c:v>
                </c:pt>
                <c:pt idx="26">
                  <c:v>116.33333333333334</c:v>
                </c:pt>
                <c:pt idx="27">
                  <c:v>130.66666666666669</c:v>
                </c:pt>
                <c:pt idx="28">
                  <c:v>128.66666666666669</c:v>
                </c:pt>
                <c:pt idx="29">
                  <c:v>111</c:v>
                </c:pt>
                <c:pt idx="30">
                  <c:v>80.333333333333343</c:v>
                </c:pt>
                <c:pt idx="31">
                  <c:v>68.333333333333343</c:v>
                </c:pt>
                <c:pt idx="32">
                  <c:v>66</c:v>
                </c:pt>
                <c:pt idx="33">
                  <c:v>68.666666666666657</c:v>
                </c:pt>
                <c:pt idx="34">
                  <c:v>80</c:v>
                </c:pt>
                <c:pt idx="35">
                  <c:v>87.666666666666657</c:v>
                </c:pt>
                <c:pt idx="36">
                  <c:v>103</c:v>
                </c:pt>
                <c:pt idx="37">
                  <c:v>112.66666666666666</c:v>
                </c:pt>
                <c:pt idx="38">
                  <c:v>137.66666666666669</c:v>
                </c:pt>
                <c:pt idx="39">
                  <c:v>157.33333333333331</c:v>
                </c:pt>
                <c:pt idx="40">
                  <c:v>155.66666666666669</c:v>
                </c:pt>
                <c:pt idx="41">
                  <c:v>131.33333333333331</c:v>
                </c:pt>
                <c:pt idx="42">
                  <c:v>101.33333333333334</c:v>
                </c:pt>
                <c:pt idx="43">
                  <c:v>91.333333333333343</c:v>
                </c:pt>
                <c:pt idx="44">
                  <c:v>63.333333333333343</c:v>
                </c:pt>
                <c:pt idx="45">
                  <c:v>45.666666666666657</c:v>
                </c:pt>
                <c:pt idx="46">
                  <c:v>28.666666666666657</c:v>
                </c:pt>
                <c:pt idx="47">
                  <c:v>34.666666666666657</c:v>
                </c:pt>
                <c:pt idx="48">
                  <c:v>42</c:v>
                </c:pt>
                <c:pt idx="49">
                  <c:v>42</c:v>
                </c:pt>
                <c:pt idx="50">
                  <c:v>54</c:v>
                </c:pt>
                <c:pt idx="51">
                  <c:v>63</c:v>
                </c:pt>
                <c:pt idx="52">
                  <c:v>65</c:v>
                </c:pt>
                <c:pt idx="53">
                  <c:v>52.666666666666657</c:v>
                </c:pt>
                <c:pt idx="54">
                  <c:v>35</c:v>
                </c:pt>
                <c:pt idx="55">
                  <c:v>29</c:v>
                </c:pt>
                <c:pt idx="56">
                  <c:v>32</c:v>
                </c:pt>
                <c:pt idx="57">
                  <c:v>43.333333333333343</c:v>
                </c:pt>
                <c:pt idx="58">
                  <c:v>52.333333333333343</c:v>
                </c:pt>
                <c:pt idx="59">
                  <c:v>55.666666666666657</c:v>
                </c:pt>
                <c:pt idx="60">
                  <c:v>56.666666666666657</c:v>
                </c:pt>
                <c:pt idx="61">
                  <c:v>65</c:v>
                </c:pt>
                <c:pt idx="62">
                  <c:v>81.333333333333343</c:v>
                </c:pt>
                <c:pt idx="63">
                  <c:v>101</c:v>
                </c:pt>
                <c:pt idx="64">
                  <c:v>98</c:v>
                </c:pt>
                <c:pt idx="65">
                  <c:v>85</c:v>
                </c:pt>
                <c:pt idx="66">
                  <c:v>61.666666666666657</c:v>
                </c:pt>
                <c:pt idx="67">
                  <c:v>56.666666666666657</c:v>
                </c:pt>
                <c:pt idx="68">
                  <c:v>73.666666666666657</c:v>
                </c:pt>
                <c:pt idx="69">
                  <c:v>94</c:v>
                </c:pt>
                <c:pt idx="70">
                  <c:v>118.33333333333334</c:v>
                </c:pt>
                <c:pt idx="71">
                  <c:v>127.33333333333331</c:v>
                </c:pt>
                <c:pt idx="72">
                  <c:v>139.66666666666669</c:v>
                </c:pt>
                <c:pt idx="73">
                  <c:v>155.66666666666669</c:v>
                </c:pt>
                <c:pt idx="74">
                  <c:v>187.33333333333331</c:v>
                </c:pt>
                <c:pt idx="75">
                  <c:v>213</c:v>
                </c:pt>
                <c:pt idx="76">
                  <c:v>212</c:v>
                </c:pt>
                <c:pt idx="77">
                  <c:v>182</c:v>
                </c:pt>
                <c:pt idx="78">
                  <c:v>145.33333333333331</c:v>
                </c:pt>
                <c:pt idx="79">
                  <c:v>134</c:v>
                </c:pt>
                <c:pt idx="80">
                  <c:v>137.33333333333331</c:v>
                </c:pt>
                <c:pt idx="81">
                  <c:v>150.66666666666669</c:v>
                </c:pt>
                <c:pt idx="82">
                  <c:v>163.66666666666669</c:v>
                </c:pt>
                <c:pt idx="83">
                  <c:v>173.33333333333331</c:v>
                </c:pt>
                <c:pt idx="84">
                  <c:v>187</c:v>
                </c:pt>
                <c:pt idx="85">
                  <c:v>206</c:v>
                </c:pt>
                <c:pt idx="86">
                  <c:v>239.33333333333331</c:v>
                </c:pt>
                <c:pt idx="87">
                  <c:v>268.33333333333331</c:v>
                </c:pt>
                <c:pt idx="88">
                  <c:v>262</c:v>
                </c:pt>
                <c:pt idx="89">
                  <c:v>226.33333333333331</c:v>
                </c:pt>
                <c:pt idx="90">
                  <c:v>181.66666666666669</c:v>
                </c:pt>
                <c:pt idx="91">
                  <c:v>159.5</c:v>
                </c:pt>
              </c:numCache>
            </c:numRef>
          </c:val>
          <c:extLst>
            <c:ext xmlns:c16="http://schemas.microsoft.com/office/drawing/2014/chart" uri="{C3380CC4-5D6E-409C-BE32-E72D297353CC}">
              <c16:uniqueId val="{00000002-409E-454E-919D-686697D25CE8}"/>
            </c:ext>
          </c:extLst>
        </c:ser>
        <c:ser>
          <c:idx val="8"/>
          <c:order val="3"/>
          <c:tx>
            <c:strRef>
              <c:f>Sheet1!$AM$82</c:f>
              <c:strCache>
                <c:ptCount val="1"/>
                <c:pt idx="0">
                  <c:v>Error_4</c:v>
                </c:pt>
              </c:strCache>
            </c:strRef>
          </c:tx>
          <c:spPr>
            <a:solidFill>
              <a:schemeClr val="accent3">
                <a:lumMod val="60000"/>
              </a:schemeClr>
            </a:solidFill>
            <a:ln>
              <a:noFill/>
            </a:ln>
            <a:effectLst/>
          </c:spPr>
          <c:invertIfNegative val="0"/>
          <c:val>
            <c:numRef>
              <c:f>Sheet1!$AM$83:$AM$174</c:f>
              <c:numCache>
                <c:formatCode>General</c:formatCode>
                <c:ptCount val="92"/>
                <c:pt idx="0">
                  <c:v>-4.2222222222222285</c:v>
                </c:pt>
                <c:pt idx="1">
                  <c:v>-1.6666666666666714</c:v>
                </c:pt>
                <c:pt idx="2">
                  <c:v>1.1111111111111143</c:v>
                </c:pt>
                <c:pt idx="3">
                  <c:v>6.5555555555555429</c:v>
                </c:pt>
                <c:pt idx="4">
                  <c:v>11.777777777777771</c:v>
                </c:pt>
                <c:pt idx="5">
                  <c:v>11.666666666666657</c:v>
                </c:pt>
                <c:pt idx="6">
                  <c:v>3.6666666666666856</c:v>
                </c:pt>
                <c:pt idx="7">
                  <c:v>-6.4444444444444429</c:v>
                </c:pt>
                <c:pt idx="8">
                  <c:v>-13.777777777777771</c:v>
                </c:pt>
                <c:pt idx="9">
                  <c:v>-13.777777777777771</c:v>
                </c:pt>
                <c:pt idx="10">
                  <c:v>-9.2222222222222285</c:v>
                </c:pt>
                <c:pt idx="11">
                  <c:v>-2</c:v>
                </c:pt>
                <c:pt idx="12">
                  <c:v>2.6666666666666572</c:v>
                </c:pt>
                <c:pt idx="13">
                  <c:v>5.6666666666666572</c:v>
                </c:pt>
                <c:pt idx="14">
                  <c:v>10.333333333333343</c:v>
                </c:pt>
                <c:pt idx="15">
                  <c:v>20.111111111111114</c:v>
                </c:pt>
                <c:pt idx="16">
                  <c:v>30</c:v>
                </c:pt>
                <c:pt idx="17">
                  <c:v>31.888888888888886</c:v>
                </c:pt>
                <c:pt idx="18">
                  <c:v>22.555555555555543</c:v>
                </c:pt>
                <c:pt idx="19">
                  <c:v>10.2222222222222</c:v>
                </c:pt>
                <c:pt idx="20">
                  <c:v>9</c:v>
                </c:pt>
                <c:pt idx="21">
                  <c:v>23.111111111111114</c:v>
                </c:pt>
                <c:pt idx="22">
                  <c:v>49.888888888888914</c:v>
                </c:pt>
                <c:pt idx="23">
                  <c:v>74</c:v>
                </c:pt>
                <c:pt idx="24">
                  <c:v>92.666666666666657</c:v>
                </c:pt>
                <c:pt idx="25">
                  <c:v>101.44444444444446</c:v>
                </c:pt>
                <c:pt idx="26">
                  <c:v>109.11111111111111</c:v>
                </c:pt>
                <c:pt idx="27">
                  <c:v>117.88888888888891</c:v>
                </c:pt>
                <c:pt idx="28">
                  <c:v>125.22222222222226</c:v>
                </c:pt>
                <c:pt idx="29">
                  <c:v>123.44444444444446</c:v>
                </c:pt>
                <c:pt idx="30">
                  <c:v>106.66666666666666</c:v>
                </c:pt>
                <c:pt idx="31">
                  <c:v>86.555555555555571</c:v>
                </c:pt>
                <c:pt idx="32">
                  <c:v>71.555555555555571</c:v>
                </c:pt>
                <c:pt idx="33">
                  <c:v>67.666666666666657</c:v>
                </c:pt>
                <c:pt idx="34">
                  <c:v>71.555555555555543</c:v>
                </c:pt>
                <c:pt idx="35">
                  <c:v>78.777777777777743</c:v>
                </c:pt>
                <c:pt idx="36">
                  <c:v>90.2222222222222</c:v>
                </c:pt>
                <c:pt idx="37">
                  <c:v>101.11111111111109</c:v>
                </c:pt>
                <c:pt idx="38">
                  <c:v>117.77777777777774</c:v>
                </c:pt>
                <c:pt idx="39">
                  <c:v>135.88888888888891</c:v>
                </c:pt>
                <c:pt idx="40">
                  <c:v>150.22222222222223</c:v>
                </c:pt>
                <c:pt idx="41">
                  <c:v>148.11111111111109</c:v>
                </c:pt>
                <c:pt idx="42">
                  <c:v>129.44444444444446</c:v>
                </c:pt>
                <c:pt idx="43">
                  <c:v>108</c:v>
                </c:pt>
                <c:pt idx="44">
                  <c:v>85.333333333333343</c:v>
                </c:pt>
                <c:pt idx="45">
                  <c:v>66.7777777777778</c:v>
                </c:pt>
                <c:pt idx="46">
                  <c:v>45.888888888888886</c:v>
                </c:pt>
                <c:pt idx="47">
                  <c:v>36.333333333333343</c:v>
                </c:pt>
                <c:pt idx="48">
                  <c:v>35.111111111111114</c:v>
                </c:pt>
                <c:pt idx="49">
                  <c:v>39.555555555555543</c:v>
                </c:pt>
                <c:pt idx="50">
                  <c:v>46</c:v>
                </c:pt>
                <c:pt idx="51">
                  <c:v>53</c:v>
                </c:pt>
                <c:pt idx="52">
                  <c:v>60.666666666666657</c:v>
                </c:pt>
                <c:pt idx="53">
                  <c:v>60.2222222222222</c:v>
                </c:pt>
                <c:pt idx="54">
                  <c:v>50.888888888888886</c:v>
                </c:pt>
                <c:pt idx="55">
                  <c:v>38.888888888888886</c:v>
                </c:pt>
                <c:pt idx="56">
                  <c:v>32</c:v>
                </c:pt>
                <c:pt idx="57">
                  <c:v>34.7777777777778</c:v>
                </c:pt>
                <c:pt idx="58">
                  <c:v>42.555555555555571</c:v>
                </c:pt>
                <c:pt idx="59">
                  <c:v>50.444444444444457</c:v>
                </c:pt>
                <c:pt idx="60">
                  <c:v>54.888888888888886</c:v>
                </c:pt>
                <c:pt idx="61">
                  <c:v>59.111111111111086</c:v>
                </c:pt>
                <c:pt idx="62">
                  <c:v>67.666666666666657</c:v>
                </c:pt>
                <c:pt idx="63">
                  <c:v>82.444444444444457</c:v>
                </c:pt>
                <c:pt idx="64">
                  <c:v>93.444444444444457</c:v>
                </c:pt>
                <c:pt idx="65">
                  <c:v>94.666666666666657</c:v>
                </c:pt>
                <c:pt idx="66">
                  <c:v>81.555555555555543</c:v>
                </c:pt>
                <c:pt idx="67">
                  <c:v>67.777777777777743</c:v>
                </c:pt>
                <c:pt idx="68">
                  <c:v>64</c:v>
                </c:pt>
                <c:pt idx="69">
                  <c:v>74.777777777777743</c:v>
                </c:pt>
                <c:pt idx="70">
                  <c:v>95.333333333333343</c:v>
                </c:pt>
                <c:pt idx="71">
                  <c:v>113.22222222222226</c:v>
                </c:pt>
                <c:pt idx="72">
                  <c:v>128.4444444444444</c:v>
                </c:pt>
                <c:pt idx="73">
                  <c:v>140.88888888888891</c:v>
                </c:pt>
                <c:pt idx="74">
                  <c:v>160.88888888888891</c:v>
                </c:pt>
                <c:pt idx="75">
                  <c:v>185.33333333333331</c:v>
                </c:pt>
                <c:pt idx="76">
                  <c:v>204.11111111111109</c:v>
                </c:pt>
                <c:pt idx="77">
                  <c:v>202.33333333333331</c:v>
                </c:pt>
                <c:pt idx="78">
                  <c:v>179.77777777777777</c:v>
                </c:pt>
                <c:pt idx="79">
                  <c:v>153.77777777777777</c:v>
                </c:pt>
                <c:pt idx="80">
                  <c:v>138.88888888888886</c:v>
                </c:pt>
                <c:pt idx="81">
                  <c:v>140.66666666666669</c:v>
                </c:pt>
                <c:pt idx="82">
                  <c:v>150.5555555555556</c:v>
                </c:pt>
                <c:pt idx="83">
                  <c:v>162.5555555555556</c:v>
                </c:pt>
                <c:pt idx="84">
                  <c:v>174.66666666666669</c:v>
                </c:pt>
                <c:pt idx="85">
                  <c:v>188.77777777777777</c:v>
                </c:pt>
                <c:pt idx="86">
                  <c:v>210.77777777777777</c:v>
                </c:pt>
                <c:pt idx="87">
                  <c:v>237.88888888888886</c:v>
                </c:pt>
                <c:pt idx="88">
                  <c:v>256.55555555555549</c:v>
                </c:pt>
                <c:pt idx="89">
                  <c:v>252.22222222222217</c:v>
                </c:pt>
                <c:pt idx="90">
                  <c:v>223.33333333333331</c:v>
                </c:pt>
                <c:pt idx="91">
                  <c:v>189.16666666666669</c:v>
                </c:pt>
              </c:numCache>
            </c:numRef>
          </c:val>
          <c:extLst>
            <c:ext xmlns:c16="http://schemas.microsoft.com/office/drawing/2014/chart" uri="{C3380CC4-5D6E-409C-BE32-E72D297353CC}">
              <c16:uniqueId val="{00000003-409E-454E-919D-686697D25CE8}"/>
            </c:ext>
          </c:extLst>
        </c:ser>
        <c:dLbls>
          <c:showLegendKey val="0"/>
          <c:showVal val="0"/>
          <c:showCatName val="0"/>
          <c:showSerName val="0"/>
          <c:showPercent val="0"/>
          <c:showBubbleSize val="0"/>
        </c:dLbls>
        <c:gapWidth val="150"/>
        <c:axId val="828876351"/>
        <c:axId val="829974559"/>
      </c:barChart>
      <c:catAx>
        <c:axId val="828876351"/>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9974559"/>
        <c:crosses val="autoZero"/>
        <c:auto val="1"/>
        <c:lblAlgn val="ctr"/>
        <c:lblOffset val="100"/>
        <c:noMultiLvlLbl val="0"/>
      </c:catAx>
      <c:valAx>
        <c:axId val="8299745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88763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0.05448</cdr:x>
      <cdr:y>0.71153</cdr:y>
    </cdr:from>
    <cdr:to>
      <cdr:x>0.18519</cdr:x>
      <cdr:y>0.88611</cdr:y>
    </cdr:to>
    <cdr:sp macro="" textlink="">
      <cdr:nvSpPr>
        <cdr:cNvPr id="4" name="Freeform: Shape 3"/>
        <cdr:cNvSpPr/>
      </cdr:nvSpPr>
      <cdr:spPr bwMode="auto">
        <a:xfrm xmlns:a="http://schemas.openxmlformats.org/drawingml/2006/main">
          <a:off x="448322" y="3220374"/>
          <a:ext cx="1075678" cy="790112"/>
        </a:xfrm>
        <a:custGeom xmlns:a="http://schemas.openxmlformats.org/drawingml/2006/main">
          <a:avLst/>
          <a:gdLst>
            <a:gd name="connsiteX0" fmla="*/ 363985 w 1065321"/>
            <a:gd name="connsiteY0" fmla="*/ 8877 h 790112"/>
            <a:gd name="connsiteX1" fmla="*/ 319596 w 1065321"/>
            <a:gd name="connsiteY1" fmla="*/ 35510 h 790112"/>
            <a:gd name="connsiteX2" fmla="*/ 284086 w 1065321"/>
            <a:gd name="connsiteY2" fmla="*/ 44388 h 790112"/>
            <a:gd name="connsiteX3" fmla="*/ 213064 w 1065321"/>
            <a:gd name="connsiteY3" fmla="*/ 115409 h 790112"/>
            <a:gd name="connsiteX4" fmla="*/ 168676 w 1065321"/>
            <a:gd name="connsiteY4" fmla="*/ 133165 h 790112"/>
            <a:gd name="connsiteX5" fmla="*/ 124288 w 1065321"/>
            <a:gd name="connsiteY5" fmla="*/ 168675 h 790112"/>
            <a:gd name="connsiteX6" fmla="*/ 53266 w 1065321"/>
            <a:gd name="connsiteY6" fmla="*/ 248575 h 790112"/>
            <a:gd name="connsiteX7" fmla="*/ 17756 w 1065321"/>
            <a:gd name="connsiteY7" fmla="*/ 363984 h 790112"/>
            <a:gd name="connsiteX8" fmla="*/ 8878 w 1065321"/>
            <a:gd name="connsiteY8" fmla="*/ 408373 h 790112"/>
            <a:gd name="connsiteX9" fmla="*/ 0 w 1065321"/>
            <a:gd name="connsiteY9" fmla="*/ 443883 h 790112"/>
            <a:gd name="connsiteX10" fmla="*/ 17756 w 1065321"/>
            <a:gd name="connsiteY10" fmla="*/ 514905 h 790112"/>
            <a:gd name="connsiteX11" fmla="*/ 44389 w 1065321"/>
            <a:gd name="connsiteY11" fmla="*/ 550415 h 790112"/>
            <a:gd name="connsiteX12" fmla="*/ 124288 w 1065321"/>
            <a:gd name="connsiteY12" fmla="*/ 630314 h 790112"/>
            <a:gd name="connsiteX13" fmla="*/ 159798 w 1065321"/>
            <a:gd name="connsiteY13" fmla="*/ 648070 h 790112"/>
            <a:gd name="connsiteX14" fmla="*/ 186431 w 1065321"/>
            <a:gd name="connsiteY14" fmla="*/ 674703 h 790112"/>
            <a:gd name="connsiteX15" fmla="*/ 248575 w 1065321"/>
            <a:gd name="connsiteY15" fmla="*/ 701336 h 790112"/>
            <a:gd name="connsiteX16" fmla="*/ 301841 w 1065321"/>
            <a:gd name="connsiteY16" fmla="*/ 736846 h 790112"/>
            <a:gd name="connsiteX17" fmla="*/ 355107 w 1065321"/>
            <a:gd name="connsiteY17" fmla="*/ 745724 h 790112"/>
            <a:gd name="connsiteX18" fmla="*/ 541538 w 1065321"/>
            <a:gd name="connsiteY18" fmla="*/ 790112 h 790112"/>
            <a:gd name="connsiteX19" fmla="*/ 843379 w 1065321"/>
            <a:gd name="connsiteY19" fmla="*/ 781235 h 790112"/>
            <a:gd name="connsiteX20" fmla="*/ 878890 w 1065321"/>
            <a:gd name="connsiteY20" fmla="*/ 763479 h 790112"/>
            <a:gd name="connsiteX21" fmla="*/ 923278 w 1065321"/>
            <a:gd name="connsiteY21" fmla="*/ 745724 h 790112"/>
            <a:gd name="connsiteX22" fmla="*/ 958789 w 1065321"/>
            <a:gd name="connsiteY22" fmla="*/ 710213 h 790112"/>
            <a:gd name="connsiteX23" fmla="*/ 985422 w 1065321"/>
            <a:gd name="connsiteY23" fmla="*/ 692458 h 790112"/>
            <a:gd name="connsiteX24" fmla="*/ 1012055 w 1065321"/>
            <a:gd name="connsiteY24" fmla="*/ 639192 h 790112"/>
            <a:gd name="connsiteX25" fmla="*/ 1029810 w 1065321"/>
            <a:gd name="connsiteY25" fmla="*/ 612559 h 790112"/>
            <a:gd name="connsiteX26" fmla="*/ 1038688 w 1065321"/>
            <a:gd name="connsiteY26" fmla="*/ 585926 h 790112"/>
            <a:gd name="connsiteX27" fmla="*/ 1065321 w 1065321"/>
            <a:gd name="connsiteY27" fmla="*/ 488272 h 790112"/>
            <a:gd name="connsiteX28" fmla="*/ 1056443 w 1065321"/>
            <a:gd name="connsiteY28" fmla="*/ 248575 h 790112"/>
            <a:gd name="connsiteX29" fmla="*/ 1029810 w 1065321"/>
            <a:gd name="connsiteY29" fmla="*/ 195308 h 790112"/>
            <a:gd name="connsiteX30" fmla="*/ 1003177 w 1065321"/>
            <a:gd name="connsiteY30" fmla="*/ 168675 h 790112"/>
            <a:gd name="connsiteX31" fmla="*/ 852257 w 1065321"/>
            <a:gd name="connsiteY31" fmla="*/ 97654 h 790112"/>
            <a:gd name="connsiteX32" fmla="*/ 798991 w 1065321"/>
            <a:gd name="connsiteY32" fmla="*/ 71021 h 790112"/>
            <a:gd name="connsiteX33" fmla="*/ 745725 w 1065321"/>
            <a:gd name="connsiteY33" fmla="*/ 62143 h 790112"/>
            <a:gd name="connsiteX34" fmla="*/ 665826 w 1065321"/>
            <a:gd name="connsiteY34" fmla="*/ 44388 h 790112"/>
            <a:gd name="connsiteX35" fmla="*/ 443884 w 1065321"/>
            <a:gd name="connsiteY35" fmla="*/ 8877 h 790112"/>
            <a:gd name="connsiteX36" fmla="*/ 390618 w 1065321"/>
            <a:gd name="connsiteY36" fmla="*/ 0 h 790112"/>
            <a:gd name="connsiteX37" fmla="*/ 363985 w 1065321"/>
            <a:gd name="connsiteY37" fmla="*/ 8877 h 79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65321" h="790112">
              <a:moveTo>
                <a:pt x="363985" y="8877"/>
              </a:moveTo>
              <a:cubicBezTo>
                <a:pt x="352148" y="14795"/>
                <a:pt x="335364" y="28502"/>
                <a:pt x="319596" y="35510"/>
              </a:cubicBezTo>
              <a:cubicBezTo>
                <a:pt x="308447" y="40465"/>
                <a:pt x="294432" y="37921"/>
                <a:pt x="284086" y="44388"/>
              </a:cubicBezTo>
              <a:cubicBezTo>
                <a:pt x="284083" y="44390"/>
                <a:pt x="213068" y="115407"/>
                <a:pt x="213064" y="115409"/>
              </a:cubicBezTo>
              <a:cubicBezTo>
                <a:pt x="198268" y="121328"/>
                <a:pt x="182341" y="124966"/>
                <a:pt x="168676" y="133165"/>
              </a:cubicBezTo>
              <a:cubicBezTo>
                <a:pt x="152428" y="142914"/>
                <a:pt x="138548" y="156198"/>
                <a:pt x="124288" y="168675"/>
              </a:cubicBezTo>
              <a:cubicBezTo>
                <a:pt x="97841" y="191816"/>
                <a:pt x="75263" y="222179"/>
                <a:pt x="53266" y="248575"/>
              </a:cubicBezTo>
              <a:cubicBezTo>
                <a:pt x="41429" y="287045"/>
                <a:pt x="28528" y="325203"/>
                <a:pt x="17756" y="363984"/>
              </a:cubicBezTo>
              <a:cubicBezTo>
                <a:pt x="13717" y="378523"/>
                <a:pt x="12151" y="393643"/>
                <a:pt x="8878" y="408373"/>
              </a:cubicBezTo>
              <a:cubicBezTo>
                <a:pt x="6231" y="420283"/>
                <a:pt x="2959" y="432046"/>
                <a:pt x="0" y="443883"/>
              </a:cubicBezTo>
              <a:cubicBezTo>
                <a:pt x="5919" y="467557"/>
                <a:pt x="8370" y="492380"/>
                <a:pt x="17756" y="514905"/>
              </a:cubicBezTo>
              <a:cubicBezTo>
                <a:pt x="23447" y="528563"/>
                <a:pt x="34353" y="539543"/>
                <a:pt x="44389" y="550415"/>
              </a:cubicBezTo>
              <a:cubicBezTo>
                <a:pt x="69936" y="578091"/>
                <a:pt x="90600" y="613469"/>
                <a:pt x="124288" y="630314"/>
              </a:cubicBezTo>
              <a:cubicBezTo>
                <a:pt x="136125" y="636233"/>
                <a:pt x="149029" y="640378"/>
                <a:pt x="159798" y="648070"/>
              </a:cubicBezTo>
              <a:cubicBezTo>
                <a:pt x="170014" y="655368"/>
                <a:pt x="175665" y="668244"/>
                <a:pt x="186431" y="674703"/>
              </a:cubicBezTo>
              <a:cubicBezTo>
                <a:pt x="205756" y="686298"/>
                <a:pt x="228732" y="690651"/>
                <a:pt x="248575" y="701336"/>
              </a:cubicBezTo>
              <a:cubicBezTo>
                <a:pt x="267364" y="711453"/>
                <a:pt x="282143" y="728639"/>
                <a:pt x="301841" y="736846"/>
              </a:cubicBezTo>
              <a:cubicBezTo>
                <a:pt x="318457" y="743769"/>
                <a:pt x="337535" y="741819"/>
                <a:pt x="355107" y="745724"/>
              </a:cubicBezTo>
              <a:cubicBezTo>
                <a:pt x="417467" y="759582"/>
                <a:pt x="541538" y="790112"/>
                <a:pt x="541538" y="790112"/>
              </a:cubicBezTo>
              <a:cubicBezTo>
                <a:pt x="642152" y="787153"/>
                <a:pt x="743034" y="789157"/>
                <a:pt x="843379" y="781235"/>
              </a:cubicBezTo>
              <a:cubicBezTo>
                <a:pt x="856572" y="780193"/>
                <a:pt x="866796" y="768854"/>
                <a:pt x="878890" y="763479"/>
              </a:cubicBezTo>
              <a:cubicBezTo>
                <a:pt x="893452" y="757007"/>
                <a:pt x="908482" y="751642"/>
                <a:pt x="923278" y="745724"/>
              </a:cubicBezTo>
              <a:cubicBezTo>
                <a:pt x="935115" y="733887"/>
                <a:pt x="946079" y="721107"/>
                <a:pt x="958789" y="710213"/>
              </a:cubicBezTo>
              <a:cubicBezTo>
                <a:pt x="966890" y="703269"/>
                <a:pt x="979020" y="700994"/>
                <a:pt x="985422" y="692458"/>
              </a:cubicBezTo>
              <a:cubicBezTo>
                <a:pt x="997333" y="676577"/>
                <a:pt x="1002415" y="656545"/>
                <a:pt x="1012055" y="639192"/>
              </a:cubicBezTo>
              <a:cubicBezTo>
                <a:pt x="1017237" y="629865"/>
                <a:pt x="1025038" y="622102"/>
                <a:pt x="1029810" y="612559"/>
              </a:cubicBezTo>
              <a:cubicBezTo>
                <a:pt x="1033995" y="604189"/>
                <a:pt x="1036226" y="594954"/>
                <a:pt x="1038688" y="585926"/>
              </a:cubicBezTo>
              <a:cubicBezTo>
                <a:pt x="1068725" y="475789"/>
                <a:pt x="1044886" y="549574"/>
                <a:pt x="1065321" y="488272"/>
              </a:cubicBezTo>
              <a:cubicBezTo>
                <a:pt x="1062362" y="408373"/>
                <a:pt x="1061762" y="328352"/>
                <a:pt x="1056443" y="248575"/>
              </a:cubicBezTo>
              <a:cubicBezTo>
                <a:pt x="1055283" y="231169"/>
                <a:pt x="1040109" y="207667"/>
                <a:pt x="1029810" y="195308"/>
              </a:cubicBezTo>
              <a:cubicBezTo>
                <a:pt x="1021773" y="185663"/>
                <a:pt x="1013221" y="176208"/>
                <a:pt x="1003177" y="168675"/>
              </a:cubicBezTo>
              <a:cubicBezTo>
                <a:pt x="953916" y="131729"/>
                <a:pt x="912035" y="127543"/>
                <a:pt x="852257" y="97654"/>
              </a:cubicBezTo>
              <a:cubicBezTo>
                <a:pt x="834502" y="88776"/>
                <a:pt x="817823" y="77299"/>
                <a:pt x="798991" y="71021"/>
              </a:cubicBezTo>
              <a:cubicBezTo>
                <a:pt x="781914" y="65329"/>
                <a:pt x="763376" y="65673"/>
                <a:pt x="745725" y="62143"/>
              </a:cubicBezTo>
              <a:cubicBezTo>
                <a:pt x="718972" y="56792"/>
                <a:pt x="692694" y="49129"/>
                <a:pt x="665826" y="44388"/>
              </a:cubicBezTo>
              <a:cubicBezTo>
                <a:pt x="592044" y="31368"/>
                <a:pt x="517850" y="20807"/>
                <a:pt x="443884" y="8877"/>
              </a:cubicBezTo>
              <a:lnTo>
                <a:pt x="390618" y="0"/>
              </a:lnTo>
              <a:cubicBezTo>
                <a:pt x="333224" y="9565"/>
                <a:pt x="375822" y="2959"/>
                <a:pt x="363985" y="8877"/>
              </a:cubicBezTo>
              <a:close/>
            </a:path>
          </a:pathLst>
        </a:custGeom>
        <a:noFill xmlns:a="http://schemas.openxmlformats.org/drawingml/2006/main"/>
        <a:ln xmlns:a="http://schemas.openxmlformats.org/drawingml/2006/main" w="28575" cap="flat" cmpd="sng" algn="ctr">
          <a:solidFill>
            <a:srgbClr val="00B050"/>
          </a:solidFill>
          <a:prstDash val="dash"/>
          <a:round/>
          <a:headEnd type="none" w="med" len="med"/>
          <a:tailEnd type="none" w="med" len="med"/>
        </a:ln>
        <a:effectLst xmlns:a="http://schemas.openxmlformats.org/drawingml/2006/main"/>
      </cdr:spPr>
      <cdr:txBody>
        <a:bodyPr xmlns:a="http://schemas.openxmlformats.org/drawingml/2006/main" vertOverflow="clip" vert="horz" wrap="square" lIns="90488" tIns="44450" rIns="90488" bIns="44450" numCol="1" anchor="t" anchorCtr="0" compatLnSpc="1">
          <a:prstTxWarp prst="textNoShape">
            <a:avLst/>
          </a:prstTxWarp>
          <a:spAutoFit/>
        </a:bodyPr>
        <a:lstStyle xmlns:a="http://schemas.openxmlformats.org/drawingml/2006/main"/>
        <a:p xmlns:a="http://schemas.openxmlformats.org/drawingml/2006/main">
          <a:endParaRPr lang="en-US" dirty="0"/>
        </a:p>
      </cdr:txBody>
    </cdr:sp>
  </cdr:relSizeAnchor>
  <cdr:relSizeAnchor xmlns:cdr="http://schemas.openxmlformats.org/drawingml/2006/chartDrawing">
    <cdr:from>
      <cdr:x>0.66226</cdr:x>
      <cdr:y>0.14662</cdr:y>
    </cdr:from>
    <cdr:to>
      <cdr:x>0.9576</cdr:x>
      <cdr:y>0.688</cdr:y>
    </cdr:to>
    <cdr:sp macro="" textlink="">
      <cdr:nvSpPr>
        <cdr:cNvPr id="5" name="Freeform: Shape 4"/>
        <cdr:cNvSpPr/>
      </cdr:nvSpPr>
      <cdr:spPr bwMode="auto">
        <a:xfrm xmlns:a="http://schemas.openxmlformats.org/drawingml/2006/main">
          <a:off x="5450152" y="663605"/>
          <a:ext cx="2430476" cy="2450260"/>
        </a:xfrm>
        <a:custGeom xmlns:a="http://schemas.openxmlformats.org/drawingml/2006/main">
          <a:avLst/>
          <a:gdLst>
            <a:gd name="connsiteX0" fmla="*/ 742023 w 2430476"/>
            <a:gd name="connsiteY0" fmla="*/ 923277 h 2450260"/>
            <a:gd name="connsiteX1" fmla="*/ 688757 w 2430476"/>
            <a:gd name="connsiteY1" fmla="*/ 994299 h 2450260"/>
            <a:gd name="connsiteX2" fmla="*/ 653246 w 2430476"/>
            <a:gd name="connsiteY2" fmla="*/ 1038687 h 2450260"/>
            <a:gd name="connsiteX3" fmla="*/ 626613 w 2430476"/>
            <a:gd name="connsiteY3" fmla="*/ 1056443 h 2450260"/>
            <a:gd name="connsiteX4" fmla="*/ 564469 w 2430476"/>
            <a:gd name="connsiteY4" fmla="*/ 1118586 h 2450260"/>
            <a:gd name="connsiteX5" fmla="*/ 484570 w 2430476"/>
            <a:gd name="connsiteY5" fmla="*/ 1180730 h 2450260"/>
            <a:gd name="connsiteX6" fmla="*/ 431304 w 2430476"/>
            <a:gd name="connsiteY6" fmla="*/ 1225118 h 2450260"/>
            <a:gd name="connsiteX7" fmla="*/ 413549 w 2430476"/>
            <a:gd name="connsiteY7" fmla="*/ 1251751 h 2450260"/>
            <a:gd name="connsiteX8" fmla="*/ 333650 w 2430476"/>
            <a:gd name="connsiteY8" fmla="*/ 1331650 h 2450260"/>
            <a:gd name="connsiteX9" fmla="*/ 253751 w 2430476"/>
            <a:gd name="connsiteY9" fmla="*/ 1438182 h 2450260"/>
            <a:gd name="connsiteX10" fmla="*/ 200485 w 2430476"/>
            <a:gd name="connsiteY10" fmla="*/ 1518081 h 2450260"/>
            <a:gd name="connsiteX11" fmla="*/ 164974 w 2430476"/>
            <a:gd name="connsiteY11" fmla="*/ 1571347 h 2450260"/>
            <a:gd name="connsiteX12" fmla="*/ 138341 w 2430476"/>
            <a:gd name="connsiteY12" fmla="*/ 1606858 h 2450260"/>
            <a:gd name="connsiteX13" fmla="*/ 111708 w 2430476"/>
            <a:gd name="connsiteY13" fmla="*/ 1651246 h 2450260"/>
            <a:gd name="connsiteX14" fmla="*/ 85075 w 2430476"/>
            <a:gd name="connsiteY14" fmla="*/ 1677879 h 2450260"/>
            <a:gd name="connsiteX15" fmla="*/ 49565 w 2430476"/>
            <a:gd name="connsiteY15" fmla="*/ 1757778 h 2450260"/>
            <a:gd name="connsiteX16" fmla="*/ 40687 w 2430476"/>
            <a:gd name="connsiteY16" fmla="*/ 1793289 h 2450260"/>
            <a:gd name="connsiteX17" fmla="*/ 14054 w 2430476"/>
            <a:gd name="connsiteY17" fmla="*/ 1846555 h 2450260"/>
            <a:gd name="connsiteX18" fmla="*/ 14054 w 2430476"/>
            <a:gd name="connsiteY18" fmla="*/ 2175029 h 2450260"/>
            <a:gd name="connsiteX19" fmla="*/ 49565 w 2430476"/>
            <a:gd name="connsiteY19" fmla="*/ 2263806 h 2450260"/>
            <a:gd name="connsiteX20" fmla="*/ 58442 w 2430476"/>
            <a:gd name="connsiteY20" fmla="*/ 2290439 h 2450260"/>
            <a:gd name="connsiteX21" fmla="*/ 111708 w 2430476"/>
            <a:gd name="connsiteY21" fmla="*/ 2325949 h 2450260"/>
            <a:gd name="connsiteX22" fmla="*/ 147219 w 2430476"/>
            <a:gd name="connsiteY22" fmla="*/ 2361460 h 2450260"/>
            <a:gd name="connsiteX23" fmla="*/ 200485 w 2430476"/>
            <a:gd name="connsiteY23" fmla="*/ 2379215 h 2450260"/>
            <a:gd name="connsiteX24" fmla="*/ 333650 w 2430476"/>
            <a:gd name="connsiteY24" fmla="*/ 2414726 h 2450260"/>
            <a:gd name="connsiteX25" fmla="*/ 466815 w 2430476"/>
            <a:gd name="connsiteY25" fmla="*/ 2432481 h 2450260"/>
            <a:gd name="connsiteX26" fmla="*/ 599980 w 2430476"/>
            <a:gd name="connsiteY26" fmla="*/ 2441359 h 2450260"/>
            <a:gd name="connsiteX27" fmla="*/ 644368 w 2430476"/>
            <a:gd name="connsiteY27" fmla="*/ 2450237 h 2450260"/>
            <a:gd name="connsiteX28" fmla="*/ 892943 w 2430476"/>
            <a:gd name="connsiteY28" fmla="*/ 2432481 h 2450260"/>
            <a:gd name="connsiteX29" fmla="*/ 1017231 w 2430476"/>
            <a:gd name="connsiteY29" fmla="*/ 2388093 h 2450260"/>
            <a:gd name="connsiteX30" fmla="*/ 1061619 w 2430476"/>
            <a:gd name="connsiteY30" fmla="*/ 2361460 h 2450260"/>
            <a:gd name="connsiteX31" fmla="*/ 1114885 w 2430476"/>
            <a:gd name="connsiteY31" fmla="*/ 2334827 h 2450260"/>
            <a:gd name="connsiteX32" fmla="*/ 1159273 w 2430476"/>
            <a:gd name="connsiteY32" fmla="*/ 2299316 h 2450260"/>
            <a:gd name="connsiteX33" fmla="*/ 1185906 w 2430476"/>
            <a:gd name="connsiteY33" fmla="*/ 2281561 h 2450260"/>
            <a:gd name="connsiteX34" fmla="*/ 1265805 w 2430476"/>
            <a:gd name="connsiteY34" fmla="*/ 2219417 h 2450260"/>
            <a:gd name="connsiteX35" fmla="*/ 1301316 w 2430476"/>
            <a:gd name="connsiteY35" fmla="*/ 2192784 h 2450260"/>
            <a:gd name="connsiteX36" fmla="*/ 1345704 w 2430476"/>
            <a:gd name="connsiteY36" fmla="*/ 2157274 h 2450260"/>
            <a:gd name="connsiteX37" fmla="*/ 1372337 w 2430476"/>
            <a:gd name="connsiteY37" fmla="*/ 2130641 h 2450260"/>
            <a:gd name="connsiteX38" fmla="*/ 1416726 w 2430476"/>
            <a:gd name="connsiteY38" fmla="*/ 2104008 h 2450260"/>
            <a:gd name="connsiteX39" fmla="*/ 1443359 w 2430476"/>
            <a:gd name="connsiteY39" fmla="*/ 2077375 h 2450260"/>
            <a:gd name="connsiteX40" fmla="*/ 1541013 w 2430476"/>
            <a:gd name="connsiteY40" fmla="*/ 1997476 h 2450260"/>
            <a:gd name="connsiteX41" fmla="*/ 1576524 w 2430476"/>
            <a:gd name="connsiteY41" fmla="*/ 1970843 h 2450260"/>
            <a:gd name="connsiteX42" fmla="*/ 1612034 w 2430476"/>
            <a:gd name="connsiteY42" fmla="*/ 1917577 h 2450260"/>
            <a:gd name="connsiteX43" fmla="*/ 1674178 w 2430476"/>
            <a:gd name="connsiteY43" fmla="*/ 1855433 h 2450260"/>
            <a:gd name="connsiteX44" fmla="*/ 1709689 w 2430476"/>
            <a:gd name="connsiteY44" fmla="*/ 1784411 h 2450260"/>
            <a:gd name="connsiteX45" fmla="*/ 1780710 w 2430476"/>
            <a:gd name="connsiteY45" fmla="*/ 1686757 h 2450260"/>
            <a:gd name="connsiteX46" fmla="*/ 1807343 w 2430476"/>
            <a:gd name="connsiteY46" fmla="*/ 1642369 h 2450260"/>
            <a:gd name="connsiteX47" fmla="*/ 1833976 w 2430476"/>
            <a:gd name="connsiteY47" fmla="*/ 1589103 h 2450260"/>
            <a:gd name="connsiteX48" fmla="*/ 1860609 w 2430476"/>
            <a:gd name="connsiteY48" fmla="*/ 1562470 h 2450260"/>
            <a:gd name="connsiteX49" fmla="*/ 1887242 w 2430476"/>
            <a:gd name="connsiteY49" fmla="*/ 1518081 h 2450260"/>
            <a:gd name="connsiteX50" fmla="*/ 1931631 w 2430476"/>
            <a:gd name="connsiteY50" fmla="*/ 1420427 h 2450260"/>
            <a:gd name="connsiteX51" fmla="*/ 1958264 w 2430476"/>
            <a:gd name="connsiteY51" fmla="*/ 1393794 h 2450260"/>
            <a:gd name="connsiteX52" fmla="*/ 2002652 w 2430476"/>
            <a:gd name="connsiteY52" fmla="*/ 1331650 h 2450260"/>
            <a:gd name="connsiteX53" fmla="*/ 2020407 w 2430476"/>
            <a:gd name="connsiteY53" fmla="*/ 1296140 h 2450260"/>
            <a:gd name="connsiteX54" fmla="*/ 2038163 w 2430476"/>
            <a:gd name="connsiteY54" fmla="*/ 1269507 h 2450260"/>
            <a:gd name="connsiteX55" fmla="*/ 2073673 w 2430476"/>
            <a:gd name="connsiteY55" fmla="*/ 1198485 h 2450260"/>
            <a:gd name="connsiteX56" fmla="*/ 2118062 w 2430476"/>
            <a:gd name="connsiteY56" fmla="*/ 1127464 h 2450260"/>
            <a:gd name="connsiteX57" fmla="*/ 2153572 w 2430476"/>
            <a:gd name="connsiteY57" fmla="*/ 1047565 h 2450260"/>
            <a:gd name="connsiteX58" fmla="*/ 2180205 w 2430476"/>
            <a:gd name="connsiteY58" fmla="*/ 985421 h 2450260"/>
            <a:gd name="connsiteX59" fmla="*/ 2197961 w 2430476"/>
            <a:gd name="connsiteY59" fmla="*/ 949911 h 2450260"/>
            <a:gd name="connsiteX60" fmla="*/ 2206838 w 2430476"/>
            <a:gd name="connsiteY60" fmla="*/ 914400 h 2450260"/>
            <a:gd name="connsiteX61" fmla="*/ 2242349 w 2430476"/>
            <a:gd name="connsiteY61" fmla="*/ 861134 h 2450260"/>
            <a:gd name="connsiteX62" fmla="*/ 2260104 w 2430476"/>
            <a:gd name="connsiteY62" fmla="*/ 807868 h 2450260"/>
            <a:gd name="connsiteX63" fmla="*/ 2268982 w 2430476"/>
            <a:gd name="connsiteY63" fmla="*/ 772357 h 2450260"/>
            <a:gd name="connsiteX64" fmla="*/ 2295615 w 2430476"/>
            <a:gd name="connsiteY64" fmla="*/ 727969 h 2450260"/>
            <a:gd name="connsiteX65" fmla="*/ 2331126 w 2430476"/>
            <a:gd name="connsiteY65" fmla="*/ 665825 h 2450260"/>
            <a:gd name="connsiteX66" fmla="*/ 2348881 w 2430476"/>
            <a:gd name="connsiteY66" fmla="*/ 612559 h 2450260"/>
            <a:gd name="connsiteX67" fmla="*/ 2366636 w 2430476"/>
            <a:gd name="connsiteY67" fmla="*/ 577048 h 2450260"/>
            <a:gd name="connsiteX68" fmla="*/ 2384392 w 2430476"/>
            <a:gd name="connsiteY68" fmla="*/ 523782 h 2450260"/>
            <a:gd name="connsiteX69" fmla="*/ 2393269 w 2430476"/>
            <a:gd name="connsiteY69" fmla="*/ 488272 h 2450260"/>
            <a:gd name="connsiteX70" fmla="*/ 2411025 w 2430476"/>
            <a:gd name="connsiteY70" fmla="*/ 461639 h 2450260"/>
            <a:gd name="connsiteX71" fmla="*/ 2428780 w 2430476"/>
            <a:gd name="connsiteY71" fmla="*/ 381740 h 2450260"/>
            <a:gd name="connsiteX72" fmla="*/ 2402147 w 2430476"/>
            <a:gd name="connsiteY72" fmla="*/ 150920 h 2450260"/>
            <a:gd name="connsiteX73" fmla="*/ 2357759 w 2430476"/>
            <a:gd name="connsiteY73" fmla="*/ 97654 h 2450260"/>
            <a:gd name="connsiteX74" fmla="*/ 2313370 w 2430476"/>
            <a:gd name="connsiteY74" fmla="*/ 44388 h 2450260"/>
            <a:gd name="connsiteX75" fmla="*/ 2224594 w 2430476"/>
            <a:gd name="connsiteY75" fmla="*/ 17755 h 2450260"/>
            <a:gd name="connsiteX76" fmla="*/ 2180205 w 2430476"/>
            <a:gd name="connsiteY76" fmla="*/ 0 h 2450260"/>
            <a:gd name="connsiteX77" fmla="*/ 1976019 w 2430476"/>
            <a:gd name="connsiteY77" fmla="*/ 8877 h 2450260"/>
            <a:gd name="connsiteX78" fmla="*/ 1931631 w 2430476"/>
            <a:gd name="connsiteY78" fmla="*/ 26633 h 2450260"/>
            <a:gd name="connsiteX79" fmla="*/ 1869487 w 2430476"/>
            <a:gd name="connsiteY79" fmla="*/ 35511 h 2450260"/>
            <a:gd name="connsiteX80" fmla="*/ 1780710 w 2430476"/>
            <a:gd name="connsiteY80" fmla="*/ 79899 h 2450260"/>
            <a:gd name="connsiteX81" fmla="*/ 1656423 w 2430476"/>
            <a:gd name="connsiteY81" fmla="*/ 133165 h 2450260"/>
            <a:gd name="connsiteX82" fmla="*/ 1594279 w 2430476"/>
            <a:gd name="connsiteY82" fmla="*/ 186431 h 2450260"/>
            <a:gd name="connsiteX83" fmla="*/ 1558768 w 2430476"/>
            <a:gd name="connsiteY83" fmla="*/ 204186 h 2450260"/>
            <a:gd name="connsiteX84" fmla="*/ 1532135 w 2430476"/>
            <a:gd name="connsiteY84" fmla="*/ 230819 h 2450260"/>
            <a:gd name="connsiteX85" fmla="*/ 1505502 w 2430476"/>
            <a:gd name="connsiteY85" fmla="*/ 248575 h 2450260"/>
            <a:gd name="connsiteX86" fmla="*/ 1478869 w 2430476"/>
            <a:gd name="connsiteY86" fmla="*/ 292963 h 2450260"/>
            <a:gd name="connsiteX87" fmla="*/ 1434481 w 2430476"/>
            <a:gd name="connsiteY87" fmla="*/ 328474 h 2450260"/>
            <a:gd name="connsiteX88" fmla="*/ 1416726 w 2430476"/>
            <a:gd name="connsiteY88" fmla="*/ 355107 h 2450260"/>
            <a:gd name="connsiteX89" fmla="*/ 1363460 w 2430476"/>
            <a:gd name="connsiteY89" fmla="*/ 408373 h 2450260"/>
            <a:gd name="connsiteX90" fmla="*/ 1319071 w 2430476"/>
            <a:gd name="connsiteY90" fmla="*/ 461639 h 2450260"/>
            <a:gd name="connsiteX91" fmla="*/ 1292438 w 2430476"/>
            <a:gd name="connsiteY91" fmla="*/ 470516 h 2450260"/>
            <a:gd name="connsiteX92" fmla="*/ 1256928 w 2430476"/>
            <a:gd name="connsiteY92" fmla="*/ 497149 h 2450260"/>
            <a:gd name="connsiteX93" fmla="*/ 1230295 w 2430476"/>
            <a:gd name="connsiteY93" fmla="*/ 514905 h 2450260"/>
            <a:gd name="connsiteX94" fmla="*/ 1194784 w 2430476"/>
            <a:gd name="connsiteY94" fmla="*/ 550415 h 2450260"/>
            <a:gd name="connsiteX95" fmla="*/ 1123763 w 2430476"/>
            <a:gd name="connsiteY95" fmla="*/ 594804 h 2450260"/>
            <a:gd name="connsiteX96" fmla="*/ 1088252 w 2430476"/>
            <a:gd name="connsiteY96" fmla="*/ 630314 h 2450260"/>
            <a:gd name="connsiteX97" fmla="*/ 1034986 w 2430476"/>
            <a:gd name="connsiteY97" fmla="*/ 665825 h 2450260"/>
            <a:gd name="connsiteX98" fmla="*/ 999475 w 2430476"/>
            <a:gd name="connsiteY98" fmla="*/ 701336 h 2450260"/>
            <a:gd name="connsiteX99" fmla="*/ 981720 w 2430476"/>
            <a:gd name="connsiteY99" fmla="*/ 727969 h 2450260"/>
            <a:gd name="connsiteX100" fmla="*/ 955087 w 2430476"/>
            <a:gd name="connsiteY100" fmla="*/ 745724 h 2450260"/>
            <a:gd name="connsiteX101" fmla="*/ 901821 w 2430476"/>
            <a:gd name="connsiteY101" fmla="*/ 798990 h 2450260"/>
            <a:gd name="connsiteX102" fmla="*/ 875188 w 2430476"/>
            <a:gd name="connsiteY102" fmla="*/ 825623 h 2450260"/>
            <a:gd name="connsiteX103" fmla="*/ 848555 w 2430476"/>
            <a:gd name="connsiteY103" fmla="*/ 852256 h 2450260"/>
            <a:gd name="connsiteX104" fmla="*/ 821922 w 2430476"/>
            <a:gd name="connsiteY104" fmla="*/ 861134 h 2450260"/>
            <a:gd name="connsiteX105" fmla="*/ 804166 w 2430476"/>
            <a:gd name="connsiteY105" fmla="*/ 887767 h 2450260"/>
            <a:gd name="connsiteX106" fmla="*/ 742023 w 2430476"/>
            <a:gd name="connsiteY106" fmla="*/ 941033 h 2450260"/>
            <a:gd name="connsiteX107" fmla="*/ 742023 w 2430476"/>
            <a:gd name="connsiteY107" fmla="*/ 923277 h 245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2430476" h="2450260">
              <a:moveTo>
                <a:pt x="742023" y="923277"/>
              </a:moveTo>
              <a:cubicBezTo>
                <a:pt x="733145" y="932155"/>
                <a:pt x="738181" y="937815"/>
                <a:pt x="688757" y="994299"/>
              </a:cubicBezTo>
              <a:cubicBezTo>
                <a:pt x="676279" y="1008559"/>
                <a:pt x="666644" y="1025289"/>
                <a:pt x="653246" y="1038687"/>
              </a:cubicBezTo>
              <a:cubicBezTo>
                <a:pt x="645701" y="1046232"/>
                <a:pt x="634544" y="1049305"/>
                <a:pt x="626613" y="1056443"/>
              </a:cubicBezTo>
              <a:cubicBezTo>
                <a:pt x="604838" y="1076040"/>
                <a:pt x="587593" y="1100601"/>
                <a:pt x="564469" y="1118586"/>
              </a:cubicBezTo>
              <a:cubicBezTo>
                <a:pt x="537836" y="1139301"/>
                <a:pt x="508428" y="1156872"/>
                <a:pt x="484570" y="1180730"/>
              </a:cubicBezTo>
              <a:cubicBezTo>
                <a:pt x="450392" y="1214908"/>
                <a:pt x="468383" y="1200399"/>
                <a:pt x="431304" y="1225118"/>
              </a:cubicBezTo>
              <a:cubicBezTo>
                <a:pt x="425386" y="1233996"/>
                <a:pt x="420759" y="1243886"/>
                <a:pt x="413549" y="1251751"/>
              </a:cubicBezTo>
              <a:cubicBezTo>
                <a:pt x="388098" y="1279516"/>
                <a:pt x="353612" y="1299710"/>
                <a:pt x="333650" y="1331650"/>
              </a:cubicBezTo>
              <a:cubicBezTo>
                <a:pt x="280390" y="1416867"/>
                <a:pt x="309003" y="1382932"/>
                <a:pt x="253751" y="1438182"/>
              </a:cubicBezTo>
              <a:cubicBezTo>
                <a:pt x="220873" y="1520380"/>
                <a:pt x="256620" y="1447913"/>
                <a:pt x="200485" y="1518081"/>
              </a:cubicBezTo>
              <a:cubicBezTo>
                <a:pt x="187154" y="1534744"/>
                <a:pt x="177211" y="1553865"/>
                <a:pt x="164974" y="1571347"/>
              </a:cubicBezTo>
              <a:cubicBezTo>
                <a:pt x="156489" y="1583469"/>
                <a:pt x="146548" y="1594547"/>
                <a:pt x="138341" y="1606858"/>
              </a:cubicBezTo>
              <a:cubicBezTo>
                <a:pt x="128770" y="1621215"/>
                <a:pt x="122061" y="1637442"/>
                <a:pt x="111708" y="1651246"/>
              </a:cubicBezTo>
              <a:cubicBezTo>
                <a:pt x="104175" y="1661290"/>
                <a:pt x="93953" y="1669001"/>
                <a:pt x="85075" y="1677879"/>
              </a:cubicBezTo>
              <a:cubicBezTo>
                <a:pt x="65210" y="1777212"/>
                <a:pt x="93181" y="1670548"/>
                <a:pt x="49565" y="1757778"/>
              </a:cubicBezTo>
              <a:cubicBezTo>
                <a:pt x="44108" y="1768691"/>
                <a:pt x="45218" y="1781960"/>
                <a:pt x="40687" y="1793289"/>
              </a:cubicBezTo>
              <a:cubicBezTo>
                <a:pt x="33314" y="1811720"/>
                <a:pt x="22932" y="1828800"/>
                <a:pt x="14054" y="1846555"/>
              </a:cubicBezTo>
              <a:cubicBezTo>
                <a:pt x="-5398" y="1982717"/>
                <a:pt x="-3960" y="1946854"/>
                <a:pt x="14054" y="2175029"/>
              </a:cubicBezTo>
              <a:cubicBezTo>
                <a:pt x="19142" y="2239473"/>
                <a:pt x="19595" y="2233836"/>
                <a:pt x="49565" y="2263806"/>
              </a:cubicBezTo>
              <a:cubicBezTo>
                <a:pt x="52524" y="2272684"/>
                <a:pt x="51825" y="2283822"/>
                <a:pt x="58442" y="2290439"/>
              </a:cubicBezTo>
              <a:cubicBezTo>
                <a:pt x="73531" y="2305528"/>
                <a:pt x="96619" y="2310860"/>
                <a:pt x="111708" y="2325949"/>
              </a:cubicBezTo>
              <a:cubicBezTo>
                <a:pt x="123545" y="2337786"/>
                <a:pt x="132865" y="2352847"/>
                <a:pt x="147219" y="2361460"/>
              </a:cubicBezTo>
              <a:cubicBezTo>
                <a:pt x="163268" y="2371089"/>
                <a:pt x="182730" y="2373297"/>
                <a:pt x="200485" y="2379215"/>
              </a:cubicBezTo>
              <a:cubicBezTo>
                <a:pt x="257072" y="2416941"/>
                <a:pt x="216593" y="2395216"/>
                <a:pt x="333650" y="2414726"/>
              </a:cubicBezTo>
              <a:cubicBezTo>
                <a:pt x="391464" y="2424362"/>
                <a:pt x="401605" y="2427047"/>
                <a:pt x="466815" y="2432481"/>
              </a:cubicBezTo>
              <a:cubicBezTo>
                <a:pt x="511148" y="2436175"/>
                <a:pt x="555592" y="2438400"/>
                <a:pt x="599980" y="2441359"/>
              </a:cubicBezTo>
              <a:cubicBezTo>
                <a:pt x="614776" y="2444318"/>
                <a:pt x="629286" y="2450694"/>
                <a:pt x="644368" y="2450237"/>
              </a:cubicBezTo>
              <a:cubicBezTo>
                <a:pt x="727399" y="2447721"/>
                <a:pt x="810443" y="2442187"/>
                <a:pt x="892943" y="2432481"/>
              </a:cubicBezTo>
              <a:cubicBezTo>
                <a:pt x="905250" y="2431033"/>
                <a:pt x="1016422" y="2388466"/>
                <a:pt x="1017231" y="2388093"/>
              </a:cubicBezTo>
              <a:cubicBezTo>
                <a:pt x="1032898" y="2380862"/>
                <a:pt x="1046471" y="2369723"/>
                <a:pt x="1061619" y="2361460"/>
              </a:cubicBezTo>
              <a:cubicBezTo>
                <a:pt x="1079046" y="2351954"/>
                <a:pt x="1098137" y="2345485"/>
                <a:pt x="1114885" y="2334827"/>
              </a:cubicBezTo>
              <a:cubicBezTo>
                <a:pt x="1130871" y="2324654"/>
                <a:pt x="1144114" y="2310685"/>
                <a:pt x="1159273" y="2299316"/>
              </a:cubicBezTo>
              <a:cubicBezTo>
                <a:pt x="1167809" y="2292914"/>
                <a:pt x="1177370" y="2287963"/>
                <a:pt x="1185906" y="2281561"/>
              </a:cubicBezTo>
              <a:cubicBezTo>
                <a:pt x="1212898" y="2261317"/>
                <a:pt x="1239062" y="2239989"/>
                <a:pt x="1265805" y="2219417"/>
              </a:cubicBezTo>
              <a:cubicBezTo>
                <a:pt x="1277533" y="2210396"/>
                <a:pt x="1289637" y="2201868"/>
                <a:pt x="1301316" y="2192784"/>
              </a:cubicBezTo>
              <a:cubicBezTo>
                <a:pt x="1316273" y="2181151"/>
                <a:pt x="1332306" y="2170672"/>
                <a:pt x="1345704" y="2157274"/>
              </a:cubicBezTo>
              <a:cubicBezTo>
                <a:pt x="1354582" y="2148396"/>
                <a:pt x="1362293" y="2138174"/>
                <a:pt x="1372337" y="2130641"/>
              </a:cubicBezTo>
              <a:cubicBezTo>
                <a:pt x="1386141" y="2120288"/>
                <a:pt x="1402922" y="2114361"/>
                <a:pt x="1416726" y="2104008"/>
              </a:cubicBezTo>
              <a:cubicBezTo>
                <a:pt x="1426770" y="2096475"/>
                <a:pt x="1433827" y="2085546"/>
                <a:pt x="1443359" y="2077375"/>
              </a:cubicBezTo>
              <a:cubicBezTo>
                <a:pt x="1475292" y="2050004"/>
                <a:pt x="1508171" y="2023750"/>
                <a:pt x="1541013" y="1997476"/>
              </a:cubicBezTo>
              <a:cubicBezTo>
                <a:pt x="1552567" y="1988233"/>
                <a:pt x="1576524" y="1970843"/>
                <a:pt x="1576524" y="1970843"/>
              </a:cubicBezTo>
              <a:cubicBezTo>
                <a:pt x="1588361" y="1953088"/>
                <a:pt x="1597857" y="1933526"/>
                <a:pt x="1612034" y="1917577"/>
              </a:cubicBezTo>
              <a:cubicBezTo>
                <a:pt x="1666557" y="1856238"/>
                <a:pt x="1631492" y="1928610"/>
                <a:pt x="1674178" y="1855433"/>
              </a:cubicBezTo>
              <a:cubicBezTo>
                <a:pt x="1687515" y="1832570"/>
                <a:pt x="1694121" y="1805817"/>
                <a:pt x="1709689" y="1784411"/>
              </a:cubicBezTo>
              <a:cubicBezTo>
                <a:pt x="1733363" y="1751860"/>
                <a:pt x="1760002" y="1721271"/>
                <a:pt x="1780710" y="1686757"/>
              </a:cubicBezTo>
              <a:cubicBezTo>
                <a:pt x="1789588" y="1671961"/>
                <a:pt x="1799080" y="1657517"/>
                <a:pt x="1807343" y="1642369"/>
              </a:cubicBezTo>
              <a:cubicBezTo>
                <a:pt x="1816849" y="1624942"/>
                <a:pt x="1822965" y="1605620"/>
                <a:pt x="1833976" y="1589103"/>
              </a:cubicBezTo>
              <a:cubicBezTo>
                <a:pt x="1840940" y="1578657"/>
                <a:pt x="1853076" y="1572514"/>
                <a:pt x="1860609" y="1562470"/>
              </a:cubicBezTo>
              <a:cubicBezTo>
                <a:pt x="1870962" y="1548666"/>
                <a:pt x="1879525" y="1533515"/>
                <a:pt x="1887242" y="1518081"/>
              </a:cubicBezTo>
              <a:cubicBezTo>
                <a:pt x="1910394" y="1471778"/>
                <a:pt x="1900334" y="1467372"/>
                <a:pt x="1931631" y="1420427"/>
              </a:cubicBezTo>
              <a:cubicBezTo>
                <a:pt x="1938595" y="1409981"/>
                <a:pt x="1950093" y="1403326"/>
                <a:pt x="1958264" y="1393794"/>
              </a:cubicBezTo>
              <a:cubicBezTo>
                <a:pt x="1966431" y="1384266"/>
                <a:pt x="1994622" y="1345703"/>
                <a:pt x="2002652" y="1331650"/>
              </a:cubicBezTo>
              <a:cubicBezTo>
                <a:pt x="2009218" y="1320160"/>
                <a:pt x="2013841" y="1307630"/>
                <a:pt x="2020407" y="1296140"/>
              </a:cubicBezTo>
              <a:cubicBezTo>
                <a:pt x="2025701" y="1286876"/>
                <a:pt x="2033054" y="1278874"/>
                <a:pt x="2038163" y="1269507"/>
              </a:cubicBezTo>
              <a:cubicBezTo>
                <a:pt x="2050837" y="1246271"/>
                <a:pt x="2058991" y="1220508"/>
                <a:pt x="2073673" y="1198485"/>
              </a:cubicBezTo>
              <a:cubicBezTo>
                <a:pt x="2101001" y="1157495"/>
                <a:pt x="2085939" y="1181001"/>
                <a:pt x="2118062" y="1127464"/>
              </a:cubicBezTo>
              <a:cubicBezTo>
                <a:pt x="2132534" y="1069573"/>
                <a:pt x="2118667" y="1110392"/>
                <a:pt x="2153572" y="1047565"/>
              </a:cubicBezTo>
              <a:cubicBezTo>
                <a:pt x="2190386" y="981301"/>
                <a:pt x="2156627" y="1040436"/>
                <a:pt x="2180205" y="985421"/>
              </a:cubicBezTo>
              <a:cubicBezTo>
                <a:pt x="2185418" y="973257"/>
                <a:pt x="2192042" y="961748"/>
                <a:pt x="2197961" y="949911"/>
              </a:cubicBezTo>
              <a:cubicBezTo>
                <a:pt x="2200920" y="938074"/>
                <a:pt x="2201381" y="925313"/>
                <a:pt x="2206838" y="914400"/>
              </a:cubicBezTo>
              <a:cubicBezTo>
                <a:pt x="2216381" y="895313"/>
                <a:pt x="2235601" y="881378"/>
                <a:pt x="2242349" y="861134"/>
              </a:cubicBezTo>
              <a:cubicBezTo>
                <a:pt x="2248267" y="843379"/>
                <a:pt x="2255565" y="826025"/>
                <a:pt x="2260104" y="807868"/>
              </a:cubicBezTo>
              <a:cubicBezTo>
                <a:pt x="2263063" y="796031"/>
                <a:pt x="2264027" y="783507"/>
                <a:pt x="2268982" y="772357"/>
              </a:cubicBezTo>
              <a:cubicBezTo>
                <a:pt x="2275990" y="756589"/>
                <a:pt x="2287898" y="743402"/>
                <a:pt x="2295615" y="727969"/>
              </a:cubicBezTo>
              <a:cubicBezTo>
                <a:pt x="2326911" y="665377"/>
                <a:pt x="2296622" y="700327"/>
                <a:pt x="2331126" y="665825"/>
              </a:cubicBezTo>
              <a:cubicBezTo>
                <a:pt x="2337044" y="648070"/>
                <a:pt x="2341930" y="629936"/>
                <a:pt x="2348881" y="612559"/>
              </a:cubicBezTo>
              <a:cubicBezTo>
                <a:pt x="2353796" y="600271"/>
                <a:pt x="2361721" y="589336"/>
                <a:pt x="2366636" y="577048"/>
              </a:cubicBezTo>
              <a:cubicBezTo>
                <a:pt x="2373587" y="559671"/>
                <a:pt x="2379014" y="541709"/>
                <a:pt x="2384392" y="523782"/>
              </a:cubicBezTo>
              <a:cubicBezTo>
                <a:pt x="2387898" y="512096"/>
                <a:pt x="2388463" y="499486"/>
                <a:pt x="2393269" y="488272"/>
              </a:cubicBezTo>
              <a:cubicBezTo>
                <a:pt x="2397472" y="478465"/>
                <a:pt x="2405106" y="470517"/>
                <a:pt x="2411025" y="461639"/>
              </a:cubicBezTo>
              <a:cubicBezTo>
                <a:pt x="2420179" y="434176"/>
                <a:pt x="2428780" y="412985"/>
                <a:pt x="2428780" y="381740"/>
              </a:cubicBezTo>
              <a:cubicBezTo>
                <a:pt x="2428780" y="278427"/>
                <a:pt x="2440539" y="227706"/>
                <a:pt x="2402147" y="150920"/>
              </a:cubicBezTo>
              <a:cubicBezTo>
                <a:pt x="2385617" y="117859"/>
                <a:pt x="2382301" y="127103"/>
                <a:pt x="2357759" y="97654"/>
              </a:cubicBezTo>
              <a:cubicBezTo>
                <a:pt x="2341564" y="78221"/>
                <a:pt x="2337516" y="57802"/>
                <a:pt x="2313370" y="44388"/>
              </a:cubicBezTo>
              <a:cubicBezTo>
                <a:pt x="2282506" y="27241"/>
                <a:pt x="2256111" y="28261"/>
                <a:pt x="2224594" y="17755"/>
              </a:cubicBezTo>
              <a:cubicBezTo>
                <a:pt x="2209476" y="12716"/>
                <a:pt x="2195001" y="5918"/>
                <a:pt x="2180205" y="0"/>
              </a:cubicBezTo>
              <a:cubicBezTo>
                <a:pt x="2112143" y="2959"/>
                <a:pt x="2043758" y="1619"/>
                <a:pt x="1976019" y="8877"/>
              </a:cubicBezTo>
              <a:cubicBezTo>
                <a:pt x="1960174" y="10575"/>
                <a:pt x="1947091" y="22768"/>
                <a:pt x="1931631" y="26633"/>
              </a:cubicBezTo>
              <a:cubicBezTo>
                <a:pt x="1911331" y="31708"/>
                <a:pt x="1890202" y="32552"/>
                <a:pt x="1869487" y="35511"/>
              </a:cubicBezTo>
              <a:cubicBezTo>
                <a:pt x="1706400" y="89872"/>
                <a:pt x="1906918" y="16796"/>
                <a:pt x="1780710" y="79899"/>
              </a:cubicBezTo>
              <a:cubicBezTo>
                <a:pt x="1738264" y="101122"/>
                <a:pt x="1693372" y="96216"/>
                <a:pt x="1656423" y="133165"/>
              </a:cubicBezTo>
              <a:cubicBezTo>
                <a:pt x="1632212" y="157376"/>
                <a:pt x="1624649" y="167450"/>
                <a:pt x="1594279" y="186431"/>
              </a:cubicBezTo>
              <a:cubicBezTo>
                <a:pt x="1583056" y="193445"/>
                <a:pt x="1570605" y="198268"/>
                <a:pt x="1558768" y="204186"/>
              </a:cubicBezTo>
              <a:cubicBezTo>
                <a:pt x="1549890" y="213064"/>
                <a:pt x="1541780" y="222781"/>
                <a:pt x="1532135" y="230819"/>
              </a:cubicBezTo>
              <a:cubicBezTo>
                <a:pt x="1523938" y="237650"/>
                <a:pt x="1512446" y="240474"/>
                <a:pt x="1505502" y="248575"/>
              </a:cubicBezTo>
              <a:cubicBezTo>
                <a:pt x="1494273" y="261676"/>
                <a:pt x="1490333" y="280066"/>
                <a:pt x="1478869" y="292963"/>
              </a:cubicBezTo>
              <a:cubicBezTo>
                <a:pt x="1466281" y="307125"/>
                <a:pt x="1447879" y="315075"/>
                <a:pt x="1434481" y="328474"/>
              </a:cubicBezTo>
              <a:cubicBezTo>
                <a:pt x="1426937" y="336019"/>
                <a:pt x="1423814" y="347132"/>
                <a:pt x="1416726" y="355107"/>
              </a:cubicBezTo>
              <a:cubicBezTo>
                <a:pt x="1400044" y="373874"/>
                <a:pt x="1378526" y="388285"/>
                <a:pt x="1363460" y="408373"/>
              </a:cubicBezTo>
              <a:cubicBezTo>
                <a:pt x="1359014" y="414301"/>
                <a:pt x="1331897" y="453944"/>
                <a:pt x="1319071" y="461639"/>
              </a:cubicBezTo>
              <a:cubicBezTo>
                <a:pt x="1311047" y="466454"/>
                <a:pt x="1301316" y="467557"/>
                <a:pt x="1292438" y="470516"/>
              </a:cubicBezTo>
              <a:cubicBezTo>
                <a:pt x="1280601" y="479394"/>
                <a:pt x="1268968" y="488549"/>
                <a:pt x="1256928" y="497149"/>
              </a:cubicBezTo>
              <a:cubicBezTo>
                <a:pt x="1248246" y="503351"/>
                <a:pt x="1238396" y="507961"/>
                <a:pt x="1230295" y="514905"/>
              </a:cubicBezTo>
              <a:cubicBezTo>
                <a:pt x="1217585" y="525799"/>
                <a:pt x="1207998" y="540138"/>
                <a:pt x="1194784" y="550415"/>
              </a:cubicBezTo>
              <a:cubicBezTo>
                <a:pt x="1180397" y="561605"/>
                <a:pt x="1140544" y="580421"/>
                <a:pt x="1123763" y="594804"/>
              </a:cubicBezTo>
              <a:cubicBezTo>
                <a:pt x="1111053" y="605698"/>
                <a:pt x="1101324" y="619857"/>
                <a:pt x="1088252" y="630314"/>
              </a:cubicBezTo>
              <a:cubicBezTo>
                <a:pt x="1071589" y="643644"/>
                <a:pt x="1050075" y="650736"/>
                <a:pt x="1034986" y="665825"/>
              </a:cubicBezTo>
              <a:cubicBezTo>
                <a:pt x="1023149" y="677662"/>
                <a:pt x="1010369" y="688626"/>
                <a:pt x="999475" y="701336"/>
              </a:cubicBezTo>
              <a:cubicBezTo>
                <a:pt x="992531" y="709437"/>
                <a:pt x="989265" y="720424"/>
                <a:pt x="981720" y="727969"/>
              </a:cubicBezTo>
              <a:cubicBezTo>
                <a:pt x="974175" y="735514"/>
                <a:pt x="963062" y="738636"/>
                <a:pt x="955087" y="745724"/>
              </a:cubicBezTo>
              <a:cubicBezTo>
                <a:pt x="936320" y="762406"/>
                <a:pt x="919576" y="781235"/>
                <a:pt x="901821" y="798990"/>
              </a:cubicBezTo>
              <a:lnTo>
                <a:pt x="875188" y="825623"/>
              </a:lnTo>
              <a:cubicBezTo>
                <a:pt x="866310" y="834501"/>
                <a:pt x="860466" y="848286"/>
                <a:pt x="848555" y="852256"/>
              </a:cubicBezTo>
              <a:lnTo>
                <a:pt x="821922" y="861134"/>
              </a:lnTo>
              <a:cubicBezTo>
                <a:pt x="816003" y="870012"/>
                <a:pt x="811711" y="880222"/>
                <a:pt x="804166" y="887767"/>
              </a:cubicBezTo>
              <a:cubicBezTo>
                <a:pt x="768167" y="923766"/>
                <a:pt x="771011" y="902382"/>
                <a:pt x="742023" y="941033"/>
              </a:cubicBezTo>
              <a:cubicBezTo>
                <a:pt x="740247" y="943400"/>
                <a:pt x="750901" y="914399"/>
                <a:pt x="742023" y="923277"/>
              </a:cubicBezTo>
              <a:close/>
            </a:path>
          </a:pathLst>
        </a:custGeom>
        <a:noFill xmlns:a="http://schemas.openxmlformats.org/drawingml/2006/main"/>
        <a:ln xmlns:a="http://schemas.openxmlformats.org/drawingml/2006/main" w="28575" cap="flat" cmpd="sng" algn="ctr">
          <a:solidFill>
            <a:srgbClr val="FF3300"/>
          </a:solidFill>
          <a:prstDash val="dash"/>
          <a:round/>
          <a:headEnd type="none" w="med" len="med"/>
          <a:tailEnd type="none" w="med" len="med"/>
        </a:ln>
        <a:effectLst xmlns:a="http://schemas.openxmlformats.org/drawingml/2006/main"/>
      </cdr:spPr>
      <cdr:txBody>
        <a:bodyPr xmlns:a="http://schemas.openxmlformats.org/drawingml/2006/main" vertOverflow="clip" vert="horz" wrap="none" lIns="90488" tIns="44450" rIns="90488" bIns="44450" numCol="1" anchor="t" anchorCtr="0" compatLnSpc="1">
          <a:prstTxWarp prst="textNoShape">
            <a:avLst/>
          </a:prstTxWarp>
          <a:spAutoFit/>
        </a:bodyPr>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F754D358-6A94-4229-A1CC-8B35742548EC}"/>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5" name="Rectangle 3">
            <a:extLst>
              <a:ext uri="{FF2B5EF4-FFF2-40B4-BE49-F238E27FC236}">
                <a16:creationId xmlns:a16="http://schemas.microsoft.com/office/drawing/2014/main" id="{B3E2846D-DB14-4281-A063-C281D0FD1123}"/>
              </a:ext>
            </a:extLst>
          </p:cNvPr>
          <p:cNvSpPr>
            <a:spLocks noGrp="1" noChangeArrowheads="1"/>
          </p:cNvSpPr>
          <p:nvPr>
            <p:ph type="dt" sz="quarter" idx="1"/>
          </p:nvPr>
        </p:nvSpPr>
        <p:spPr bwMode="auto">
          <a:xfrm>
            <a:off x="4143375"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100356" name="Rectangle 4">
            <a:extLst>
              <a:ext uri="{FF2B5EF4-FFF2-40B4-BE49-F238E27FC236}">
                <a16:creationId xmlns:a16="http://schemas.microsoft.com/office/drawing/2014/main" id="{829EB6E8-5681-45A8-8CF4-DE8AA2D59163}"/>
              </a:ext>
            </a:extLst>
          </p:cNvPr>
          <p:cNvSpPr>
            <a:spLocks noGrp="1" noChangeArrowheads="1"/>
          </p:cNvSpPr>
          <p:nvPr>
            <p:ph type="ftr" sz="quarter" idx="2"/>
          </p:nvPr>
        </p:nvSpPr>
        <p:spPr bwMode="auto">
          <a:xfrm>
            <a:off x="0"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7" name="Rectangle 5">
            <a:extLst>
              <a:ext uri="{FF2B5EF4-FFF2-40B4-BE49-F238E27FC236}">
                <a16:creationId xmlns:a16="http://schemas.microsoft.com/office/drawing/2014/main" id="{BC880C30-09F1-4030-8219-D11DF823ABBC}"/>
              </a:ext>
            </a:extLst>
          </p:cNvPr>
          <p:cNvSpPr>
            <a:spLocks noGrp="1" noChangeArrowheads="1"/>
          </p:cNvSpPr>
          <p:nvPr>
            <p:ph type="sldNum" sz="quarter" idx="3"/>
          </p:nvPr>
        </p:nvSpPr>
        <p:spPr bwMode="auto">
          <a:xfrm>
            <a:off x="4143375"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algn="r" defTabSz="949325" eaLnBrk="1" hangingPunct="1">
              <a:defRPr sz="1200">
                <a:latin typeface="Arial" panose="020B0604020202020204" pitchFamily="34" charset="0"/>
              </a:defRPr>
            </a:lvl1pPr>
          </a:lstStyle>
          <a:p>
            <a:pPr>
              <a:defRPr/>
            </a:pPr>
            <a:fld id="{F18CB91E-3B2C-4864-8332-199E37AE25DE}"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deg"/>
          <inkml:channel name="T" type="integer" max="2.14748E9" units="dev"/>
        </inkml:traceFormat>
        <inkml:channelProperties>
          <inkml:channelProperty channel="X" name="resolution" value="682.64581" units="1/cm"/>
          <inkml:channelProperty channel="Y" name="resolution" value="1205.55554" units="1/cm"/>
          <inkml:channelProperty channel="F" name="resolution" value="22.75278" units="1/deg"/>
          <inkml:channelProperty channel="T" name="resolution" value="1" units="1/dev"/>
        </inkml:channelProperties>
      </inkml:inkSource>
      <inkml:timestamp xml:id="ts0" timeString="2025-07-07T07:03:34.869"/>
    </inkml:context>
    <inkml:brush xml:id="br0">
      <inkml:brushProperty name="width" value="0.08819" units="cm"/>
      <inkml:brushProperty name="height" value="0.35278" units="cm"/>
      <inkml:brushProperty name="tip" value="rectangle"/>
      <inkml:brushProperty name="rasterOp" value="maskPen"/>
    </inkml:brush>
  </inkml:definitions>
  <inkml:trace contextRef="#ctx0" brushRef="#br0">20829 5067 673 0,'0'0'375'15,"0"0"-258"-15,0 0-55 0,0 0 6 0,0 0 36 16,0 0-71-16,-36 33-33 0,30-22-49 16,1 3-94-16,1 3-115 0,1 2-107 15,2-3-134-15</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deg"/>
          <inkml:channel name="T" type="integer" max="2.14748E9" units="dev"/>
        </inkml:traceFormat>
        <inkml:channelProperties>
          <inkml:channelProperty channel="X" name="resolution" value="682.64581" units="1/cm"/>
          <inkml:channelProperty channel="Y" name="resolution" value="1205.55554" units="1/cm"/>
          <inkml:channelProperty channel="F" name="resolution" value="22.75278" units="1/deg"/>
          <inkml:channelProperty channel="T" name="resolution" value="1" units="1/dev"/>
        </inkml:channelProperties>
      </inkml:inkSource>
      <inkml:timestamp xml:id="ts0" timeString="2025-07-07T07:03:35.060"/>
    </inkml:context>
    <inkml:brush xml:id="br0">
      <inkml:brushProperty name="width" value="0.08819" units="cm"/>
      <inkml:brushProperty name="height" value="0.35278" units="cm"/>
      <inkml:brushProperty name="tip" value="rectangle"/>
      <inkml:brushProperty name="rasterOp" value="maskPen"/>
    </inkml:brush>
  </inkml:definitions>
  <inkml:trace contextRef="#ctx0" brushRef="#br0">20872 5456 2373 0,'0'0'0'16,"0"0"-210"-16,0 0-131 0,0 0 58 0,0 0-94 15,0 0-73-15,0 0 245 16,0 0-4-16</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deg"/>
          <inkml:channel name="T" type="integer" max="2.14748E9" units="dev"/>
        </inkml:traceFormat>
        <inkml:channelProperties>
          <inkml:channelProperty channel="X" name="resolution" value="682.64581" units="1/cm"/>
          <inkml:channelProperty channel="Y" name="resolution" value="1205.55554" units="1/cm"/>
          <inkml:channelProperty channel="F" name="resolution" value="22.75278" units="1/deg"/>
          <inkml:channelProperty channel="T" name="resolution" value="1" units="1/dev"/>
        </inkml:channelProperties>
      </inkml:inkSource>
      <inkml:timestamp xml:id="ts0" timeString="2025-07-07T07:03:36.934"/>
    </inkml:context>
    <inkml:brush xml:id="br0">
      <inkml:brushProperty name="width" value="0.08819" units="cm"/>
      <inkml:brushProperty name="height" value="0.35278" units="cm"/>
      <inkml:brushProperty name="tip" value="rectangle"/>
      <inkml:brushProperty name="rasterOp" value="maskPen"/>
    </inkml:brush>
  </inkml:definitions>
  <inkml:trace contextRef="#ctx0" brushRef="#br0">21105 8800 954 0,'0'0'1979'0,"0"0"-1770"16,0 0-209-16,0 0-39 16,0 0-12-16,0 0-23 0,0 0-19 0,-38 40-7 15,36-26-70-15,2 4-121 0,2 1 31 16,4 0 46-16,1 0-189 15,1-4-128-15</inkml:trace>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deg"/>
          <inkml:channel name="T" type="integer" max="2.14748E9" units="dev"/>
        </inkml:traceFormat>
        <inkml:channelProperties>
          <inkml:channelProperty channel="X" name="resolution" value="682.64581" units="1/cm"/>
          <inkml:channelProperty channel="Y" name="resolution" value="1205.55554" units="1/cm"/>
          <inkml:channelProperty channel="F" name="resolution" value="22.75278" units="1/deg"/>
          <inkml:channelProperty channel="T" name="resolution" value="1" units="1/dev"/>
        </inkml:channelProperties>
      </inkml:inkSource>
      <inkml:timestamp xml:id="ts0" timeString="2025-07-07T07:03:37.156"/>
    </inkml:context>
    <inkml:brush xml:id="br0">
      <inkml:brushProperty name="width" value="0.08819" units="cm"/>
      <inkml:brushProperty name="height" value="0.35278" units="cm"/>
      <inkml:brushProperty name="tip" value="rectangle"/>
      <inkml:brushProperty name="rasterOp" value="maskPen"/>
    </inkml:brush>
  </inkml:definitions>
  <inkml:trace contextRef="#ctx0" brushRef="#br0">21096 9254 2764 0,'0'0'327'0,"0"0"-327"15,0 0-73-15,0 0-8 0,-38 8 27 16,34-2-81-16,3 2-178 0,1 2-14 16,0 3-53-16,2 2 142 0,3 2-12 15,1-2-102-15,-1-3-336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7-08T06:35:58.992"/>
    </inkml:context>
    <inkml:brush xml:id="br0">
      <inkml:brushProperty name="width" value="0.035" units="cm"/>
      <inkml:brushProperty name="height" value="0.035" units="cm"/>
      <inkml:brushProperty name="color" value="#E71224"/>
    </inkml:brush>
  </inkml:definitions>
  <inkml:trace contextRef="#ctx0" brushRef="#br0">362 1 84 0 0,'0'0'952'0'0,"-68"9"-652"0"0,37 12-300 0 0,-8 8-104 0 0,-7 5-236 0 0,2 10 260 0 0,6 0 16 0 0,0 7-184 0 0,7 1-24 0 0,4 1 44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39ECE286-04D2-4F38-9E72-44D87C0C15E6}"/>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39" name="Rectangle 3">
            <a:extLst>
              <a:ext uri="{FF2B5EF4-FFF2-40B4-BE49-F238E27FC236}">
                <a16:creationId xmlns:a16="http://schemas.microsoft.com/office/drawing/2014/main" id="{9338EFCD-EAE9-4B10-AD95-FB438C099FDE}"/>
              </a:ext>
            </a:extLst>
          </p:cNvPr>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CCA09F8E-118E-4CE4-8C46-D44049719C4A}"/>
              </a:ext>
            </a:extLst>
          </p:cNvPr>
          <p:cNvSpPr>
            <a:spLocks noGrp="1" noRot="1" noChangeAspect="1" noChangeArrowheads="1" noTextEdit="1"/>
          </p:cNvSpPr>
          <p:nvPr>
            <p:ph type="sldImg" idx="2"/>
          </p:nvPr>
        </p:nvSpPr>
        <p:spPr bwMode="auto">
          <a:xfrm>
            <a:off x="460375" y="720725"/>
            <a:ext cx="6396038" cy="3598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41" name="Rectangle 5">
            <a:extLst>
              <a:ext uri="{FF2B5EF4-FFF2-40B4-BE49-F238E27FC236}">
                <a16:creationId xmlns:a16="http://schemas.microsoft.com/office/drawing/2014/main" id="{C044B5A8-10D1-44C9-A0D7-943AC67B7186}"/>
              </a:ext>
            </a:extLst>
          </p:cNvPr>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5942" name="Rectangle 6">
            <a:extLst>
              <a:ext uri="{FF2B5EF4-FFF2-40B4-BE49-F238E27FC236}">
                <a16:creationId xmlns:a16="http://schemas.microsoft.com/office/drawing/2014/main" id="{FEF7CDDE-111E-4425-B77A-77381464E0D2}"/>
              </a:ext>
            </a:extLst>
          </p:cNvPr>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43" name="Rectangle 7">
            <a:extLst>
              <a:ext uri="{FF2B5EF4-FFF2-40B4-BE49-F238E27FC236}">
                <a16:creationId xmlns:a16="http://schemas.microsoft.com/office/drawing/2014/main" id="{3EAFA07A-70A8-406C-8A0C-18AC35216C10}"/>
              </a:ext>
            </a:extLst>
          </p:cNvPr>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algn="r" defTabSz="949325" eaLnBrk="1" hangingPunct="1">
              <a:defRPr sz="1200">
                <a:latin typeface="Arial" panose="020B0604020202020204" pitchFamily="34" charset="0"/>
              </a:defRPr>
            </a:lvl1pPr>
          </a:lstStyle>
          <a:p>
            <a:pPr>
              <a:defRPr/>
            </a:pPr>
            <a:fld id="{196C0EAF-D675-4D37-ACD0-11D4DCCC9BC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532ACA9B-EC9F-4CB7-8DC8-9E9155CD65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spcBef>
                <a:spcPct val="30000"/>
              </a:spcBef>
              <a:defRPr sz="1200">
                <a:solidFill>
                  <a:schemeClr val="tx1"/>
                </a:solidFill>
                <a:latin typeface="Arial" panose="020B0604020202020204" pitchFamily="34" charset="0"/>
              </a:defRPr>
            </a:lvl1pPr>
            <a:lvl2pPr marL="742950" indent="-285750" defTabSz="949325">
              <a:spcBef>
                <a:spcPct val="30000"/>
              </a:spcBef>
              <a:defRPr sz="1200">
                <a:solidFill>
                  <a:schemeClr val="tx1"/>
                </a:solidFill>
                <a:latin typeface="Arial" panose="020B0604020202020204" pitchFamily="34" charset="0"/>
              </a:defRPr>
            </a:lvl2pPr>
            <a:lvl3pPr marL="1143000" indent="-228600" defTabSz="949325">
              <a:spcBef>
                <a:spcPct val="30000"/>
              </a:spcBef>
              <a:defRPr sz="1200">
                <a:solidFill>
                  <a:schemeClr val="tx1"/>
                </a:solidFill>
                <a:latin typeface="Arial" panose="020B0604020202020204" pitchFamily="34" charset="0"/>
              </a:defRPr>
            </a:lvl3pPr>
            <a:lvl4pPr marL="1600200" indent="-228600" defTabSz="949325">
              <a:spcBef>
                <a:spcPct val="30000"/>
              </a:spcBef>
              <a:defRPr sz="1200">
                <a:solidFill>
                  <a:schemeClr val="tx1"/>
                </a:solidFill>
                <a:latin typeface="Arial" panose="020B0604020202020204" pitchFamily="34" charset="0"/>
              </a:defRPr>
            </a:lvl4pPr>
            <a:lvl5pPr marL="2057400" indent="-228600" defTabSz="949325">
              <a:spcBef>
                <a:spcPct val="30000"/>
              </a:spcBef>
              <a:defRPr sz="1200">
                <a:solidFill>
                  <a:schemeClr val="tx1"/>
                </a:solidFill>
                <a:latin typeface="Arial" panose="020B0604020202020204" pitchFamily="34" charset="0"/>
              </a:defRPr>
            </a:lvl5pPr>
            <a:lvl6pPr marL="2514600" indent="-228600" defTabSz="9493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493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493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493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D5663F1-FF18-45D8-9F67-0032C34223EA}" type="slidenum">
              <a:rPr lang="en-US" altLang="en-US" smtClean="0">
                <a:latin typeface="Times New Roman" panose="02020603050405020304" pitchFamily="18" charset="0"/>
              </a:rPr>
              <a:pPr>
                <a:spcBef>
                  <a:spcPct val="0"/>
                </a:spcBef>
              </a:pPr>
              <a:t>1</a:t>
            </a:fld>
            <a:endParaRPr lang="en-US" altLang="en-US">
              <a:latin typeface="Times New Roman" panose="02020603050405020304" pitchFamily="18" charset="0"/>
            </a:endParaRPr>
          </a:p>
        </p:txBody>
      </p:sp>
      <p:sp>
        <p:nvSpPr>
          <p:cNvPr id="5123" name="Rectangle 2">
            <a:extLst>
              <a:ext uri="{FF2B5EF4-FFF2-40B4-BE49-F238E27FC236}">
                <a16:creationId xmlns:a16="http://schemas.microsoft.com/office/drawing/2014/main" id="{9B7BB6F6-3EA8-45B7-9368-588A4D9E0CB4}"/>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B7CB8605-A1C7-4022-9ED9-1829C02E9D9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14886D17-5417-40A0-91A0-9DEEB586DBAC}"/>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76A4BA87-9BA6-4473-815B-02779C11CF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E068BBDF-1939-46A7-95AF-9D5A3FAF55F2}"/>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9B35120B-D64B-4DF2-A953-9BA538AACB6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97512B0C-D088-479D-B53B-FC5E9BD35AA4}"/>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692C58E5-39FA-413D-8BDE-2CBB44C549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Slide Image Placeholder 1">
            <a:extLst>
              <a:ext uri="{FF2B5EF4-FFF2-40B4-BE49-F238E27FC236}">
                <a16:creationId xmlns:a16="http://schemas.microsoft.com/office/drawing/2014/main" id="{AF4DF094-5971-4F50-A006-34DBDB75F0A3}"/>
              </a:ext>
            </a:extLst>
          </p:cNvPr>
          <p:cNvSpPr>
            <a:spLocks noGrp="1" noRot="1" noChangeAspect="1" noChangeArrowheads="1" noTextEdit="1"/>
          </p:cNvSpPr>
          <p:nvPr>
            <p:ph type="sldImg"/>
          </p:nvPr>
        </p:nvSpPr>
        <p:spPr>
          <a:ln/>
        </p:spPr>
      </p:sp>
      <p:sp>
        <p:nvSpPr>
          <p:cNvPr id="310275" name="Notes Placeholder 2">
            <a:extLst>
              <a:ext uri="{FF2B5EF4-FFF2-40B4-BE49-F238E27FC236}">
                <a16:creationId xmlns:a16="http://schemas.microsoft.com/office/drawing/2014/main" id="{C2297A26-8A33-4A31-9FEF-F02D873842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IN" altLang="en-US">
              <a:latin typeface="Arial" panose="020B0604020202020204" pitchFamily="34" charset="0"/>
            </a:endParaRPr>
          </a:p>
        </p:txBody>
      </p:sp>
      <p:sp>
        <p:nvSpPr>
          <p:cNvPr id="310276" name="Slide Number Placeholder 3">
            <a:extLst>
              <a:ext uri="{FF2B5EF4-FFF2-40B4-BE49-F238E27FC236}">
                <a16:creationId xmlns:a16="http://schemas.microsoft.com/office/drawing/2014/main" id="{CE7A6870-BBAB-45E4-8E5D-5EED528113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67DC6E29-05F3-47A9-BB10-DD8D3996BEE1}" type="slidenum">
              <a:rPr lang="en-US" altLang="en-US" sz="1200" smtClean="0">
                <a:latin typeface="Arial" panose="020B0604020202020204" pitchFamily="34" charset="0"/>
              </a:rPr>
              <a:pPr/>
              <a:t>117</a:t>
            </a:fld>
            <a:endParaRPr lang="en-US" altLang="en-US" sz="120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Slide Image Placeholder 1">
            <a:extLst>
              <a:ext uri="{FF2B5EF4-FFF2-40B4-BE49-F238E27FC236}">
                <a16:creationId xmlns:a16="http://schemas.microsoft.com/office/drawing/2014/main" id="{DDFDE04A-16C0-4F88-9C37-53C5A566A4D6}"/>
              </a:ext>
            </a:extLst>
          </p:cNvPr>
          <p:cNvSpPr>
            <a:spLocks noGrp="1" noRot="1" noChangeAspect="1" noChangeArrowheads="1" noTextEdit="1"/>
          </p:cNvSpPr>
          <p:nvPr>
            <p:ph type="sldImg"/>
          </p:nvPr>
        </p:nvSpPr>
        <p:spPr>
          <a:ln/>
        </p:spPr>
      </p:sp>
      <p:sp>
        <p:nvSpPr>
          <p:cNvPr id="412675" name="Notes Placeholder 2">
            <a:extLst>
              <a:ext uri="{FF2B5EF4-FFF2-40B4-BE49-F238E27FC236}">
                <a16:creationId xmlns:a16="http://schemas.microsoft.com/office/drawing/2014/main" id="{3A00FF2F-2D0F-4832-831E-A6C3544CE5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IN" altLang="en-US">
              <a:latin typeface="Arial" panose="020B0604020202020204" pitchFamily="34" charset="0"/>
            </a:endParaRPr>
          </a:p>
        </p:txBody>
      </p:sp>
      <p:sp>
        <p:nvSpPr>
          <p:cNvPr id="412676" name="Slide Number Placeholder 3">
            <a:extLst>
              <a:ext uri="{FF2B5EF4-FFF2-40B4-BE49-F238E27FC236}">
                <a16:creationId xmlns:a16="http://schemas.microsoft.com/office/drawing/2014/main" id="{D0748DC0-0D86-487D-A7E2-E67B48DF2EC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800">
                <a:solidFill>
                  <a:schemeClr val="tx1"/>
                </a:solidFill>
                <a:latin typeface="SAS Monospace" pitchFamily="49" charset="0"/>
              </a:defRPr>
            </a:lvl1pPr>
            <a:lvl2pPr marL="742950" indent="-285750" defTabSz="949325">
              <a:defRPr sz="800">
                <a:solidFill>
                  <a:schemeClr val="tx1"/>
                </a:solidFill>
                <a:latin typeface="SAS Monospace" pitchFamily="49" charset="0"/>
              </a:defRPr>
            </a:lvl2pPr>
            <a:lvl3pPr marL="1143000" indent="-228600" defTabSz="949325">
              <a:defRPr sz="800">
                <a:solidFill>
                  <a:schemeClr val="tx1"/>
                </a:solidFill>
                <a:latin typeface="SAS Monospace" pitchFamily="49" charset="0"/>
              </a:defRPr>
            </a:lvl3pPr>
            <a:lvl4pPr marL="1600200" indent="-228600" defTabSz="949325">
              <a:defRPr sz="800">
                <a:solidFill>
                  <a:schemeClr val="tx1"/>
                </a:solidFill>
                <a:latin typeface="SAS Monospace" pitchFamily="49" charset="0"/>
              </a:defRPr>
            </a:lvl4pPr>
            <a:lvl5pPr marL="2057400" indent="-228600" defTabSz="949325">
              <a:defRPr sz="800">
                <a:solidFill>
                  <a:schemeClr val="tx1"/>
                </a:solidFill>
                <a:latin typeface="SAS Monospace" pitchFamily="49" charset="0"/>
              </a:defRPr>
            </a:lvl5pPr>
            <a:lvl6pPr marL="2514600" indent="-228600" defTabSz="949325" eaLnBrk="0" fontAlgn="base" hangingPunct="0">
              <a:spcBef>
                <a:spcPct val="0"/>
              </a:spcBef>
              <a:spcAft>
                <a:spcPct val="0"/>
              </a:spcAft>
              <a:defRPr sz="800">
                <a:solidFill>
                  <a:schemeClr val="tx1"/>
                </a:solidFill>
                <a:latin typeface="SAS Monospace" pitchFamily="49" charset="0"/>
              </a:defRPr>
            </a:lvl6pPr>
            <a:lvl7pPr marL="2971800" indent="-228600" defTabSz="949325" eaLnBrk="0" fontAlgn="base" hangingPunct="0">
              <a:spcBef>
                <a:spcPct val="0"/>
              </a:spcBef>
              <a:spcAft>
                <a:spcPct val="0"/>
              </a:spcAft>
              <a:defRPr sz="800">
                <a:solidFill>
                  <a:schemeClr val="tx1"/>
                </a:solidFill>
                <a:latin typeface="SAS Monospace" pitchFamily="49" charset="0"/>
              </a:defRPr>
            </a:lvl7pPr>
            <a:lvl8pPr marL="3429000" indent="-228600" defTabSz="949325" eaLnBrk="0" fontAlgn="base" hangingPunct="0">
              <a:spcBef>
                <a:spcPct val="0"/>
              </a:spcBef>
              <a:spcAft>
                <a:spcPct val="0"/>
              </a:spcAft>
              <a:defRPr sz="800">
                <a:solidFill>
                  <a:schemeClr val="tx1"/>
                </a:solidFill>
                <a:latin typeface="SAS Monospace" pitchFamily="49" charset="0"/>
              </a:defRPr>
            </a:lvl8pPr>
            <a:lvl9pPr marL="3886200" indent="-228600" defTabSz="949325" eaLnBrk="0" fontAlgn="base" hangingPunct="0">
              <a:spcBef>
                <a:spcPct val="0"/>
              </a:spcBef>
              <a:spcAft>
                <a:spcPct val="0"/>
              </a:spcAft>
              <a:defRPr sz="800">
                <a:solidFill>
                  <a:schemeClr val="tx1"/>
                </a:solidFill>
                <a:latin typeface="SAS Monospace" pitchFamily="49" charset="0"/>
              </a:defRPr>
            </a:lvl9pPr>
          </a:lstStyle>
          <a:p>
            <a:fld id="{962FD621-39F0-452A-BE29-468CF9B3D2AA}" type="slidenum">
              <a:rPr lang="en-US" altLang="en-US" sz="1200" smtClean="0">
                <a:latin typeface="Arial" panose="020B0604020202020204" pitchFamily="34" charset="0"/>
              </a:rPr>
              <a:pPr/>
              <a:t>156</a:t>
            </a:fld>
            <a:endParaRPr lang="en-US" altLang="en-US" sz="120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IN"/>
          </a:p>
        </p:txBody>
      </p:sp>
      <p:sp>
        <p:nvSpPr>
          <p:cNvPr id="4" name="Rectangle 4">
            <a:extLst>
              <a:ext uri="{FF2B5EF4-FFF2-40B4-BE49-F238E27FC236}">
                <a16:creationId xmlns:a16="http://schemas.microsoft.com/office/drawing/2014/main" id="{172BC9CC-1AE9-4C6F-80B9-2781CF58F30E}"/>
              </a:ext>
            </a:extLst>
          </p:cNvPr>
          <p:cNvSpPr>
            <a:spLocks noGrp="1" noChangeArrowheads="1"/>
          </p:cNvSpPr>
          <p:nvPr>
            <p:ph type="dt" sz="half" idx="10"/>
          </p:nvPr>
        </p:nvSpPr>
        <p:spPr>
          <a:ln/>
        </p:spPr>
        <p:txBody>
          <a:bodyPr/>
          <a:lstStyle>
            <a:lvl1pPr>
              <a:defRPr/>
            </a:lvl1pPr>
          </a:lstStyle>
          <a:p>
            <a:pPr>
              <a:defRPr/>
            </a:pPr>
            <a:r>
              <a:rPr lang="en-US"/>
              <a:t>IME602: FORECASTING</a:t>
            </a:r>
          </a:p>
        </p:txBody>
      </p:sp>
      <p:sp>
        <p:nvSpPr>
          <p:cNvPr id="5" name="Rectangle 5">
            <a:extLst>
              <a:ext uri="{FF2B5EF4-FFF2-40B4-BE49-F238E27FC236}">
                <a16:creationId xmlns:a16="http://schemas.microsoft.com/office/drawing/2014/main" id="{3837F7C0-0B4D-4DF7-8A16-9B5FBF2042E8}"/>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945ED254-249D-40D3-BEDD-FF8C80F2000E}"/>
              </a:ext>
            </a:extLst>
          </p:cNvPr>
          <p:cNvSpPr>
            <a:spLocks noGrp="1" noChangeArrowheads="1"/>
          </p:cNvSpPr>
          <p:nvPr>
            <p:ph type="sldNum" sz="quarter" idx="12"/>
          </p:nvPr>
        </p:nvSpPr>
        <p:spPr>
          <a:ln/>
        </p:spPr>
        <p:txBody>
          <a:bodyPr/>
          <a:lstStyle>
            <a:lvl1pPr>
              <a:defRPr/>
            </a:lvl1pPr>
          </a:lstStyle>
          <a:p>
            <a:pPr>
              <a:defRPr/>
            </a:pPr>
            <a:fld id="{F9145E70-B50A-469B-AEA3-AEB9C1B79128}" type="slidenum">
              <a:rPr lang="en-US" altLang="en-US"/>
              <a:pPr>
                <a:defRPr/>
              </a:pPr>
              <a:t>‹#›</a:t>
            </a:fld>
            <a:endParaRPr lang="en-US" altLang="en-US"/>
          </a:p>
        </p:txBody>
      </p:sp>
    </p:spTree>
    <p:extLst>
      <p:ext uri="{BB962C8B-B14F-4D97-AF65-F5344CB8AC3E}">
        <p14:creationId xmlns:p14="http://schemas.microsoft.com/office/powerpoint/2010/main" val="1937353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0E4F2A2D-4423-4AA7-BADB-65BBE2D3C9C4}"/>
              </a:ext>
            </a:extLst>
          </p:cNvPr>
          <p:cNvSpPr>
            <a:spLocks noGrp="1" noChangeArrowheads="1"/>
          </p:cNvSpPr>
          <p:nvPr>
            <p:ph type="dt" sz="half" idx="10"/>
          </p:nvPr>
        </p:nvSpPr>
        <p:spPr>
          <a:ln/>
        </p:spPr>
        <p:txBody>
          <a:bodyPr/>
          <a:lstStyle>
            <a:lvl1pPr>
              <a:defRPr/>
            </a:lvl1pPr>
          </a:lstStyle>
          <a:p>
            <a:pPr>
              <a:defRPr/>
            </a:pPr>
            <a:r>
              <a:rPr lang="en-US"/>
              <a:t>IME602: FORECASTING</a:t>
            </a:r>
          </a:p>
        </p:txBody>
      </p:sp>
      <p:sp>
        <p:nvSpPr>
          <p:cNvPr id="5" name="Rectangle 5">
            <a:extLst>
              <a:ext uri="{FF2B5EF4-FFF2-40B4-BE49-F238E27FC236}">
                <a16:creationId xmlns:a16="http://schemas.microsoft.com/office/drawing/2014/main" id="{E63C696E-BC51-4DC0-81DA-7223AF90B954}"/>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8280E54E-04BF-44BD-A038-DB797B82B0FB}"/>
              </a:ext>
            </a:extLst>
          </p:cNvPr>
          <p:cNvSpPr>
            <a:spLocks noGrp="1" noChangeArrowheads="1"/>
          </p:cNvSpPr>
          <p:nvPr>
            <p:ph type="sldNum" sz="quarter" idx="12"/>
          </p:nvPr>
        </p:nvSpPr>
        <p:spPr>
          <a:ln/>
        </p:spPr>
        <p:txBody>
          <a:bodyPr/>
          <a:lstStyle>
            <a:lvl1pPr>
              <a:defRPr/>
            </a:lvl1pPr>
          </a:lstStyle>
          <a:p>
            <a:pPr>
              <a:defRPr/>
            </a:pPr>
            <a:fld id="{59F010D3-CE6A-43CF-A9EF-4837D8E44595}" type="slidenum">
              <a:rPr lang="en-US" altLang="en-US"/>
              <a:pPr>
                <a:defRPr/>
              </a:pPr>
              <a:t>‹#›</a:t>
            </a:fld>
            <a:endParaRPr lang="en-US" altLang="en-US"/>
          </a:p>
        </p:txBody>
      </p:sp>
    </p:spTree>
    <p:extLst>
      <p:ext uri="{BB962C8B-B14F-4D97-AF65-F5344CB8AC3E}">
        <p14:creationId xmlns:p14="http://schemas.microsoft.com/office/powerpoint/2010/main" val="3196076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8241588D-27E4-4F0A-A612-CFADB2D9EDCF}"/>
              </a:ext>
            </a:extLst>
          </p:cNvPr>
          <p:cNvSpPr>
            <a:spLocks noGrp="1" noChangeArrowheads="1"/>
          </p:cNvSpPr>
          <p:nvPr>
            <p:ph type="dt" sz="half" idx="10"/>
          </p:nvPr>
        </p:nvSpPr>
        <p:spPr>
          <a:ln/>
        </p:spPr>
        <p:txBody>
          <a:bodyPr/>
          <a:lstStyle>
            <a:lvl1pPr>
              <a:defRPr/>
            </a:lvl1pPr>
          </a:lstStyle>
          <a:p>
            <a:pPr>
              <a:defRPr/>
            </a:pPr>
            <a:r>
              <a:rPr lang="en-US"/>
              <a:t>IME602: FORECASTING</a:t>
            </a:r>
          </a:p>
        </p:txBody>
      </p:sp>
      <p:sp>
        <p:nvSpPr>
          <p:cNvPr id="5" name="Rectangle 5">
            <a:extLst>
              <a:ext uri="{FF2B5EF4-FFF2-40B4-BE49-F238E27FC236}">
                <a16:creationId xmlns:a16="http://schemas.microsoft.com/office/drawing/2014/main" id="{575B2781-DA68-4C53-ABB0-7ECCFD11CF4F}"/>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E8C76124-C3CE-4D5E-9482-8FD570F8A41A}"/>
              </a:ext>
            </a:extLst>
          </p:cNvPr>
          <p:cNvSpPr>
            <a:spLocks noGrp="1" noChangeArrowheads="1"/>
          </p:cNvSpPr>
          <p:nvPr>
            <p:ph type="sldNum" sz="quarter" idx="12"/>
          </p:nvPr>
        </p:nvSpPr>
        <p:spPr>
          <a:ln/>
        </p:spPr>
        <p:txBody>
          <a:bodyPr/>
          <a:lstStyle>
            <a:lvl1pPr>
              <a:defRPr/>
            </a:lvl1pPr>
          </a:lstStyle>
          <a:p>
            <a:pPr>
              <a:defRPr/>
            </a:pPr>
            <a:fld id="{FB9D9DB9-9823-43A2-AEDD-B64EE4A75259}" type="slidenum">
              <a:rPr lang="en-US" altLang="en-US"/>
              <a:pPr>
                <a:defRPr/>
              </a:pPr>
              <a:t>‹#›</a:t>
            </a:fld>
            <a:endParaRPr lang="en-US" altLang="en-US"/>
          </a:p>
        </p:txBody>
      </p:sp>
    </p:spTree>
    <p:extLst>
      <p:ext uri="{BB962C8B-B14F-4D97-AF65-F5344CB8AC3E}">
        <p14:creationId xmlns:p14="http://schemas.microsoft.com/office/powerpoint/2010/main" val="2398806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D215D708-945A-447E-B99D-8585491EBC77}"/>
              </a:ext>
            </a:extLst>
          </p:cNvPr>
          <p:cNvSpPr>
            <a:spLocks noGrp="1" noChangeArrowheads="1"/>
          </p:cNvSpPr>
          <p:nvPr>
            <p:ph type="dt" sz="half" idx="10"/>
          </p:nvPr>
        </p:nvSpPr>
        <p:spPr>
          <a:ln/>
        </p:spPr>
        <p:txBody>
          <a:bodyPr/>
          <a:lstStyle>
            <a:lvl1pPr>
              <a:defRPr/>
            </a:lvl1pPr>
          </a:lstStyle>
          <a:p>
            <a:pPr>
              <a:defRPr/>
            </a:pPr>
            <a:r>
              <a:rPr lang="en-US"/>
              <a:t>IME602: FORECASTING</a:t>
            </a:r>
          </a:p>
        </p:txBody>
      </p:sp>
      <p:sp>
        <p:nvSpPr>
          <p:cNvPr id="6" name="Rectangle 5">
            <a:extLst>
              <a:ext uri="{FF2B5EF4-FFF2-40B4-BE49-F238E27FC236}">
                <a16:creationId xmlns:a16="http://schemas.microsoft.com/office/drawing/2014/main" id="{2BBB2446-C6FF-4267-B4FD-838C4713BB76}"/>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BCB48A8A-82A1-4D7E-AA5D-85A480264617}"/>
              </a:ext>
            </a:extLst>
          </p:cNvPr>
          <p:cNvSpPr>
            <a:spLocks noGrp="1" noChangeArrowheads="1"/>
          </p:cNvSpPr>
          <p:nvPr>
            <p:ph type="sldNum" sz="quarter" idx="12"/>
          </p:nvPr>
        </p:nvSpPr>
        <p:spPr>
          <a:ln/>
        </p:spPr>
        <p:txBody>
          <a:bodyPr/>
          <a:lstStyle>
            <a:lvl1pPr>
              <a:defRPr/>
            </a:lvl1pPr>
          </a:lstStyle>
          <a:p>
            <a:pPr>
              <a:defRPr/>
            </a:pPr>
            <a:fld id="{24651DB7-AF29-4582-B20B-9477DC297808}" type="slidenum">
              <a:rPr lang="en-US" altLang="en-US"/>
              <a:pPr>
                <a:defRPr/>
              </a:pPr>
              <a:t>‹#›</a:t>
            </a:fld>
            <a:endParaRPr lang="en-US" altLang="en-US"/>
          </a:p>
        </p:txBody>
      </p:sp>
    </p:spTree>
    <p:extLst>
      <p:ext uri="{BB962C8B-B14F-4D97-AF65-F5344CB8AC3E}">
        <p14:creationId xmlns:p14="http://schemas.microsoft.com/office/powerpoint/2010/main" val="1384071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able Placeholder 2"/>
          <p:cNvSpPr>
            <a:spLocks noGrp="1"/>
          </p:cNvSpPr>
          <p:nvPr>
            <p:ph type="tbl" idx="1"/>
          </p:nvPr>
        </p:nvSpPr>
        <p:spPr>
          <a:xfrm>
            <a:off x="609600" y="1600201"/>
            <a:ext cx="10972800" cy="4525963"/>
          </a:xfrm>
        </p:spPr>
        <p:txBody>
          <a:bodyPr/>
          <a:lstStyle/>
          <a:p>
            <a:pPr lvl="0"/>
            <a:endParaRPr lang="en-IN" noProof="0"/>
          </a:p>
        </p:txBody>
      </p:sp>
      <p:sp>
        <p:nvSpPr>
          <p:cNvPr id="4" name="Rectangle 4">
            <a:extLst>
              <a:ext uri="{FF2B5EF4-FFF2-40B4-BE49-F238E27FC236}">
                <a16:creationId xmlns:a16="http://schemas.microsoft.com/office/drawing/2014/main" id="{B98CD1C3-080A-4533-987B-7568B7D19053}"/>
              </a:ext>
            </a:extLst>
          </p:cNvPr>
          <p:cNvSpPr>
            <a:spLocks noGrp="1" noChangeArrowheads="1"/>
          </p:cNvSpPr>
          <p:nvPr>
            <p:ph type="dt" sz="half" idx="10"/>
          </p:nvPr>
        </p:nvSpPr>
        <p:spPr>
          <a:ln/>
        </p:spPr>
        <p:txBody>
          <a:bodyPr/>
          <a:lstStyle>
            <a:lvl1pPr>
              <a:defRPr/>
            </a:lvl1pPr>
          </a:lstStyle>
          <a:p>
            <a:pPr>
              <a:defRPr/>
            </a:pPr>
            <a:r>
              <a:rPr lang="en-US"/>
              <a:t>IME602: FORECASTING</a:t>
            </a:r>
          </a:p>
        </p:txBody>
      </p:sp>
      <p:sp>
        <p:nvSpPr>
          <p:cNvPr id="5" name="Rectangle 5">
            <a:extLst>
              <a:ext uri="{FF2B5EF4-FFF2-40B4-BE49-F238E27FC236}">
                <a16:creationId xmlns:a16="http://schemas.microsoft.com/office/drawing/2014/main" id="{11A9C56D-9DD1-4080-B503-10C5EE225720}"/>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616181BA-24B5-4C4E-86DC-E691F02FB829}"/>
              </a:ext>
            </a:extLst>
          </p:cNvPr>
          <p:cNvSpPr>
            <a:spLocks noGrp="1" noChangeArrowheads="1"/>
          </p:cNvSpPr>
          <p:nvPr>
            <p:ph type="sldNum" sz="quarter" idx="12"/>
          </p:nvPr>
        </p:nvSpPr>
        <p:spPr>
          <a:ln/>
        </p:spPr>
        <p:txBody>
          <a:bodyPr/>
          <a:lstStyle>
            <a:lvl1pPr>
              <a:defRPr/>
            </a:lvl1pPr>
          </a:lstStyle>
          <a:p>
            <a:pPr>
              <a:defRPr/>
            </a:pPr>
            <a:fld id="{2843C3BD-FD32-4361-B1C5-BE22A786571F}" type="slidenum">
              <a:rPr lang="en-US" altLang="en-US"/>
              <a:pPr>
                <a:defRPr/>
              </a:pPr>
              <a:t>‹#›</a:t>
            </a:fld>
            <a:endParaRPr lang="en-US" altLang="en-US"/>
          </a:p>
        </p:txBody>
      </p:sp>
    </p:spTree>
    <p:extLst>
      <p:ext uri="{BB962C8B-B14F-4D97-AF65-F5344CB8AC3E}">
        <p14:creationId xmlns:p14="http://schemas.microsoft.com/office/powerpoint/2010/main" val="3208446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a:extLst>
              <a:ext uri="{FF2B5EF4-FFF2-40B4-BE49-F238E27FC236}">
                <a16:creationId xmlns:a16="http://schemas.microsoft.com/office/drawing/2014/main" id="{D5863BE5-574E-4100-9597-FDBA3E9CE166}"/>
              </a:ext>
            </a:extLst>
          </p:cNvPr>
          <p:cNvSpPr>
            <a:spLocks noGrp="1" noChangeArrowheads="1"/>
          </p:cNvSpPr>
          <p:nvPr>
            <p:ph type="dt" sz="half" idx="10"/>
          </p:nvPr>
        </p:nvSpPr>
        <p:spPr>
          <a:ln/>
        </p:spPr>
        <p:txBody>
          <a:bodyPr/>
          <a:lstStyle>
            <a:lvl1pPr>
              <a:defRPr/>
            </a:lvl1pPr>
          </a:lstStyle>
          <a:p>
            <a:pPr>
              <a:defRPr/>
            </a:pPr>
            <a:r>
              <a:rPr lang="en-US"/>
              <a:t>IME602: FORECASTING</a:t>
            </a:r>
          </a:p>
        </p:txBody>
      </p:sp>
      <p:sp>
        <p:nvSpPr>
          <p:cNvPr id="7" name="Rectangle 5">
            <a:extLst>
              <a:ext uri="{FF2B5EF4-FFF2-40B4-BE49-F238E27FC236}">
                <a16:creationId xmlns:a16="http://schemas.microsoft.com/office/drawing/2014/main" id="{0095EC8B-55B0-411D-8AD0-DCA3EABE7BDE}"/>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8" name="Rectangle 6">
            <a:extLst>
              <a:ext uri="{FF2B5EF4-FFF2-40B4-BE49-F238E27FC236}">
                <a16:creationId xmlns:a16="http://schemas.microsoft.com/office/drawing/2014/main" id="{9E775460-8459-4E8D-8965-5B9BEF2BDFDB}"/>
              </a:ext>
            </a:extLst>
          </p:cNvPr>
          <p:cNvSpPr>
            <a:spLocks noGrp="1" noChangeArrowheads="1"/>
          </p:cNvSpPr>
          <p:nvPr>
            <p:ph type="sldNum" sz="quarter" idx="12"/>
          </p:nvPr>
        </p:nvSpPr>
        <p:spPr>
          <a:ln/>
        </p:spPr>
        <p:txBody>
          <a:bodyPr/>
          <a:lstStyle>
            <a:lvl1pPr>
              <a:defRPr/>
            </a:lvl1pPr>
          </a:lstStyle>
          <a:p>
            <a:pPr>
              <a:defRPr/>
            </a:pPr>
            <a:fld id="{196CF1A5-2698-4B4C-9767-AB336D995358}" type="slidenum">
              <a:rPr lang="en-US" altLang="en-US"/>
              <a:pPr>
                <a:defRPr/>
              </a:pPr>
              <a:t>‹#›</a:t>
            </a:fld>
            <a:endParaRPr lang="en-US" altLang="en-US"/>
          </a:p>
        </p:txBody>
      </p:sp>
    </p:spTree>
    <p:extLst>
      <p:ext uri="{BB962C8B-B14F-4D97-AF65-F5344CB8AC3E}">
        <p14:creationId xmlns:p14="http://schemas.microsoft.com/office/powerpoint/2010/main" val="134334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a:extLst>
              <a:ext uri="{FF2B5EF4-FFF2-40B4-BE49-F238E27FC236}">
                <a16:creationId xmlns:a16="http://schemas.microsoft.com/office/drawing/2014/main" id="{5608E1F3-090B-4D85-A246-6A6AF735730A}"/>
              </a:ext>
            </a:extLst>
          </p:cNvPr>
          <p:cNvSpPr>
            <a:spLocks noGrp="1" noChangeArrowheads="1"/>
          </p:cNvSpPr>
          <p:nvPr>
            <p:ph type="dt" sz="half" idx="10"/>
          </p:nvPr>
        </p:nvSpPr>
        <p:spPr>
          <a:ln/>
        </p:spPr>
        <p:txBody>
          <a:bodyPr/>
          <a:lstStyle>
            <a:lvl1pPr>
              <a:defRPr/>
            </a:lvl1pPr>
          </a:lstStyle>
          <a:p>
            <a:pPr>
              <a:defRPr/>
            </a:pPr>
            <a:r>
              <a:rPr lang="en-US"/>
              <a:t>IME602: FORECASTING</a:t>
            </a:r>
          </a:p>
        </p:txBody>
      </p:sp>
      <p:sp>
        <p:nvSpPr>
          <p:cNvPr id="7" name="Rectangle 5">
            <a:extLst>
              <a:ext uri="{FF2B5EF4-FFF2-40B4-BE49-F238E27FC236}">
                <a16:creationId xmlns:a16="http://schemas.microsoft.com/office/drawing/2014/main" id="{64E02D84-2FC3-40E0-8C0C-DEDF9EAB9A8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8" name="Rectangle 6">
            <a:extLst>
              <a:ext uri="{FF2B5EF4-FFF2-40B4-BE49-F238E27FC236}">
                <a16:creationId xmlns:a16="http://schemas.microsoft.com/office/drawing/2014/main" id="{24C49513-4C9C-415E-9255-90F032C73377}"/>
              </a:ext>
            </a:extLst>
          </p:cNvPr>
          <p:cNvSpPr>
            <a:spLocks noGrp="1" noChangeArrowheads="1"/>
          </p:cNvSpPr>
          <p:nvPr>
            <p:ph type="sldNum" sz="quarter" idx="12"/>
          </p:nvPr>
        </p:nvSpPr>
        <p:spPr>
          <a:ln/>
        </p:spPr>
        <p:txBody>
          <a:bodyPr/>
          <a:lstStyle>
            <a:lvl1pPr>
              <a:defRPr/>
            </a:lvl1pPr>
          </a:lstStyle>
          <a:p>
            <a:pPr>
              <a:defRPr/>
            </a:pPr>
            <a:fld id="{264CCC7B-6B2E-45C6-B886-D4200C6A20F2}" type="slidenum">
              <a:rPr lang="en-US" altLang="en-US"/>
              <a:pPr>
                <a:defRPr/>
              </a:pPr>
              <a:t>‹#›</a:t>
            </a:fld>
            <a:endParaRPr lang="en-US" altLang="en-US"/>
          </a:p>
        </p:txBody>
      </p:sp>
    </p:spTree>
    <p:extLst>
      <p:ext uri="{BB962C8B-B14F-4D97-AF65-F5344CB8AC3E}">
        <p14:creationId xmlns:p14="http://schemas.microsoft.com/office/powerpoint/2010/main" val="1278959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endParaRPr lang="en-IN"/>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a16="http://schemas.microsoft.com/office/drawing/2014/main" id="{0897A7EE-F7A3-4AA4-9BBA-C088198E37CE}"/>
              </a:ext>
            </a:extLst>
          </p:cNvPr>
          <p:cNvSpPr>
            <a:spLocks noGrp="1" noChangeArrowheads="1"/>
          </p:cNvSpPr>
          <p:nvPr>
            <p:ph type="dt" sz="half" idx="10"/>
          </p:nvPr>
        </p:nvSpPr>
        <p:spPr>
          <a:ln/>
        </p:spPr>
        <p:txBody>
          <a:bodyPr/>
          <a:lstStyle>
            <a:lvl1pPr>
              <a:defRPr/>
            </a:lvl1pPr>
          </a:lstStyle>
          <a:p>
            <a:pPr>
              <a:defRPr/>
            </a:pPr>
            <a:r>
              <a:rPr lang="en-US"/>
              <a:t>IME602: FORECASTING</a:t>
            </a:r>
          </a:p>
        </p:txBody>
      </p:sp>
      <p:sp>
        <p:nvSpPr>
          <p:cNvPr id="8" name="Rectangle 5">
            <a:extLst>
              <a:ext uri="{FF2B5EF4-FFF2-40B4-BE49-F238E27FC236}">
                <a16:creationId xmlns:a16="http://schemas.microsoft.com/office/drawing/2014/main" id="{D5AEF30D-29C1-4B84-B4E3-5BF9923DB251}"/>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9" name="Rectangle 6">
            <a:extLst>
              <a:ext uri="{FF2B5EF4-FFF2-40B4-BE49-F238E27FC236}">
                <a16:creationId xmlns:a16="http://schemas.microsoft.com/office/drawing/2014/main" id="{FAA06E5F-EA80-4E3F-B0D8-7869FF91F592}"/>
              </a:ext>
            </a:extLst>
          </p:cNvPr>
          <p:cNvSpPr>
            <a:spLocks noGrp="1" noChangeArrowheads="1"/>
          </p:cNvSpPr>
          <p:nvPr>
            <p:ph type="sldNum" sz="quarter" idx="12"/>
          </p:nvPr>
        </p:nvSpPr>
        <p:spPr>
          <a:ln/>
        </p:spPr>
        <p:txBody>
          <a:bodyPr/>
          <a:lstStyle>
            <a:lvl1pPr>
              <a:defRPr/>
            </a:lvl1pPr>
          </a:lstStyle>
          <a:p>
            <a:pPr>
              <a:defRPr/>
            </a:pPr>
            <a:fld id="{950DC264-8488-4066-B9EF-065BF1E353A2}" type="slidenum">
              <a:rPr lang="en-US" altLang="en-US"/>
              <a:pPr>
                <a:defRPr/>
              </a:pPr>
              <a:t>‹#›</a:t>
            </a:fld>
            <a:endParaRPr lang="en-US" altLang="en-US"/>
          </a:p>
        </p:txBody>
      </p:sp>
    </p:spTree>
    <p:extLst>
      <p:ext uri="{BB962C8B-B14F-4D97-AF65-F5344CB8AC3E}">
        <p14:creationId xmlns:p14="http://schemas.microsoft.com/office/powerpoint/2010/main" val="129234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9F3D3D13-3160-44EF-9B40-7591107FA83A}"/>
              </a:ext>
            </a:extLst>
          </p:cNvPr>
          <p:cNvSpPr>
            <a:spLocks noGrp="1" noChangeArrowheads="1"/>
          </p:cNvSpPr>
          <p:nvPr>
            <p:ph type="dt" sz="half" idx="10"/>
          </p:nvPr>
        </p:nvSpPr>
        <p:spPr>
          <a:ln/>
        </p:spPr>
        <p:txBody>
          <a:bodyPr/>
          <a:lstStyle>
            <a:lvl1pPr>
              <a:defRPr/>
            </a:lvl1pPr>
          </a:lstStyle>
          <a:p>
            <a:pPr>
              <a:defRPr/>
            </a:pPr>
            <a:r>
              <a:rPr lang="en-US"/>
              <a:t>IME602: FORECASTING</a:t>
            </a:r>
          </a:p>
        </p:txBody>
      </p:sp>
      <p:sp>
        <p:nvSpPr>
          <p:cNvPr id="5" name="Rectangle 5">
            <a:extLst>
              <a:ext uri="{FF2B5EF4-FFF2-40B4-BE49-F238E27FC236}">
                <a16:creationId xmlns:a16="http://schemas.microsoft.com/office/drawing/2014/main" id="{3E2DD788-06F5-4D6C-8C32-519E1B2B5CA0}"/>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AE62E26A-B044-4605-AB15-8763CA9CE876}"/>
              </a:ext>
            </a:extLst>
          </p:cNvPr>
          <p:cNvSpPr>
            <a:spLocks noGrp="1" noChangeArrowheads="1"/>
          </p:cNvSpPr>
          <p:nvPr>
            <p:ph type="sldNum" sz="quarter" idx="12"/>
          </p:nvPr>
        </p:nvSpPr>
        <p:spPr>
          <a:ln/>
        </p:spPr>
        <p:txBody>
          <a:bodyPr/>
          <a:lstStyle>
            <a:lvl1pPr>
              <a:defRPr/>
            </a:lvl1pPr>
          </a:lstStyle>
          <a:p>
            <a:pPr>
              <a:defRPr/>
            </a:pPr>
            <a:fld id="{E5CB166C-B0D1-4658-AA90-9945FEC83EC0}" type="slidenum">
              <a:rPr lang="en-US" altLang="en-US"/>
              <a:pPr>
                <a:defRPr/>
              </a:pPr>
              <a:t>‹#›</a:t>
            </a:fld>
            <a:endParaRPr lang="en-US" altLang="en-US"/>
          </a:p>
        </p:txBody>
      </p:sp>
    </p:spTree>
    <p:extLst>
      <p:ext uri="{BB962C8B-B14F-4D97-AF65-F5344CB8AC3E}">
        <p14:creationId xmlns:p14="http://schemas.microsoft.com/office/powerpoint/2010/main" val="3182152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0A7039FA-10FF-4570-9D0E-C5C198D73F98}"/>
              </a:ext>
            </a:extLst>
          </p:cNvPr>
          <p:cNvSpPr>
            <a:spLocks noGrp="1" noChangeArrowheads="1"/>
          </p:cNvSpPr>
          <p:nvPr>
            <p:ph type="dt" sz="half" idx="10"/>
          </p:nvPr>
        </p:nvSpPr>
        <p:spPr>
          <a:ln/>
        </p:spPr>
        <p:txBody>
          <a:bodyPr/>
          <a:lstStyle>
            <a:lvl1pPr>
              <a:defRPr/>
            </a:lvl1pPr>
          </a:lstStyle>
          <a:p>
            <a:pPr>
              <a:defRPr/>
            </a:pPr>
            <a:r>
              <a:rPr lang="en-US"/>
              <a:t>IME602: FORECASTING</a:t>
            </a:r>
          </a:p>
        </p:txBody>
      </p:sp>
      <p:sp>
        <p:nvSpPr>
          <p:cNvPr id="5" name="Rectangle 5">
            <a:extLst>
              <a:ext uri="{FF2B5EF4-FFF2-40B4-BE49-F238E27FC236}">
                <a16:creationId xmlns:a16="http://schemas.microsoft.com/office/drawing/2014/main" id="{FA41679D-D085-486A-A5D7-244DB063031C}"/>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850DC564-B1D1-41C5-9AFD-3C1F4A707601}"/>
              </a:ext>
            </a:extLst>
          </p:cNvPr>
          <p:cNvSpPr>
            <a:spLocks noGrp="1" noChangeArrowheads="1"/>
          </p:cNvSpPr>
          <p:nvPr>
            <p:ph type="sldNum" sz="quarter" idx="12"/>
          </p:nvPr>
        </p:nvSpPr>
        <p:spPr>
          <a:ln/>
        </p:spPr>
        <p:txBody>
          <a:bodyPr/>
          <a:lstStyle>
            <a:lvl1pPr>
              <a:defRPr/>
            </a:lvl1pPr>
          </a:lstStyle>
          <a:p>
            <a:pPr>
              <a:defRPr/>
            </a:pPr>
            <a:fld id="{E0EC21A0-A5A7-469E-B6D7-2A60F52E3816}" type="slidenum">
              <a:rPr lang="en-US" altLang="en-US"/>
              <a:pPr>
                <a:defRPr/>
              </a:pPr>
              <a:t>‹#›</a:t>
            </a:fld>
            <a:endParaRPr lang="en-US" altLang="en-US"/>
          </a:p>
        </p:txBody>
      </p:sp>
    </p:spTree>
    <p:extLst>
      <p:ext uri="{BB962C8B-B14F-4D97-AF65-F5344CB8AC3E}">
        <p14:creationId xmlns:p14="http://schemas.microsoft.com/office/powerpoint/2010/main" val="1353660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EB115FE3-EF88-4817-8804-58F03965A785}"/>
              </a:ext>
            </a:extLst>
          </p:cNvPr>
          <p:cNvSpPr>
            <a:spLocks noGrp="1" noChangeArrowheads="1"/>
          </p:cNvSpPr>
          <p:nvPr>
            <p:ph type="dt" sz="half" idx="10"/>
          </p:nvPr>
        </p:nvSpPr>
        <p:spPr>
          <a:ln/>
        </p:spPr>
        <p:txBody>
          <a:bodyPr/>
          <a:lstStyle>
            <a:lvl1pPr>
              <a:defRPr/>
            </a:lvl1pPr>
          </a:lstStyle>
          <a:p>
            <a:pPr>
              <a:defRPr/>
            </a:pPr>
            <a:r>
              <a:rPr lang="en-US"/>
              <a:t>IME602: FORECASTING</a:t>
            </a:r>
          </a:p>
        </p:txBody>
      </p:sp>
      <p:sp>
        <p:nvSpPr>
          <p:cNvPr id="6" name="Rectangle 5">
            <a:extLst>
              <a:ext uri="{FF2B5EF4-FFF2-40B4-BE49-F238E27FC236}">
                <a16:creationId xmlns:a16="http://schemas.microsoft.com/office/drawing/2014/main" id="{D234D345-60C3-4F76-994F-46DB49E2B910}"/>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E106CD41-169E-4ACF-9108-CB6E60A11E30}"/>
              </a:ext>
            </a:extLst>
          </p:cNvPr>
          <p:cNvSpPr>
            <a:spLocks noGrp="1" noChangeArrowheads="1"/>
          </p:cNvSpPr>
          <p:nvPr>
            <p:ph type="sldNum" sz="quarter" idx="12"/>
          </p:nvPr>
        </p:nvSpPr>
        <p:spPr>
          <a:ln/>
        </p:spPr>
        <p:txBody>
          <a:bodyPr/>
          <a:lstStyle>
            <a:lvl1pPr>
              <a:defRPr/>
            </a:lvl1pPr>
          </a:lstStyle>
          <a:p>
            <a:pPr>
              <a:defRPr/>
            </a:pPr>
            <a:fld id="{20C48846-AADC-40E7-8768-F084D0F76BE8}" type="slidenum">
              <a:rPr lang="en-US" altLang="en-US"/>
              <a:pPr>
                <a:defRPr/>
              </a:pPr>
              <a:t>‹#›</a:t>
            </a:fld>
            <a:endParaRPr lang="en-US" altLang="en-US"/>
          </a:p>
        </p:txBody>
      </p:sp>
    </p:spTree>
    <p:extLst>
      <p:ext uri="{BB962C8B-B14F-4D97-AF65-F5344CB8AC3E}">
        <p14:creationId xmlns:p14="http://schemas.microsoft.com/office/powerpoint/2010/main" val="1871324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a16="http://schemas.microsoft.com/office/drawing/2014/main" id="{02DB4599-F80F-4191-87BA-AF86BD1CAA0B}"/>
              </a:ext>
            </a:extLst>
          </p:cNvPr>
          <p:cNvSpPr>
            <a:spLocks noGrp="1" noChangeArrowheads="1"/>
          </p:cNvSpPr>
          <p:nvPr>
            <p:ph type="dt" sz="half" idx="10"/>
          </p:nvPr>
        </p:nvSpPr>
        <p:spPr>
          <a:ln/>
        </p:spPr>
        <p:txBody>
          <a:bodyPr/>
          <a:lstStyle>
            <a:lvl1pPr>
              <a:defRPr/>
            </a:lvl1pPr>
          </a:lstStyle>
          <a:p>
            <a:pPr>
              <a:defRPr/>
            </a:pPr>
            <a:r>
              <a:rPr lang="en-US"/>
              <a:t>IME602: FORECASTING</a:t>
            </a:r>
          </a:p>
        </p:txBody>
      </p:sp>
      <p:sp>
        <p:nvSpPr>
          <p:cNvPr id="8" name="Rectangle 5">
            <a:extLst>
              <a:ext uri="{FF2B5EF4-FFF2-40B4-BE49-F238E27FC236}">
                <a16:creationId xmlns:a16="http://schemas.microsoft.com/office/drawing/2014/main" id="{44865B74-66B5-4BC5-935C-1F88D8B48AFA}"/>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9" name="Rectangle 6">
            <a:extLst>
              <a:ext uri="{FF2B5EF4-FFF2-40B4-BE49-F238E27FC236}">
                <a16:creationId xmlns:a16="http://schemas.microsoft.com/office/drawing/2014/main" id="{7D1623FD-191B-4630-B86F-949D3647EC57}"/>
              </a:ext>
            </a:extLst>
          </p:cNvPr>
          <p:cNvSpPr>
            <a:spLocks noGrp="1" noChangeArrowheads="1"/>
          </p:cNvSpPr>
          <p:nvPr>
            <p:ph type="sldNum" sz="quarter" idx="12"/>
          </p:nvPr>
        </p:nvSpPr>
        <p:spPr>
          <a:ln/>
        </p:spPr>
        <p:txBody>
          <a:bodyPr/>
          <a:lstStyle>
            <a:lvl1pPr>
              <a:defRPr/>
            </a:lvl1pPr>
          </a:lstStyle>
          <a:p>
            <a:pPr>
              <a:defRPr/>
            </a:pPr>
            <a:fld id="{4DE5E75D-8628-4824-BABA-A6A51859CF7F}" type="slidenum">
              <a:rPr lang="en-US" altLang="en-US"/>
              <a:pPr>
                <a:defRPr/>
              </a:pPr>
              <a:t>‹#›</a:t>
            </a:fld>
            <a:endParaRPr lang="en-US" altLang="en-US"/>
          </a:p>
        </p:txBody>
      </p:sp>
    </p:spTree>
    <p:extLst>
      <p:ext uri="{BB962C8B-B14F-4D97-AF65-F5344CB8AC3E}">
        <p14:creationId xmlns:p14="http://schemas.microsoft.com/office/powerpoint/2010/main" val="1122103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a:extLst>
              <a:ext uri="{FF2B5EF4-FFF2-40B4-BE49-F238E27FC236}">
                <a16:creationId xmlns:a16="http://schemas.microsoft.com/office/drawing/2014/main" id="{49546DE9-FA30-4715-B9E7-FA9384547CA9}"/>
              </a:ext>
            </a:extLst>
          </p:cNvPr>
          <p:cNvSpPr>
            <a:spLocks noGrp="1" noChangeArrowheads="1"/>
          </p:cNvSpPr>
          <p:nvPr>
            <p:ph type="dt" sz="half" idx="10"/>
          </p:nvPr>
        </p:nvSpPr>
        <p:spPr>
          <a:ln/>
        </p:spPr>
        <p:txBody>
          <a:bodyPr/>
          <a:lstStyle>
            <a:lvl1pPr>
              <a:defRPr/>
            </a:lvl1pPr>
          </a:lstStyle>
          <a:p>
            <a:pPr>
              <a:defRPr/>
            </a:pPr>
            <a:r>
              <a:rPr lang="en-US"/>
              <a:t>IME602: FORECASTING</a:t>
            </a:r>
          </a:p>
        </p:txBody>
      </p:sp>
      <p:sp>
        <p:nvSpPr>
          <p:cNvPr id="4" name="Rectangle 5">
            <a:extLst>
              <a:ext uri="{FF2B5EF4-FFF2-40B4-BE49-F238E27FC236}">
                <a16:creationId xmlns:a16="http://schemas.microsoft.com/office/drawing/2014/main" id="{6C53AE2C-A9BA-4415-993C-4822E0CF911B}"/>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5" name="Rectangle 6">
            <a:extLst>
              <a:ext uri="{FF2B5EF4-FFF2-40B4-BE49-F238E27FC236}">
                <a16:creationId xmlns:a16="http://schemas.microsoft.com/office/drawing/2014/main" id="{25C3F893-5ACB-4CD3-A26A-42A669B49E85}"/>
              </a:ext>
            </a:extLst>
          </p:cNvPr>
          <p:cNvSpPr>
            <a:spLocks noGrp="1" noChangeArrowheads="1"/>
          </p:cNvSpPr>
          <p:nvPr>
            <p:ph type="sldNum" sz="quarter" idx="12"/>
          </p:nvPr>
        </p:nvSpPr>
        <p:spPr>
          <a:ln/>
        </p:spPr>
        <p:txBody>
          <a:bodyPr/>
          <a:lstStyle>
            <a:lvl1pPr>
              <a:defRPr/>
            </a:lvl1pPr>
          </a:lstStyle>
          <a:p>
            <a:pPr>
              <a:defRPr/>
            </a:pPr>
            <a:fld id="{E99E2108-9F7A-46BE-969D-DB02EC8DFC4F}" type="slidenum">
              <a:rPr lang="en-US" altLang="en-US"/>
              <a:pPr>
                <a:defRPr/>
              </a:pPr>
              <a:t>‹#›</a:t>
            </a:fld>
            <a:endParaRPr lang="en-US" altLang="en-US"/>
          </a:p>
        </p:txBody>
      </p:sp>
    </p:spTree>
    <p:extLst>
      <p:ext uri="{BB962C8B-B14F-4D97-AF65-F5344CB8AC3E}">
        <p14:creationId xmlns:p14="http://schemas.microsoft.com/office/powerpoint/2010/main" val="2651024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607E63E-A175-4057-8FE7-6FD0234F39D5}"/>
              </a:ext>
            </a:extLst>
          </p:cNvPr>
          <p:cNvSpPr>
            <a:spLocks noGrp="1" noChangeArrowheads="1"/>
          </p:cNvSpPr>
          <p:nvPr>
            <p:ph type="dt" sz="half" idx="10"/>
          </p:nvPr>
        </p:nvSpPr>
        <p:spPr>
          <a:ln/>
        </p:spPr>
        <p:txBody>
          <a:bodyPr/>
          <a:lstStyle>
            <a:lvl1pPr>
              <a:defRPr/>
            </a:lvl1pPr>
          </a:lstStyle>
          <a:p>
            <a:pPr>
              <a:defRPr/>
            </a:pPr>
            <a:r>
              <a:rPr lang="en-US"/>
              <a:t>IME602: FORECASTING</a:t>
            </a:r>
          </a:p>
        </p:txBody>
      </p:sp>
      <p:sp>
        <p:nvSpPr>
          <p:cNvPr id="3" name="Rectangle 5">
            <a:extLst>
              <a:ext uri="{FF2B5EF4-FFF2-40B4-BE49-F238E27FC236}">
                <a16:creationId xmlns:a16="http://schemas.microsoft.com/office/drawing/2014/main" id="{A1AFC2C1-9BD8-43E3-A5A6-EDC83359C936}"/>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4" name="Rectangle 6">
            <a:extLst>
              <a:ext uri="{FF2B5EF4-FFF2-40B4-BE49-F238E27FC236}">
                <a16:creationId xmlns:a16="http://schemas.microsoft.com/office/drawing/2014/main" id="{03B12B22-0C4E-4E56-9E47-3C75F65F660D}"/>
              </a:ext>
            </a:extLst>
          </p:cNvPr>
          <p:cNvSpPr>
            <a:spLocks noGrp="1" noChangeArrowheads="1"/>
          </p:cNvSpPr>
          <p:nvPr>
            <p:ph type="sldNum" sz="quarter" idx="12"/>
          </p:nvPr>
        </p:nvSpPr>
        <p:spPr>
          <a:ln/>
        </p:spPr>
        <p:txBody>
          <a:bodyPr/>
          <a:lstStyle>
            <a:lvl1pPr>
              <a:defRPr/>
            </a:lvl1pPr>
          </a:lstStyle>
          <a:p>
            <a:pPr>
              <a:defRPr/>
            </a:pPr>
            <a:fld id="{7759898B-7453-4B8D-97F4-1FB0E9BC03C4}" type="slidenum">
              <a:rPr lang="en-US" altLang="en-US"/>
              <a:pPr>
                <a:defRPr/>
              </a:pPr>
              <a:t>‹#›</a:t>
            </a:fld>
            <a:endParaRPr lang="en-US" altLang="en-US"/>
          </a:p>
        </p:txBody>
      </p:sp>
    </p:spTree>
    <p:extLst>
      <p:ext uri="{BB962C8B-B14F-4D97-AF65-F5344CB8AC3E}">
        <p14:creationId xmlns:p14="http://schemas.microsoft.com/office/powerpoint/2010/main" val="2895647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9200289-4167-4835-A5CA-EE189E160B30}"/>
              </a:ext>
            </a:extLst>
          </p:cNvPr>
          <p:cNvSpPr>
            <a:spLocks noGrp="1" noChangeArrowheads="1"/>
          </p:cNvSpPr>
          <p:nvPr>
            <p:ph type="dt" sz="half" idx="10"/>
          </p:nvPr>
        </p:nvSpPr>
        <p:spPr>
          <a:ln/>
        </p:spPr>
        <p:txBody>
          <a:bodyPr/>
          <a:lstStyle>
            <a:lvl1pPr>
              <a:defRPr/>
            </a:lvl1pPr>
          </a:lstStyle>
          <a:p>
            <a:pPr>
              <a:defRPr/>
            </a:pPr>
            <a:r>
              <a:rPr lang="en-US"/>
              <a:t>IME602: FORECASTING</a:t>
            </a:r>
          </a:p>
        </p:txBody>
      </p:sp>
      <p:sp>
        <p:nvSpPr>
          <p:cNvPr id="6" name="Rectangle 5">
            <a:extLst>
              <a:ext uri="{FF2B5EF4-FFF2-40B4-BE49-F238E27FC236}">
                <a16:creationId xmlns:a16="http://schemas.microsoft.com/office/drawing/2014/main" id="{C42A5661-1099-48D0-BF17-FB4C8E9AD0BC}"/>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AB4054AD-4B1C-4E1B-9C82-2764D54E9EC6}"/>
              </a:ext>
            </a:extLst>
          </p:cNvPr>
          <p:cNvSpPr>
            <a:spLocks noGrp="1" noChangeArrowheads="1"/>
          </p:cNvSpPr>
          <p:nvPr>
            <p:ph type="sldNum" sz="quarter" idx="12"/>
          </p:nvPr>
        </p:nvSpPr>
        <p:spPr>
          <a:ln/>
        </p:spPr>
        <p:txBody>
          <a:bodyPr/>
          <a:lstStyle>
            <a:lvl1pPr>
              <a:defRPr/>
            </a:lvl1pPr>
          </a:lstStyle>
          <a:p>
            <a:pPr>
              <a:defRPr/>
            </a:pPr>
            <a:fld id="{592ED78B-6F6D-44EB-A5AB-348628D15E7D}" type="slidenum">
              <a:rPr lang="en-US" altLang="en-US"/>
              <a:pPr>
                <a:defRPr/>
              </a:pPr>
              <a:t>‹#›</a:t>
            </a:fld>
            <a:endParaRPr lang="en-US" altLang="en-US"/>
          </a:p>
        </p:txBody>
      </p:sp>
    </p:spTree>
    <p:extLst>
      <p:ext uri="{BB962C8B-B14F-4D97-AF65-F5344CB8AC3E}">
        <p14:creationId xmlns:p14="http://schemas.microsoft.com/office/powerpoint/2010/main" val="1692610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F0D7F91-5DFF-4BE1-8A81-FC59036FE370}"/>
              </a:ext>
            </a:extLst>
          </p:cNvPr>
          <p:cNvSpPr>
            <a:spLocks noGrp="1" noChangeArrowheads="1"/>
          </p:cNvSpPr>
          <p:nvPr>
            <p:ph type="dt" sz="half" idx="10"/>
          </p:nvPr>
        </p:nvSpPr>
        <p:spPr>
          <a:ln/>
        </p:spPr>
        <p:txBody>
          <a:bodyPr/>
          <a:lstStyle>
            <a:lvl1pPr>
              <a:defRPr/>
            </a:lvl1pPr>
          </a:lstStyle>
          <a:p>
            <a:pPr>
              <a:defRPr/>
            </a:pPr>
            <a:r>
              <a:rPr lang="en-US"/>
              <a:t>IME602: FORECASTING</a:t>
            </a:r>
          </a:p>
        </p:txBody>
      </p:sp>
      <p:sp>
        <p:nvSpPr>
          <p:cNvPr id="6" name="Rectangle 5">
            <a:extLst>
              <a:ext uri="{FF2B5EF4-FFF2-40B4-BE49-F238E27FC236}">
                <a16:creationId xmlns:a16="http://schemas.microsoft.com/office/drawing/2014/main" id="{A2B60F7A-EAAA-4D8C-8480-CFCED6F5A4BD}"/>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E9A18F26-E82C-4E63-9104-62FA3B77EAB2}"/>
              </a:ext>
            </a:extLst>
          </p:cNvPr>
          <p:cNvSpPr>
            <a:spLocks noGrp="1" noChangeArrowheads="1"/>
          </p:cNvSpPr>
          <p:nvPr>
            <p:ph type="sldNum" sz="quarter" idx="12"/>
          </p:nvPr>
        </p:nvSpPr>
        <p:spPr>
          <a:ln/>
        </p:spPr>
        <p:txBody>
          <a:bodyPr/>
          <a:lstStyle>
            <a:lvl1pPr>
              <a:defRPr/>
            </a:lvl1pPr>
          </a:lstStyle>
          <a:p>
            <a:pPr>
              <a:defRPr/>
            </a:pPr>
            <a:fld id="{A74DE3CA-06EB-410D-B973-FE779D7EE1C4}" type="slidenum">
              <a:rPr lang="en-US" altLang="en-US"/>
              <a:pPr>
                <a:defRPr/>
              </a:pPr>
              <a:t>‹#›</a:t>
            </a:fld>
            <a:endParaRPr lang="en-US" altLang="en-US"/>
          </a:p>
        </p:txBody>
      </p:sp>
    </p:spTree>
    <p:extLst>
      <p:ext uri="{BB962C8B-B14F-4D97-AF65-F5344CB8AC3E}">
        <p14:creationId xmlns:p14="http://schemas.microsoft.com/office/powerpoint/2010/main" val="2165064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A04259F-15D0-4DD8-AAC2-9B7F0F642419}"/>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2049A42-E919-4541-A9DC-C93FED8F186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338C31F-6791-4AD6-B148-AAF836F5F61E}"/>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r>
              <a:rPr lang="en-US"/>
              <a:t>IME602: FORECASTING</a:t>
            </a:r>
          </a:p>
        </p:txBody>
      </p:sp>
      <p:sp>
        <p:nvSpPr>
          <p:cNvPr id="1029" name="Rectangle 5">
            <a:extLst>
              <a:ext uri="{FF2B5EF4-FFF2-40B4-BE49-F238E27FC236}">
                <a16:creationId xmlns:a16="http://schemas.microsoft.com/office/drawing/2014/main" id="{538D1380-7098-47C6-969D-0159708717C8}"/>
              </a:ext>
            </a:extLst>
          </p:cNvPr>
          <p:cNvSpPr>
            <a:spLocks noGrp="1" noChangeArrowheads="1"/>
          </p:cNvSpPr>
          <p:nvPr>
            <p:ph type="ftr" sz="quarter" idx="3"/>
          </p:nvPr>
        </p:nvSpPr>
        <p:spPr bwMode="auto">
          <a:xfrm>
            <a:off x="4165600" y="6245225"/>
            <a:ext cx="3860800" cy="476250"/>
          </a:xfrm>
          <a:prstGeom prst="rect">
            <a:avLst/>
          </a:prstGeom>
          <a:noFill/>
          <a:ln w="9525">
            <a:solidFill>
              <a:schemeClr val="bg1"/>
            </a:solid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t>RNSengupta,IME Dept,IIT Kanpur,INDIA</a:t>
            </a:r>
          </a:p>
        </p:txBody>
      </p:sp>
      <p:sp>
        <p:nvSpPr>
          <p:cNvPr id="1030" name="Rectangle 6">
            <a:extLst>
              <a:ext uri="{FF2B5EF4-FFF2-40B4-BE49-F238E27FC236}">
                <a16:creationId xmlns:a16="http://schemas.microsoft.com/office/drawing/2014/main" id="{805E4EE4-1A71-4E48-9187-B288223B2F13}"/>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pPr>
              <a:defRPr/>
            </a:pPr>
            <a:fld id="{4E4CC90A-68C0-44BC-9B47-95048FE59D44}" type="slidenum">
              <a:rPr lang="en-US" altLang="en-US"/>
              <a:pPr>
                <a:defRPr/>
              </a:pPr>
              <a:t>‹#›</a:t>
            </a:fld>
            <a:endParaRPr lang="en-US" altLang="en-US"/>
          </a:p>
        </p:txBody>
      </p:sp>
      <p:pic>
        <p:nvPicPr>
          <p:cNvPr id="1031" name="Picture 7" descr="iitlogo">
            <a:extLst>
              <a:ext uri="{FF2B5EF4-FFF2-40B4-BE49-F238E27FC236}">
                <a16:creationId xmlns:a16="http://schemas.microsoft.com/office/drawing/2014/main" id="{AAFF65CB-89EA-4A5E-B3B0-37ED9F84F584}"/>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0668000" y="6248400"/>
            <a:ext cx="40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55.emf"/><Relationship Id="rId7" Type="http://schemas.openxmlformats.org/officeDocument/2006/relationships/image" Target="../media/image57.emf"/><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56.emf"/><Relationship Id="rId4" Type="http://schemas.openxmlformats.org/officeDocument/2006/relationships/customXml" Target="../ink/ink2.xml"/><Relationship Id="rId9" Type="http://schemas.openxmlformats.org/officeDocument/2006/relationships/image" Target="../media/image58.emf"/></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customXml" Target="../ink/ink5.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4.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14.xml"/><Relationship Id="rId4" Type="http://schemas.openxmlformats.org/officeDocument/2006/relationships/image" Target="../media/image22.png"/></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Date Placeholder 3">
            <a:extLst>
              <a:ext uri="{FF2B5EF4-FFF2-40B4-BE49-F238E27FC236}">
                <a16:creationId xmlns:a16="http://schemas.microsoft.com/office/drawing/2014/main" id="{A25FB77D-1407-4C9A-A7F6-40E3D5F3D551}"/>
              </a:ext>
            </a:extLst>
          </p:cNvPr>
          <p:cNvSpPr>
            <a:spLocks noGrp="1"/>
          </p:cNvSpPr>
          <p:nvPr>
            <p:ph type="dt" sz="quarter" idx="10"/>
          </p:nvPr>
        </p:nvSpPr>
        <p:spPr>
          <a:xfrm>
            <a:off x="1981200" y="6245225"/>
            <a:ext cx="1981200" cy="476250"/>
          </a:xfrm>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en-US" altLang="en-US" sz="1000">
                <a:latin typeface="+mj-lt"/>
              </a:rPr>
              <a:t>IME602: FORECASTING</a:t>
            </a:r>
            <a:endParaRPr lang="en-US" altLang="en-US" sz="1000" dirty="0">
              <a:latin typeface="Times New Roman" panose="02020603050405020304" pitchFamily="18" charset="0"/>
            </a:endParaRPr>
          </a:p>
        </p:txBody>
      </p:sp>
      <p:sp>
        <p:nvSpPr>
          <p:cNvPr id="4099" name="Footer Placeholder 4">
            <a:extLst>
              <a:ext uri="{FF2B5EF4-FFF2-40B4-BE49-F238E27FC236}">
                <a16:creationId xmlns:a16="http://schemas.microsoft.com/office/drawing/2014/main" id="{71505F96-381B-49C5-87A4-0A3A004A7A33}"/>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RNSengupta,IME Dept,IIT Kanpur,INDIA</a:t>
            </a:r>
          </a:p>
        </p:txBody>
      </p:sp>
      <p:sp>
        <p:nvSpPr>
          <p:cNvPr id="4100" name="Slide Number Placeholder 5">
            <a:extLst>
              <a:ext uri="{FF2B5EF4-FFF2-40B4-BE49-F238E27FC236}">
                <a16:creationId xmlns:a16="http://schemas.microsoft.com/office/drawing/2014/main" id="{D879943A-8BAA-4E26-932D-70A4CE1CEDF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892576B-12B9-4CFA-8FF0-C30EB18137ED}" type="slidenum">
              <a:rPr lang="en-US" altLang="en-US" sz="1400" smtClean="0">
                <a:latin typeface="Times New Roman" panose="02020603050405020304" pitchFamily="18" charset="0"/>
              </a:rPr>
              <a:pPr>
                <a:spcBef>
                  <a:spcPct val="0"/>
                </a:spcBef>
                <a:buFontTx/>
                <a:buNone/>
              </a:pPr>
              <a:t>1</a:t>
            </a:fld>
            <a:endParaRPr lang="en-US" altLang="en-US" sz="1400">
              <a:latin typeface="Times New Roman" panose="02020603050405020304" pitchFamily="18" charset="0"/>
            </a:endParaRPr>
          </a:p>
        </p:txBody>
      </p:sp>
      <p:sp>
        <p:nvSpPr>
          <p:cNvPr id="453634" name="Rectangle 2">
            <a:extLst>
              <a:ext uri="{FF2B5EF4-FFF2-40B4-BE49-F238E27FC236}">
                <a16:creationId xmlns:a16="http://schemas.microsoft.com/office/drawing/2014/main" id="{AD1B81C8-CC5D-4835-AA0B-EF076E797F1A}"/>
              </a:ext>
            </a:extLst>
          </p:cNvPr>
          <p:cNvSpPr>
            <a:spLocks noGrp="1" noChangeArrowheads="1"/>
          </p:cNvSpPr>
          <p:nvPr>
            <p:ph type="title"/>
          </p:nvPr>
        </p:nvSpPr>
        <p:spPr>
          <a:xfrm>
            <a:off x="533400" y="381000"/>
            <a:ext cx="11277600" cy="2286000"/>
          </a:xfrm>
        </p:spPr>
        <p:txBody>
          <a:bodyPr/>
          <a:lstStyle/>
          <a:p>
            <a:pPr eaLnBrk="1" hangingPunct="1">
              <a:defRPr/>
            </a:pPr>
            <a:r>
              <a:rPr lang="en-US" sz="5000" b="1" dirty="0">
                <a:solidFill>
                  <a:srgbClr val="FF0000"/>
                </a:solidFill>
                <a:effectLst>
                  <a:outerShdw blurRad="38100" dist="38100" dir="2700000" algn="tl">
                    <a:srgbClr val="C0C0C0"/>
                  </a:outerShdw>
                </a:effectLst>
              </a:rPr>
              <a:t>IME602: PROBABILITY AND STATISTICS</a:t>
            </a:r>
            <a:r>
              <a:rPr lang="en-US" sz="5000" b="1" dirty="0">
                <a:solidFill>
                  <a:srgbClr val="0000FF"/>
                </a:solidFill>
                <a:effectLst>
                  <a:outerShdw blurRad="38100" dist="38100" dir="2700000" algn="tl">
                    <a:srgbClr val="C0C0C0"/>
                  </a:outerShdw>
                </a:effectLst>
              </a:rPr>
              <a:t>:FORECASTING</a:t>
            </a:r>
          </a:p>
        </p:txBody>
      </p:sp>
      <p:sp>
        <p:nvSpPr>
          <p:cNvPr id="4102" name="Rectangle 3">
            <a:extLst>
              <a:ext uri="{FF2B5EF4-FFF2-40B4-BE49-F238E27FC236}">
                <a16:creationId xmlns:a16="http://schemas.microsoft.com/office/drawing/2014/main" id="{70E7521E-5F64-46D3-8ECB-BB1E235672EA}"/>
              </a:ext>
            </a:extLst>
          </p:cNvPr>
          <p:cNvSpPr>
            <a:spLocks noGrp="1" noChangeArrowheads="1"/>
          </p:cNvSpPr>
          <p:nvPr>
            <p:ph type="body" idx="1"/>
          </p:nvPr>
        </p:nvSpPr>
        <p:spPr>
          <a:xfrm>
            <a:off x="2209800" y="2895600"/>
            <a:ext cx="7772400" cy="1752600"/>
          </a:xfrm>
        </p:spPr>
        <p:txBody>
          <a:bodyPr/>
          <a:lstStyle/>
          <a:p>
            <a:pPr algn="ctr" eaLnBrk="1" hangingPunct="1">
              <a:buFontTx/>
              <a:buNone/>
            </a:pPr>
            <a:r>
              <a:rPr lang="en-US" altLang="en-US" sz="2700" b="1" dirty="0">
                <a:solidFill>
                  <a:srgbClr val="FF3300"/>
                </a:solidFill>
              </a:rPr>
              <a:t>Raghu Nandan SENGUPTA</a:t>
            </a:r>
          </a:p>
          <a:p>
            <a:pPr algn="ctr" eaLnBrk="1" hangingPunct="1">
              <a:buFontTx/>
              <a:buNone/>
            </a:pPr>
            <a:r>
              <a:rPr lang="en-US" altLang="en-US" sz="2700" b="1" dirty="0">
                <a:solidFill>
                  <a:srgbClr val="FF3300"/>
                </a:solidFill>
              </a:rPr>
              <a:t>Department of Management Sciences (</a:t>
            </a:r>
            <a:r>
              <a:rPr lang="en-US" altLang="en-US" sz="2700" b="1" dirty="0" err="1">
                <a:solidFill>
                  <a:srgbClr val="FF3300"/>
                </a:solidFill>
              </a:rPr>
              <a:t>DoMS</a:t>
            </a:r>
            <a:r>
              <a:rPr lang="en-US" altLang="en-US" sz="2700" b="1" dirty="0">
                <a:solidFill>
                  <a:srgbClr val="FF3300"/>
                </a:solidFill>
              </a:rPr>
              <a:t>)</a:t>
            </a:r>
          </a:p>
          <a:p>
            <a:pPr algn="ctr" eaLnBrk="1" hangingPunct="1">
              <a:buFontTx/>
              <a:buNone/>
            </a:pPr>
            <a:r>
              <a:rPr lang="en-US" altLang="en-US" sz="2700" b="1" dirty="0">
                <a:solidFill>
                  <a:srgbClr val="FF3300"/>
                </a:solidFill>
              </a:rPr>
              <a:t>Indian Institute of Technology Kanpur, INDIA</a:t>
            </a:r>
          </a:p>
        </p:txBody>
      </p:sp>
      <p:pic>
        <p:nvPicPr>
          <p:cNvPr id="4103" name="Picture 4" descr="iitlogo">
            <a:extLst>
              <a:ext uri="{FF2B5EF4-FFF2-40B4-BE49-F238E27FC236}">
                <a16:creationId xmlns:a16="http://schemas.microsoft.com/office/drawing/2014/main" id="{7B55F1F0-B731-4E70-AA0C-F4057148CB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5029200"/>
            <a:ext cx="12065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CF5E3DFF-31CD-46E8-9AEB-58AEB03F30E9}"/>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6F8658D2-D3C5-4600-8966-0E6DB72540DB}"/>
              </a:ext>
            </a:extLst>
          </p:cNvPr>
          <p:cNvSpPr>
            <a:spLocks noGrp="1"/>
          </p:cNvSpPr>
          <p:nvPr>
            <p:ph type="ftr" sz="quarter" idx="11"/>
          </p:nvPr>
        </p:nvSpPr>
        <p:spPr/>
        <p:txBody>
          <a:bodyPr/>
          <a:lstStyle/>
          <a:p>
            <a:pPr>
              <a:defRPr/>
            </a:pPr>
            <a:r>
              <a:rPr lang="en-US"/>
              <a:t>RNSengupta,IME Dept,IIT Kanpur,INDIA</a:t>
            </a:r>
          </a:p>
        </p:txBody>
      </p:sp>
      <p:sp>
        <p:nvSpPr>
          <p:cNvPr id="43012" name="Slide Number Placeholder 7">
            <a:extLst>
              <a:ext uri="{FF2B5EF4-FFF2-40B4-BE49-F238E27FC236}">
                <a16:creationId xmlns:a16="http://schemas.microsoft.com/office/drawing/2014/main" id="{F5556FCB-C906-4781-9281-076D8576194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20C9D7F-2629-4EDB-9554-71D6637AE77F}" type="slidenum">
              <a:rPr lang="en-US" altLang="en-US" sz="1400" smtClean="0"/>
              <a:pPr>
                <a:spcBef>
                  <a:spcPct val="0"/>
                </a:spcBef>
                <a:buFontTx/>
                <a:buNone/>
              </a:pPr>
              <a:t>10</a:t>
            </a:fld>
            <a:endParaRPr lang="en-US" altLang="en-US" sz="1400"/>
          </a:p>
        </p:txBody>
      </p:sp>
      <p:sp>
        <p:nvSpPr>
          <p:cNvPr id="31749" name="Rectangle 2">
            <a:extLst>
              <a:ext uri="{FF2B5EF4-FFF2-40B4-BE49-F238E27FC236}">
                <a16:creationId xmlns:a16="http://schemas.microsoft.com/office/drawing/2014/main" id="{4592DED5-57A5-49D0-BBBD-1369AB857646}"/>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Some numerical characteristics used</a:t>
            </a:r>
            <a:endParaRPr lang="en-US" altLang="en-US" dirty="0"/>
          </a:p>
        </p:txBody>
      </p:sp>
      <p:sp>
        <p:nvSpPr>
          <p:cNvPr id="8" name="Rectangle 3">
            <a:extLst>
              <a:ext uri="{FF2B5EF4-FFF2-40B4-BE49-F238E27FC236}">
                <a16:creationId xmlns:a16="http://schemas.microsoft.com/office/drawing/2014/main" id="{3D7F4772-3064-43CE-84EC-0101B51F1B18}"/>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2"/>
            <a:stretch>
              <a:fillRect l="-1017" t="-1078"/>
            </a:stretch>
          </a:blipFill>
        </p:spPr>
        <p:txBody>
          <a:bodyPr/>
          <a:lstStyle/>
          <a:p>
            <a:pPr>
              <a:defRPr/>
            </a:pPr>
            <a:r>
              <a:rPr lang="en-IN">
                <a:noFill/>
              </a:rPr>
              <a:t>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A6F622F-DC91-4BC0-ACF2-5A279C7213F8}"/>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D80B24A8-BC99-40E6-B868-BDEE0A25B9AB}"/>
              </a:ext>
            </a:extLst>
          </p:cNvPr>
          <p:cNvSpPr>
            <a:spLocks noGrp="1"/>
          </p:cNvSpPr>
          <p:nvPr>
            <p:ph type="ftr" sz="quarter" idx="11"/>
          </p:nvPr>
        </p:nvSpPr>
        <p:spPr/>
        <p:txBody>
          <a:bodyPr/>
          <a:lstStyle/>
          <a:p>
            <a:pPr>
              <a:defRPr/>
            </a:pPr>
            <a:r>
              <a:rPr lang="en-US"/>
              <a:t>RNSengupta,IME Dept,IIT Kanpur,INDIA</a:t>
            </a:r>
          </a:p>
        </p:txBody>
      </p:sp>
      <p:sp>
        <p:nvSpPr>
          <p:cNvPr id="271364" name="Slide Number Placeholder 5">
            <a:extLst>
              <a:ext uri="{FF2B5EF4-FFF2-40B4-BE49-F238E27FC236}">
                <a16:creationId xmlns:a16="http://schemas.microsoft.com/office/drawing/2014/main" id="{C3F700B0-A26C-4FF1-B5AA-CFE290E745A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83F7072-76DC-42DB-947D-2A8F93621FE0}" type="slidenum">
              <a:rPr lang="en-US" altLang="en-US" sz="1400" smtClean="0"/>
              <a:pPr>
                <a:spcBef>
                  <a:spcPct val="0"/>
                </a:spcBef>
                <a:buFontTx/>
                <a:buNone/>
              </a:pPr>
              <a:t>100</a:t>
            </a:fld>
            <a:endParaRPr lang="en-US" altLang="en-US" sz="1400"/>
          </a:p>
        </p:txBody>
      </p:sp>
      <p:sp>
        <p:nvSpPr>
          <p:cNvPr id="74757" name="Rectangle 2">
            <a:extLst>
              <a:ext uri="{FF2B5EF4-FFF2-40B4-BE49-F238E27FC236}">
                <a16:creationId xmlns:a16="http://schemas.microsoft.com/office/drawing/2014/main" id="{F6365C26-CDBD-4AA6-BBC4-EB00D496B3DE}"/>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13</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b="1" dirty="0">
              <a:solidFill>
                <a:srgbClr val="0000FF"/>
              </a:solidFill>
            </a:endParaRPr>
          </a:p>
        </p:txBody>
      </p:sp>
      <p:sp>
        <p:nvSpPr>
          <p:cNvPr id="271366" name="Rectangle 3">
            <a:extLst>
              <a:ext uri="{FF2B5EF4-FFF2-40B4-BE49-F238E27FC236}">
                <a16:creationId xmlns:a16="http://schemas.microsoft.com/office/drawing/2014/main" id="{E1A174B4-BD4C-410A-87EF-598FAF92A873}"/>
              </a:ext>
            </a:extLst>
          </p:cNvPr>
          <p:cNvSpPr>
            <a:spLocks noGrp="1" noChangeArrowheads="1"/>
          </p:cNvSpPr>
          <p:nvPr>
            <p:ph type="body" idx="1"/>
          </p:nvPr>
        </p:nvSpPr>
        <p:spPr/>
        <p:txBody>
          <a:bodyPr/>
          <a:lstStyle/>
          <a:p>
            <a:pPr marL="742950" indent="-742950" algn="just" eaLnBrk="1" hangingPunct="1">
              <a:lnSpc>
                <a:spcPct val="90000"/>
              </a:lnSpc>
              <a:buFontTx/>
              <a:buAutoNum type="arabicParenR"/>
            </a:pPr>
            <a:r>
              <a:rPr lang="en-IN" altLang="en-US" sz="3500">
                <a:sym typeface="Symbol" panose="05050102010706020507" pitchFamily="18" charset="2"/>
              </a:rPr>
              <a:t>For the simple 5 month moving average we use the following formulae which is F</a:t>
            </a:r>
            <a:r>
              <a:rPr lang="en-IN" altLang="en-US" sz="3500" baseline="-25000">
                <a:sym typeface="Symbol" panose="05050102010706020507" pitchFamily="18" charset="2"/>
              </a:rPr>
              <a:t>t+1</a:t>
            </a:r>
            <a:r>
              <a:rPr lang="en-IN" altLang="en-US" sz="3500">
                <a:sym typeface="Symbol" panose="05050102010706020507" pitchFamily="18" charset="2"/>
              </a:rPr>
              <a:t>=(D</a:t>
            </a:r>
            <a:r>
              <a:rPr lang="en-IN" altLang="en-US" sz="3500" baseline="-25000">
                <a:sym typeface="Symbol" panose="05050102010706020507" pitchFamily="18" charset="2"/>
              </a:rPr>
              <a:t>t</a:t>
            </a:r>
            <a:r>
              <a:rPr lang="en-IN" altLang="en-US" sz="3500">
                <a:sym typeface="Symbol" panose="05050102010706020507" pitchFamily="18" charset="2"/>
              </a:rPr>
              <a:t>+D</a:t>
            </a:r>
            <a:r>
              <a:rPr lang="en-IN" altLang="en-US" sz="3500" baseline="-25000">
                <a:sym typeface="Symbol" panose="05050102010706020507" pitchFamily="18" charset="2"/>
              </a:rPr>
              <a:t>t-1</a:t>
            </a:r>
            <a:r>
              <a:rPr lang="en-IN" altLang="en-US" sz="3500">
                <a:sym typeface="Symbol" panose="05050102010706020507" pitchFamily="18" charset="2"/>
              </a:rPr>
              <a:t>+D</a:t>
            </a:r>
            <a:r>
              <a:rPr lang="en-IN" altLang="en-US" sz="3500" baseline="-25000">
                <a:sym typeface="Symbol" panose="05050102010706020507" pitchFamily="18" charset="2"/>
              </a:rPr>
              <a:t>t-2</a:t>
            </a:r>
            <a:r>
              <a:rPr lang="en-IN" altLang="en-US" sz="3500">
                <a:sym typeface="Symbol" panose="05050102010706020507" pitchFamily="18" charset="2"/>
              </a:rPr>
              <a:t>+D</a:t>
            </a:r>
            <a:r>
              <a:rPr lang="en-IN" altLang="en-US" sz="3500" baseline="-25000">
                <a:sym typeface="Symbol" panose="05050102010706020507" pitchFamily="18" charset="2"/>
              </a:rPr>
              <a:t>t-3</a:t>
            </a:r>
            <a:r>
              <a:rPr lang="en-IN" altLang="en-US" sz="3500">
                <a:sym typeface="Symbol" panose="05050102010706020507" pitchFamily="18" charset="2"/>
              </a:rPr>
              <a:t>+D</a:t>
            </a:r>
            <a:r>
              <a:rPr lang="en-IN" altLang="en-US" sz="3500" baseline="-25000">
                <a:sym typeface="Symbol" panose="05050102010706020507" pitchFamily="18" charset="2"/>
              </a:rPr>
              <a:t>t-4</a:t>
            </a:r>
            <a:r>
              <a:rPr lang="en-IN" altLang="en-US" sz="3500">
                <a:sym typeface="Symbol" panose="05050102010706020507" pitchFamily="18" charset="2"/>
              </a:rPr>
              <a:t>)/5.</a:t>
            </a:r>
          </a:p>
          <a:p>
            <a:pPr marL="742950" indent="-742950" algn="just" eaLnBrk="1" hangingPunct="1">
              <a:lnSpc>
                <a:spcPct val="90000"/>
              </a:lnSpc>
              <a:buFontTx/>
              <a:buAutoNum type="arabicParenR"/>
            </a:pPr>
            <a:r>
              <a:rPr lang="en-IN" altLang="en-US" sz="3500">
                <a:sym typeface="Symbol" panose="05050102010706020507" pitchFamily="18" charset="2"/>
              </a:rPr>
              <a:t>Thus we can start to forecast from June ONLY and the value is given as F</a:t>
            </a:r>
            <a:r>
              <a:rPr lang="en-IN" altLang="en-US" sz="3500" baseline="-25000">
                <a:sym typeface="Symbol" panose="05050102010706020507" pitchFamily="18" charset="2"/>
              </a:rPr>
              <a:t>Jun</a:t>
            </a:r>
            <a:r>
              <a:rPr lang="en-IN" altLang="en-US" sz="3500">
                <a:sym typeface="Symbol" panose="05050102010706020507" pitchFamily="18" charset="2"/>
              </a:rPr>
              <a:t>=(D</a:t>
            </a:r>
            <a:r>
              <a:rPr lang="en-IN" altLang="en-US" sz="3500" baseline="-25000">
                <a:sym typeface="Symbol" panose="05050102010706020507" pitchFamily="18" charset="2"/>
              </a:rPr>
              <a:t>May</a:t>
            </a:r>
            <a:r>
              <a:rPr lang="en-IN" altLang="en-US" sz="3500">
                <a:sym typeface="Symbol" panose="05050102010706020507" pitchFamily="18" charset="2"/>
              </a:rPr>
              <a:t>+D</a:t>
            </a:r>
            <a:r>
              <a:rPr lang="en-IN" altLang="en-US" sz="3500" baseline="-25000">
                <a:sym typeface="Symbol" panose="05050102010706020507" pitchFamily="18" charset="2"/>
              </a:rPr>
              <a:t>Apr</a:t>
            </a:r>
            <a:r>
              <a:rPr lang="en-IN" altLang="en-US" sz="3500">
                <a:sym typeface="Symbol" panose="05050102010706020507" pitchFamily="18" charset="2"/>
              </a:rPr>
              <a:t>+D</a:t>
            </a:r>
            <a:r>
              <a:rPr lang="en-IN" altLang="en-US" sz="3500" baseline="-25000">
                <a:sym typeface="Symbol" panose="05050102010706020507" pitchFamily="18" charset="2"/>
              </a:rPr>
              <a:t>Mar</a:t>
            </a:r>
            <a:r>
              <a:rPr lang="en-IN" altLang="en-US" sz="3500">
                <a:sym typeface="Symbol" panose="05050102010706020507" pitchFamily="18" charset="2"/>
              </a:rPr>
              <a:t>+D</a:t>
            </a:r>
            <a:r>
              <a:rPr lang="en-IN" altLang="en-US" sz="3500" baseline="-25000">
                <a:sym typeface="Symbol" panose="05050102010706020507" pitchFamily="18" charset="2"/>
              </a:rPr>
              <a:t>Feb</a:t>
            </a:r>
            <a:r>
              <a:rPr lang="en-IN" altLang="en-US" sz="3500">
                <a:sym typeface="Symbol" panose="05050102010706020507" pitchFamily="18" charset="2"/>
              </a:rPr>
              <a:t>+D</a:t>
            </a:r>
            <a:r>
              <a:rPr lang="en-IN" altLang="en-US" sz="3500" baseline="-25000">
                <a:sym typeface="Symbol" panose="05050102010706020507" pitchFamily="18" charset="2"/>
              </a:rPr>
              <a:t>Jan</a:t>
            </a:r>
            <a:r>
              <a:rPr lang="en-IN" altLang="en-US" sz="3500">
                <a:sym typeface="Symbol" panose="05050102010706020507" pitchFamily="18" charset="2"/>
              </a:rPr>
              <a:t>)/5=(110+75+100+90+120)/5=99.0.</a:t>
            </a:r>
          </a:p>
          <a:p>
            <a:pPr marL="742950" indent="-742950" algn="just" eaLnBrk="1" hangingPunct="1">
              <a:lnSpc>
                <a:spcPct val="90000"/>
              </a:lnSpc>
              <a:buFontTx/>
              <a:buAutoNum type="arabicParenR"/>
            </a:pPr>
            <a:r>
              <a:rPr lang="en-IN" altLang="en-US" sz="3500">
                <a:sym typeface="Symbol" panose="05050102010706020507" pitchFamily="18" charset="2"/>
              </a:rPr>
              <a:t>The other values may be calculated accordingly</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ED8CF63-91AC-4121-A7AE-6AB92903C9B7}"/>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883B4D2E-A76E-45BF-9E33-F8DD13172977}"/>
              </a:ext>
            </a:extLst>
          </p:cNvPr>
          <p:cNvSpPr>
            <a:spLocks noGrp="1"/>
          </p:cNvSpPr>
          <p:nvPr>
            <p:ph type="ftr" sz="quarter" idx="11"/>
          </p:nvPr>
        </p:nvSpPr>
        <p:spPr/>
        <p:txBody>
          <a:bodyPr/>
          <a:lstStyle/>
          <a:p>
            <a:pPr>
              <a:defRPr/>
            </a:pPr>
            <a:r>
              <a:rPr lang="en-US"/>
              <a:t>RNSengupta,IME Dept,IIT Kanpur,INDIA</a:t>
            </a:r>
          </a:p>
        </p:txBody>
      </p:sp>
      <p:sp>
        <p:nvSpPr>
          <p:cNvPr id="272388" name="Slide Number Placeholder 5">
            <a:extLst>
              <a:ext uri="{FF2B5EF4-FFF2-40B4-BE49-F238E27FC236}">
                <a16:creationId xmlns:a16="http://schemas.microsoft.com/office/drawing/2014/main" id="{E6096C49-CEA7-42CB-8D35-A392FB02A37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C65CF26-44DB-4000-99DA-CDA4D8EE9BD3}" type="slidenum">
              <a:rPr lang="en-US" altLang="en-US" sz="1400" smtClean="0"/>
              <a:pPr>
                <a:spcBef>
                  <a:spcPct val="0"/>
                </a:spcBef>
                <a:buFontTx/>
                <a:buNone/>
              </a:pPr>
              <a:t>101</a:t>
            </a:fld>
            <a:endParaRPr lang="en-US" altLang="en-US" sz="1400"/>
          </a:p>
        </p:txBody>
      </p:sp>
      <p:sp>
        <p:nvSpPr>
          <p:cNvPr id="75781" name="Rectangle 2">
            <a:extLst>
              <a:ext uri="{FF2B5EF4-FFF2-40B4-BE49-F238E27FC236}">
                <a16:creationId xmlns:a16="http://schemas.microsoft.com/office/drawing/2014/main" id="{8124D56B-E830-4AA8-B23A-52E4F9B0CCB1}"/>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13</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b="1" dirty="0">
              <a:solidFill>
                <a:srgbClr val="0000FF"/>
              </a:solidFill>
            </a:endParaRPr>
          </a:p>
        </p:txBody>
      </p:sp>
      <p:sp>
        <p:nvSpPr>
          <p:cNvPr id="272390" name="Rectangle 3">
            <a:extLst>
              <a:ext uri="{FF2B5EF4-FFF2-40B4-BE49-F238E27FC236}">
                <a16:creationId xmlns:a16="http://schemas.microsoft.com/office/drawing/2014/main" id="{BA3A1A8B-B666-4F71-87BC-1736609CF1A7}"/>
              </a:ext>
            </a:extLst>
          </p:cNvPr>
          <p:cNvSpPr>
            <a:spLocks noGrp="1" noChangeArrowheads="1"/>
          </p:cNvSpPr>
          <p:nvPr>
            <p:ph type="body" idx="1"/>
          </p:nvPr>
        </p:nvSpPr>
        <p:spPr/>
        <p:txBody>
          <a:bodyPr/>
          <a:lstStyle/>
          <a:p>
            <a:pPr marL="742950" indent="-742950" algn="just" eaLnBrk="1" hangingPunct="1">
              <a:lnSpc>
                <a:spcPct val="90000"/>
              </a:lnSpc>
              <a:buFontTx/>
              <a:buAutoNum type="arabicParenR"/>
            </a:pPr>
            <a:r>
              <a:rPr lang="en-IN" altLang="en-US" sz="3500">
                <a:sym typeface="Symbol" panose="05050102010706020507" pitchFamily="18" charset="2"/>
              </a:rPr>
              <a:t>For the weighted 3 month moving average we use the following formulae which is F</a:t>
            </a:r>
            <a:r>
              <a:rPr lang="en-IN" altLang="en-US" sz="3500" baseline="-25000">
                <a:sym typeface="Symbol" panose="05050102010706020507" pitchFamily="18" charset="2"/>
              </a:rPr>
              <a:t>t+1</a:t>
            </a:r>
            <a:r>
              <a:rPr lang="en-IN" altLang="en-US" sz="3500">
                <a:sym typeface="Symbol" panose="05050102010706020507" pitchFamily="18" charset="2"/>
              </a:rPr>
              <a:t>=(</a:t>
            </a:r>
            <a:r>
              <a:rPr lang="en-IN" altLang="en-US" sz="3500" baseline="-25000">
                <a:sym typeface="Symbol" panose="05050102010706020507" pitchFamily="18" charset="2"/>
              </a:rPr>
              <a:t>t</a:t>
            </a:r>
            <a:r>
              <a:rPr lang="en-IN" altLang="en-US" sz="3500">
                <a:sym typeface="Symbol" panose="05050102010706020507" pitchFamily="18" charset="2"/>
              </a:rPr>
              <a:t>*D</a:t>
            </a:r>
            <a:r>
              <a:rPr lang="en-IN" altLang="en-US" sz="3500" baseline="-25000">
                <a:sym typeface="Symbol" panose="05050102010706020507" pitchFamily="18" charset="2"/>
              </a:rPr>
              <a:t>t</a:t>
            </a:r>
            <a:r>
              <a:rPr lang="en-IN" altLang="en-US" sz="3500">
                <a:sym typeface="Symbol" panose="05050102010706020507" pitchFamily="18" charset="2"/>
              </a:rPr>
              <a:t>+</a:t>
            </a:r>
            <a:r>
              <a:rPr lang="en-IN" altLang="en-US" sz="3500" baseline="-25000">
                <a:sym typeface="Symbol" panose="05050102010706020507" pitchFamily="18" charset="2"/>
              </a:rPr>
              <a:t>t-1</a:t>
            </a:r>
            <a:r>
              <a:rPr lang="en-IN" altLang="en-US" sz="3500">
                <a:sym typeface="Symbol" panose="05050102010706020507" pitchFamily="18" charset="2"/>
              </a:rPr>
              <a:t>*D</a:t>
            </a:r>
            <a:r>
              <a:rPr lang="en-IN" altLang="en-US" sz="3500" baseline="-25000">
                <a:sym typeface="Symbol" panose="05050102010706020507" pitchFamily="18" charset="2"/>
              </a:rPr>
              <a:t>t-1</a:t>
            </a:r>
            <a:r>
              <a:rPr lang="en-IN" altLang="en-US" sz="3500">
                <a:sym typeface="Symbol" panose="05050102010706020507" pitchFamily="18" charset="2"/>
              </a:rPr>
              <a:t>+</a:t>
            </a:r>
            <a:r>
              <a:rPr lang="en-IN" altLang="en-US" sz="3500" baseline="-25000">
                <a:sym typeface="Symbol" panose="05050102010706020507" pitchFamily="18" charset="2"/>
              </a:rPr>
              <a:t>t-2</a:t>
            </a:r>
            <a:r>
              <a:rPr lang="en-IN" altLang="en-US" sz="3500">
                <a:sym typeface="Symbol" panose="05050102010706020507" pitchFamily="18" charset="2"/>
              </a:rPr>
              <a:t>*D</a:t>
            </a:r>
            <a:r>
              <a:rPr lang="en-IN" altLang="en-US" sz="3500" baseline="-25000">
                <a:sym typeface="Symbol" panose="05050102010706020507" pitchFamily="18" charset="2"/>
              </a:rPr>
              <a:t>t-2</a:t>
            </a:r>
            <a:r>
              <a:rPr lang="en-IN" altLang="en-US" sz="3500">
                <a:sym typeface="Symbol" panose="05050102010706020507" pitchFamily="18" charset="2"/>
              </a:rPr>
              <a:t>)/3.</a:t>
            </a:r>
          </a:p>
          <a:p>
            <a:pPr marL="742950" indent="-742950" algn="just" eaLnBrk="1" hangingPunct="1">
              <a:lnSpc>
                <a:spcPct val="90000"/>
              </a:lnSpc>
              <a:buFontTx/>
              <a:buAutoNum type="arabicParenR"/>
            </a:pPr>
            <a:r>
              <a:rPr lang="en-IN" altLang="en-US" sz="3500">
                <a:sym typeface="Symbol" panose="05050102010706020507" pitchFamily="18" charset="2"/>
              </a:rPr>
              <a:t>Thus we can start to forecast from April ONLY and the value is given as F</a:t>
            </a:r>
            <a:r>
              <a:rPr lang="en-IN" altLang="en-US" sz="3500" baseline="-25000">
                <a:sym typeface="Symbol" panose="05050102010706020507" pitchFamily="18" charset="2"/>
              </a:rPr>
              <a:t>Apr</a:t>
            </a:r>
            <a:r>
              <a:rPr lang="en-IN" altLang="en-US" sz="3500">
                <a:sym typeface="Symbol" panose="05050102010706020507" pitchFamily="18" charset="2"/>
              </a:rPr>
              <a:t>=(</a:t>
            </a:r>
            <a:r>
              <a:rPr lang="en-IN" altLang="en-US" sz="3500" baseline="-25000">
                <a:sym typeface="Symbol" panose="05050102010706020507" pitchFamily="18" charset="2"/>
              </a:rPr>
              <a:t>t</a:t>
            </a:r>
            <a:r>
              <a:rPr lang="en-IN" altLang="en-US" sz="3500">
                <a:sym typeface="Symbol" panose="05050102010706020507" pitchFamily="18" charset="2"/>
              </a:rPr>
              <a:t>*D</a:t>
            </a:r>
            <a:r>
              <a:rPr lang="en-IN" altLang="en-US" sz="3500" baseline="-25000">
                <a:sym typeface="Symbol" panose="05050102010706020507" pitchFamily="18" charset="2"/>
              </a:rPr>
              <a:t>t</a:t>
            </a:r>
            <a:r>
              <a:rPr lang="en-IN" altLang="en-US" sz="3500">
                <a:sym typeface="Symbol" panose="05050102010706020507" pitchFamily="18" charset="2"/>
              </a:rPr>
              <a:t>+</a:t>
            </a:r>
            <a:r>
              <a:rPr lang="en-IN" altLang="en-US" sz="3500" baseline="-25000">
                <a:sym typeface="Symbol" panose="05050102010706020507" pitchFamily="18" charset="2"/>
              </a:rPr>
              <a:t>t-1</a:t>
            </a:r>
            <a:r>
              <a:rPr lang="en-IN" altLang="en-US" sz="3500">
                <a:sym typeface="Symbol" panose="05050102010706020507" pitchFamily="18" charset="2"/>
              </a:rPr>
              <a:t>*D</a:t>
            </a:r>
            <a:r>
              <a:rPr lang="en-IN" altLang="en-US" sz="3500" baseline="-25000">
                <a:sym typeface="Symbol" panose="05050102010706020507" pitchFamily="18" charset="2"/>
              </a:rPr>
              <a:t>t-1</a:t>
            </a:r>
            <a:r>
              <a:rPr lang="en-IN" altLang="en-US" sz="3500">
                <a:sym typeface="Symbol" panose="05050102010706020507" pitchFamily="18" charset="2"/>
              </a:rPr>
              <a:t>+</a:t>
            </a:r>
            <a:r>
              <a:rPr lang="en-IN" altLang="en-US" sz="3500" baseline="-25000">
                <a:sym typeface="Symbol" panose="05050102010706020507" pitchFamily="18" charset="2"/>
              </a:rPr>
              <a:t>t-2</a:t>
            </a:r>
            <a:r>
              <a:rPr lang="en-IN" altLang="en-US" sz="3500">
                <a:sym typeface="Symbol" panose="05050102010706020507" pitchFamily="18" charset="2"/>
              </a:rPr>
              <a:t>*D</a:t>
            </a:r>
            <a:r>
              <a:rPr lang="en-IN" altLang="en-US" sz="3500" baseline="-25000">
                <a:sym typeface="Symbol" panose="05050102010706020507" pitchFamily="18" charset="2"/>
              </a:rPr>
              <a:t>t-2</a:t>
            </a:r>
            <a:r>
              <a:rPr lang="en-IN" altLang="en-US" sz="3500">
                <a:sym typeface="Symbol" panose="05050102010706020507" pitchFamily="18" charset="2"/>
              </a:rPr>
              <a:t>)=(0.50*100+0.33*90+0.17*120)=101.0.</a:t>
            </a:r>
          </a:p>
          <a:p>
            <a:pPr marL="742950" indent="-742950" algn="just" eaLnBrk="1" hangingPunct="1">
              <a:lnSpc>
                <a:spcPct val="90000"/>
              </a:lnSpc>
              <a:buFontTx/>
              <a:buAutoNum type="arabicParenR"/>
            </a:pPr>
            <a:r>
              <a:rPr lang="en-IN" altLang="en-US" sz="3500">
                <a:sym typeface="Symbol" panose="05050102010706020507" pitchFamily="18" charset="2"/>
              </a:rPr>
              <a:t>The other values may be calculated accordingly</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D4D746E-5248-4245-B9B5-DE3D913396CB}"/>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F49D78D8-F9AD-4389-8C93-FA60F52CF37C}"/>
              </a:ext>
            </a:extLst>
          </p:cNvPr>
          <p:cNvSpPr>
            <a:spLocks noGrp="1"/>
          </p:cNvSpPr>
          <p:nvPr>
            <p:ph type="ftr" sz="quarter" idx="11"/>
          </p:nvPr>
        </p:nvSpPr>
        <p:spPr/>
        <p:txBody>
          <a:bodyPr/>
          <a:lstStyle/>
          <a:p>
            <a:pPr>
              <a:defRPr/>
            </a:pPr>
            <a:r>
              <a:rPr lang="en-US"/>
              <a:t>RNSengupta,IME Dept,IIT Kanpur,INDIA</a:t>
            </a:r>
          </a:p>
        </p:txBody>
      </p:sp>
      <p:sp>
        <p:nvSpPr>
          <p:cNvPr id="273412" name="Slide Number Placeholder 5">
            <a:extLst>
              <a:ext uri="{FF2B5EF4-FFF2-40B4-BE49-F238E27FC236}">
                <a16:creationId xmlns:a16="http://schemas.microsoft.com/office/drawing/2014/main" id="{587721F9-AB6E-4A90-8832-5E314A48F81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F76CF22-774F-485F-8736-67468A7FD313}" type="slidenum">
              <a:rPr lang="en-US" altLang="en-US" sz="1400" smtClean="0"/>
              <a:pPr>
                <a:spcBef>
                  <a:spcPct val="0"/>
                </a:spcBef>
                <a:buFontTx/>
                <a:buNone/>
              </a:pPr>
              <a:t>102</a:t>
            </a:fld>
            <a:endParaRPr lang="en-US" altLang="en-US" sz="1400"/>
          </a:p>
        </p:txBody>
      </p:sp>
      <p:sp>
        <p:nvSpPr>
          <p:cNvPr id="76805" name="Rectangle 2">
            <a:extLst>
              <a:ext uri="{FF2B5EF4-FFF2-40B4-BE49-F238E27FC236}">
                <a16:creationId xmlns:a16="http://schemas.microsoft.com/office/drawing/2014/main" id="{6954F439-2836-4C70-8D7F-BC901D0AB20F}"/>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14</a:t>
            </a:r>
            <a:endParaRPr lang="en-US" altLang="en-US" sz="4000" b="1" dirty="0">
              <a:solidFill>
                <a:srgbClr val="0000FF"/>
              </a:solidFill>
            </a:endParaRPr>
          </a:p>
        </p:txBody>
      </p:sp>
      <p:sp>
        <p:nvSpPr>
          <p:cNvPr id="273414" name="Rectangle 3">
            <a:extLst>
              <a:ext uri="{FF2B5EF4-FFF2-40B4-BE49-F238E27FC236}">
                <a16:creationId xmlns:a16="http://schemas.microsoft.com/office/drawing/2014/main" id="{B678D034-2D50-44FF-9B06-6C0C346B5F0F}"/>
              </a:ext>
            </a:extLst>
          </p:cNvPr>
          <p:cNvSpPr>
            <a:spLocks noGrp="1" noChangeArrowheads="1"/>
          </p:cNvSpPr>
          <p:nvPr>
            <p:ph type="body" idx="1"/>
          </p:nvPr>
        </p:nvSpPr>
        <p:spPr/>
        <p:txBody>
          <a:bodyPr/>
          <a:lstStyle/>
          <a:p>
            <a:pPr algn="just" eaLnBrk="1" hangingPunct="1">
              <a:lnSpc>
                <a:spcPct val="90000"/>
              </a:lnSpc>
              <a:buFont typeface="Wingdings" panose="05000000000000000000" pitchFamily="2" charset="2"/>
              <a:buChar char="§"/>
            </a:pPr>
            <a:r>
              <a:rPr lang="en-IN" altLang="en-US" sz="2800">
                <a:sym typeface="Symbol" panose="05050102010706020507" pitchFamily="18" charset="2"/>
              </a:rPr>
              <a:t>IIT Kanpur Furniture Ltd. makes customized furniture. Orders are received via online request and subsequently demand is fulfilled. Formed and operated by IIT Kanpur students, the company has had steady growth since it started. Due to volatility of demand, they need a good forecast of demand for their furniture so that they will know how much raw material to purchase and stock. They have compiled demand data for the last 12 months as reported below</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3701384-19AB-4D9E-895F-619B032CA129}"/>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FC6A810D-F1C0-4BD3-8AEE-724996A48060}"/>
              </a:ext>
            </a:extLst>
          </p:cNvPr>
          <p:cNvSpPr>
            <a:spLocks noGrp="1"/>
          </p:cNvSpPr>
          <p:nvPr>
            <p:ph type="ftr" sz="quarter" idx="11"/>
          </p:nvPr>
        </p:nvSpPr>
        <p:spPr/>
        <p:txBody>
          <a:bodyPr/>
          <a:lstStyle/>
          <a:p>
            <a:pPr>
              <a:defRPr/>
            </a:pPr>
            <a:r>
              <a:rPr lang="en-US"/>
              <a:t>RNSengupta,IME Dept,IIT Kanpur,INDIA</a:t>
            </a:r>
          </a:p>
        </p:txBody>
      </p:sp>
      <p:sp>
        <p:nvSpPr>
          <p:cNvPr id="274436" name="Slide Number Placeholder 5">
            <a:extLst>
              <a:ext uri="{FF2B5EF4-FFF2-40B4-BE49-F238E27FC236}">
                <a16:creationId xmlns:a16="http://schemas.microsoft.com/office/drawing/2014/main" id="{18377D6C-9112-440A-A8B2-ED86AF78131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441FE7A-7745-40EF-AF10-231D007C5CAF}" type="slidenum">
              <a:rPr lang="en-US" altLang="en-US" sz="1400" smtClean="0"/>
              <a:pPr>
                <a:spcBef>
                  <a:spcPct val="0"/>
                </a:spcBef>
                <a:buFontTx/>
                <a:buNone/>
              </a:pPr>
              <a:t>103</a:t>
            </a:fld>
            <a:endParaRPr lang="en-US" altLang="en-US" sz="1400"/>
          </a:p>
        </p:txBody>
      </p:sp>
      <p:sp>
        <p:nvSpPr>
          <p:cNvPr id="77829" name="Rectangle 2">
            <a:extLst>
              <a:ext uri="{FF2B5EF4-FFF2-40B4-BE49-F238E27FC236}">
                <a16:creationId xmlns:a16="http://schemas.microsoft.com/office/drawing/2014/main" id="{6FE69A53-0083-4640-97AA-618CFA69EECC}"/>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14</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b="1" dirty="0">
              <a:solidFill>
                <a:srgbClr val="0000FF"/>
              </a:solidFill>
            </a:endParaRPr>
          </a:p>
        </p:txBody>
      </p:sp>
      <p:sp>
        <p:nvSpPr>
          <p:cNvPr id="274438" name="Rectangle 3">
            <a:extLst>
              <a:ext uri="{FF2B5EF4-FFF2-40B4-BE49-F238E27FC236}">
                <a16:creationId xmlns:a16="http://schemas.microsoft.com/office/drawing/2014/main" id="{DD11CF1A-8409-4B4E-8EF8-F8F3C0B4F379}"/>
              </a:ext>
            </a:extLst>
          </p:cNvPr>
          <p:cNvSpPr>
            <a:spLocks noGrp="1" noChangeArrowheads="1"/>
          </p:cNvSpPr>
          <p:nvPr>
            <p:ph type="body" idx="1"/>
          </p:nvPr>
        </p:nvSpPr>
        <p:spPr/>
        <p:txBody>
          <a:bodyPr/>
          <a:lstStyle/>
          <a:p>
            <a:pPr marL="742950" indent="-742950" algn="just" eaLnBrk="1" hangingPunct="1">
              <a:lnSpc>
                <a:spcPct val="90000"/>
              </a:lnSpc>
              <a:buFontTx/>
              <a:buNone/>
            </a:pPr>
            <a:r>
              <a:rPr lang="en-US" altLang="en-US" sz="2800" u="sng">
                <a:sym typeface="Symbol" panose="05050102010706020507" pitchFamily="18" charset="2"/>
              </a:rPr>
              <a:t>Jan					Feb				Mar</a:t>
            </a:r>
          </a:p>
          <a:p>
            <a:pPr marL="742950" indent="-742950" algn="just" eaLnBrk="1" hangingPunct="1">
              <a:lnSpc>
                <a:spcPct val="90000"/>
              </a:lnSpc>
              <a:buFontTx/>
              <a:buNone/>
            </a:pPr>
            <a:r>
              <a:rPr lang="en-US" altLang="en-US" sz="2800">
                <a:sym typeface="Symbol" panose="05050102010706020507" pitchFamily="18" charset="2"/>
              </a:rPr>
              <a:t>37					40				41</a:t>
            </a:r>
          </a:p>
          <a:p>
            <a:pPr marL="742950" indent="-742950" algn="just" eaLnBrk="1" hangingPunct="1">
              <a:lnSpc>
                <a:spcPct val="90000"/>
              </a:lnSpc>
              <a:buFontTx/>
              <a:buNone/>
            </a:pPr>
            <a:r>
              <a:rPr lang="en-US" altLang="en-US" sz="2800" u="sng">
                <a:sym typeface="Symbol" panose="05050102010706020507" pitchFamily="18" charset="2"/>
              </a:rPr>
              <a:t>Apr					May				Jun</a:t>
            </a:r>
          </a:p>
          <a:p>
            <a:pPr marL="742950" indent="-742950" algn="just" eaLnBrk="1" hangingPunct="1">
              <a:lnSpc>
                <a:spcPct val="90000"/>
              </a:lnSpc>
              <a:buFontTx/>
              <a:buNone/>
            </a:pPr>
            <a:r>
              <a:rPr lang="en-US" altLang="en-US" sz="2800">
                <a:sym typeface="Symbol" panose="05050102010706020507" pitchFamily="18" charset="2"/>
              </a:rPr>
              <a:t>37					45				50</a:t>
            </a:r>
          </a:p>
          <a:p>
            <a:pPr marL="742950" indent="-742950" algn="just" eaLnBrk="1" hangingPunct="1">
              <a:lnSpc>
                <a:spcPct val="90000"/>
              </a:lnSpc>
              <a:buFontTx/>
              <a:buNone/>
            </a:pPr>
            <a:r>
              <a:rPr lang="en-US" altLang="en-US" sz="2800" u="sng">
                <a:sym typeface="Symbol" panose="05050102010706020507" pitchFamily="18" charset="2"/>
              </a:rPr>
              <a:t>Jul					Aug				Sep</a:t>
            </a:r>
          </a:p>
          <a:p>
            <a:pPr marL="742950" indent="-742950" algn="just" eaLnBrk="1" hangingPunct="1">
              <a:lnSpc>
                <a:spcPct val="90000"/>
              </a:lnSpc>
              <a:buFontTx/>
              <a:buNone/>
            </a:pPr>
            <a:r>
              <a:rPr lang="en-US" altLang="en-US" sz="2800">
                <a:sym typeface="Symbol" panose="05050102010706020507" pitchFamily="18" charset="2"/>
              </a:rPr>
              <a:t>43					47				56</a:t>
            </a:r>
          </a:p>
          <a:p>
            <a:pPr marL="742950" indent="-742950" algn="just" eaLnBrk="1" hangingPunct="1">
              <a:lnSpc>
                <a:spcPct val="90000"/>
              </a:lnSpc>
              <a:buFontTx/>
              <a:buNone/>
            </a:pPr>
            <a:r>
              <a:rPr lang="en-US" altLang="en-US" sz="2800" u="sng">
                <a:sym typeface="Symbol" panose="05050102010706020507" pitchFamily="18" charset="2"/>
              </a:rPr>
              <a:t>Oct					Nov				Dec</a:t>
            </a:r>
          </a:p>
          <a:p>
            <a:pPr marL="742950" indent="-742950" algn="just" eaLnBrk="1" hangingPunct="1">
              <a:lnSpc>
                <a:spcPct val="90000"/>
              </a:lnSpc>
              <a:buFontTx/>
              <a:buNone/>
            </a:pPr>
            <a:r>
              <a:rPr lang="en-US" altLang="en-US" sz="2800">
                <a:sym typeface="Symbol" panose="05050102010706020507" pitchFamily="18" charset="2"/>
              </a:rPr>
              <a:t>52					55				54</a:t>
            </a:r>
            <a:endParaRPr lang="en-IN" altLang="en-US" sz="2800">
              <a:sym typeface="Symbol" panose="05050102010706020507" pitchFamily="18" charset="2"/>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97F71AB-2995-4025-8917-3C69413DCB7E}"/>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A017A2B4-9582-4214-9E29-3AE80723DA33}"/>
              </a:ext>
            </a:extLst>
          </p:cNvPr>
          <p:cNvSpPr>
            <a:spLocks noGrp="1"/>
          </p:cNvSpPr>
          <p:nvPr>
            <p:ph type="ftr" sz="quarter" idx="11"/>
          </p:nvPr>
        </p:nvSpPr>
        <p:spPr/>
        <p:txBody>
          <a:bodyPr/>
          <a:lstStyle/>
          <a:p>
            <a:pPr>
              <a:defRPr/>
            </a:pPr>
            <a:r>
              <a:rPr lang="en-US"/>
              <a:t>RNSengupta,IME Dept,IIT Kanpur,INDIA</a:t>
            </a:r>
          </a:p>
        </p:txBody>
      </p:sp>
      <p:sp>
        <p:nvSpPr>
          <p:cNvPr id="275460" name="Slide Number Placeholder 5">
            <a:extLst>
              <a:ext uri="{FF2B5EF4-FFF2-40B4-BE49-F238E27FC236}">
                <a16:creationId xmlns:a16="http://schemas.microsoft.com/office/drawing/2014/main" id="{3CCDFCF2-6290-4711-8E1A-92745A75D30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FCC10BD-7F2F-4E12-BAF1-AF3A18F302D5}" type="slidenum">
              <a:rPr lang="en-US" altLang="en-US" sz="1400" smtClean="0"/>
              <a:pPr>
                <a:spcBef>
                  <a:spcPct val="0"/>
                </a:spcBef>
                <a:buFontTx/>
                <a:buNone/>
              </a:pPr>
              <a:t>104</a:t>
            </a:fld>
            <a:endParaRPr lang="en-US" altLang="en-US" sz="1400"/>
          </a:p>
        </p:txBody>
      </p:sp>
      <p:sp>
        <p:nvSpPr>
          <p:cNvPr id="78853" name="Rectangle 2">
            <a:extLst>
              <a:ext uri="{FF2B5EF4-FFF2-40B4-BE49-F238E27FC236}">
                <a16:creationId xmlns:a16="http://schemas.microsoft.com/office/drawing/2014/main" id="{CCCBD167-8EDE-46DC-8E37-3934DE73D2BB}"/>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14</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b="1" dirty="0">
              <a:solidFill>
                <a:srgbClr val="0000FF"/>
              </a:solidFill>
            </a:endParaRPr>
          </a:p>
        </p:txBody>
      </p:sp>
      <p:sp>
        <p:nvSpPr>
          <p:cNvPr id="275462" name="Rectangle 3">
            <a:extLst>
              <a:ext uri="{FF2B5EF4-FFF2-40B4-BE49-F238E27FC236}">
                <a16:creationId xmlns:a16="http://schemas.microsoft.com/office/drawing/2014/main" id="{FDB83631-A41D-478A-8E6F-76155C4888E9}"/>
              </a:ext>
            </a:extLst>
          </p:cNvPr>
          <p:cNvSpPr>
            <a:spLocks noGrp="1" noChangeArrowheads="1"/>
          </p:cNvSpPr>
          <p:nvPr>
            <p:ph type="body" idx="1"/>
          </p:nvPr>
        </p:nvSpPr>
        <p:spPr/>
        <p:txBody>
          <a:bodyPr/>
          <a:lstStyle/>
          <a:p>
            <a:pPr marL="742950" indent="-742950" algn="just" eaLnBrk="1" hangingPunct="1">
              <a:lnSpc>
                <a:spcPct val="90000"/>
              </a:lnSpc>
              <a:buFontTx/>
              <a:buAutoNum type="arabicParenR"/>
            </a:pPr>
            <a:r>
              <a:rPr lang="en-IN" altLang="en-US" sz="2400">
                <a:sym typeface="Symbol" panose="05050102010706020507" pitchFamily="18" charset="2"/>
              </a:rPr>
              <a:t>Use exponential smoothing with smoothing parameter α = 0.3 to compute the demand forecast for January (Period 13). </a:t>
            </a:r>
          </a:p>
          <a:p>
            <a:pPr marL="742950" indent="-742950" algn="just" eaLnBrk="1" hangingPunct="1">
              <a:lnSpc>
                <a:spcPct val="90000"/>
              </a:lnSpc>
              <a:buFontTx/>
              <a:buAutoNum type="arabicParenR"/>
            </a:pPr>
            <a:r>
              <a:rPr lang="en-IN" altLang="en-US" sz="2400">
                <a:sym typeface="Symbol" panose="05050102010706020507" pitchFamily="18" charset="2"/>
              </a:rPr>
              <a:t>Use exponential smoothing with smoothing parameter α = 0.5 to compute the demand forecast for January (Period 13). </a:t>
            </a:r>
          </a:p>
          <a:p>
            <a:pPr marL="742950" indent="-742950" algn="just" eaLnBrk="1" hangingPunct="1">
              <a:lnSpc>
                <a:spcPct val="90000"/>
              </a:lnSpc>
              <a:buFontTx/>
              <a:buAutoNum type="arabicParenR"/>
            </a:pPr>
            <a:r>
              <a:rPr lang="en-IN" altLang="en-US" sz="2400">
                <a:sym typeface="Symbol" panose="05050102010706020507" pitchFamily="18" charset="2"/>
              </a:rPr>
              <a:t>Suresh M. Rao believes that there is an upward trend in the demand. Use trend-adjusted exponential smoothing with smoothing parameter α = 0.5 and trend parameter β = 0.3 to compute the demand forecast for January (Period 13).</a:t>
            </a:r>
          </a:p>
          <a:p>
            <a:pPr marL="742950" indent="-742950" algn="just" eaLnBrk="1" hangingPunct="1">
              <a:lnSpc>
                <a:spcPct val="90000"/>
              </a:lnSpc>
              <a:buFontTx/>
              <a:buAutoNum type="arabicParenR"/>
            </a:pPr>
            <a:r>
              <a:rPr lang="en-IN" altLang="en-US" sz="2400">
                <a:sym typeface="Symbol" panose="05050102010706020507" pitchFamily="18" charset="2"/>
              </a:rPr>
              <a:t>Compute the mean squared error for each of the methods used</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D4FF2A1-0A33-4451-8694-7C9073358527}"/>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0F8BDC96-F182-4370-8206-31F36ECC0C4E}"/>
              </a:ext>
            </a:extLst>
          </p:cNvPr>
          <p:cNvSpPr>
            <a:spLocks noGrp="1"/>
          </p:cNvSpPr>
          <p:nvPr>
            <p:ph type="ftr" sz="quarter" idx="11"/>
          </p:nvPr>
        </p:nvSpPr>
        <p:spPr/>
        <p:txBody>
          <a:bodyPr/>
          <a:lstStyle/>
          <a:p>
            <a:pPr>
              <a:defRPr/>
            </a:pPr>
            <a:r>
              <a:rPr lang="en-US"/>
              <a:t>RNSengupta,IME Dept,IIT Kanpur,INDIA</a:t>
            </a:r>
          </a:p>
        </p:txBody>
      </p:sp>
      <p:sp>
        <p:nvSpPr>
          <p:cNvPr id="276484" name="Slide Number Placeholder 5">
            <a:extLst>
              <a:ext uri="{FF2B5EF4-FFF2-40B4-BE49-F238E27FC236}">
                <a16:creationId xmlns:a16="http://schemas.microsoft.com/office/drawing/2014/main" id="{F8452968-6E4E-4A9B-9302-5752426F30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2298AFE-FDEB-422B-B374-5616D4A2D74A}" type="slidenum">
              <a:rPr lang="en-US" altLang="en-US" sz="1400" smtClean="0"/>
              <a:pPr>
                <a:spcBef>
                  <a:spcPct val="0"/>
                </a:spcBef>
                <a:buFontTx/>
                <a:buNone/>
              </a:pPr>
              <a:t>105</a:t>
            </a:fld>
            <a:endParaRPr lang="en-US" altLang="en-US" sz="1400"/>
          </a:p>
        </p:txBody>
      </p:sp>
      <p:sp>
        <p:nvSpPr>
          <p:cNvPr id="79877" name="Rectangle 2">
            <a:extLst>
              <a:ext uri="{FF2B5EF4-FFF2-40B4-BE49-F238E27FC236}">
                <a16:creationId xmlns:a16="http://schemas.microsoft.com/office/drawing/2014/main" id="{C5D8D0B6-B54B-46B4-BC23-9D31D2870115}"/>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14</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b="1" dirty="0">
              <a:solidFill>
                <a:srgbClr val="0000FF"/>
              </a:solidFill>
            </a:endParaRPr>
          </a:p>
        </p:txBody>
      </p:sp>
      <p:sp>
        <p:nvSpPr>
          <p:cNvPr id="239622" name="Rectangle 3">
            <a:extLst>
              <a:ext uri="{FF2B5EF4-FFF2-40B4-BE49-F238E27FC236}">
                <a16:creationId xmlns:a16="http://schemas.microsoft.com/office/drawing/2014/main" id="{4F94DD01-5F26-42E4-8220-2727D73ED538}"/>
              </a:ext>
            </a:extLst>
          </p:cNvPr>
          <p:cNvSpPr>
            <a:spLocks noGrp="1" noChangeArrowheads="1"/>
          </p:cNvSpPr>
          <p:nvPr>
            <p:ph type="body" idx="1"/>
          </p:nvPr>
        </p:nvSpPr>
        <p:spPr/>
        <p:txBody>
          <a:bodyPr/>
          <a:lstStyle/>
          <a:p>
            <a:pPr marL="0" indent="0" algn="ctr" eaLnBrk="1" hangingPunct="1">
              <a:lnSpc>
                <a:spcPct val="90000"/>
              </a:lnSpc>
              <a:buFontTx/>
              <a:buNone/>
              <a:defRPr/>
            </a:pPr>
            <a:r>
              <a:rPr lang="en-IN" altLang="en-US" sz="2800" b="1" u="sng" dirty="0">
                <a:sym typeface="Symbol" panose="05050102010706020507" pitchFamily="18" charset="2"/>
              </a:rPr>
              <a:t>Part # 01</a:t>
            </a:r>
          </a:p>
          <a:p>
            <a:pPr marL="742950" indent="-742950" algn="just" eaLnBrk="1" hangingPunct="1">
              <a:lnSpc>
                <a:spcPct val="90000"/>
              </a:lnSpc>
              <a:buFontTx/>
              <a:buAutoNum type="arabicParenR"/>
              <a:defRPr/>
            </a:pPr>
            <a:r>
              <a:rPr lang="en-IN" altLang="en-US" sz="2800" dirty="0">
                <a:sym typeface="Symbol" panose="05050102010706020507" pitchFamily="18" charset="2"/>
              </a:rPr>
              <a:t>The formulae to be used is F</a:t>
            </a:r>
            <a:r>
              <a:rPr lang="en-IN" altLang="en-US" sz="2800" baseline="-25000" dirty="0">
                <a:sym typeface="Symbol" panose="05050102010706020507" pitchFamily="18" charset="2"/>
              </a:rPr>
              <a:t>t+1</a:t>
            </a:r>
            <a:r>
              <a:rPr lang="en-IN" altLang="en-US" sz="2800" dirty="0">
                <a:sym typeface="Symbol" panose="05050102010706020507" pitchFamily="18" charset="2"/>
              </a:rPr>
              <a:t>=F</a:t>
            </a:r>
            <a:r>
              <a:rPr lang="en-IN" altLang="en-US" sz="2800" baseline="-25000" dirty="0">
                <a:sym typeface="Symbol" panose="05050102010706020507" pitchFamily="18" charset="2"/>
              </a:rPr>
              <a:t>t</a:t>
            </a:r>
            <a:r>
              <a:rPr lang="en-IN" altLang="en-US" sz="2800" dirty="0">
                <a:sym typeface="Symbol" panose="05050102010706020507" pitchFamily="18" charset="2"/>
              </a:rPr>
              <a:t>+*(D</a:t>
            </a:r>
            <a:r>
              <a:rPr lang="en-IN" altLang="en-US" sz="2800" baseline="-25000" dirty="0">
                <a:sym typeface="Symbol" panose="05050102010706020507" pitchFamily="18" charset="2"/>
              </a:rPr>
              <a:t>t</a:t>
            </a:r>
            <a:r>
              <a:rPr lang="en-IN" altLang="en-US" sz="2800" dirty="0">
                <a:sym typeface="Symbol" panose="05050102010706020507" pitchFamily="18" charset="2"/>
              </a:rPr>
              <a:t>-F</a:t>
            </a:r>
            <a:r>
              <a:rPr lang="en-IN" altLang="en-US" sz="2800" baseline="-25000" dirty="0">
                <a:sym typeface="Symbol" panose="05050102010706020507" pitchFamily="18" charset="2"/>
              </a:rPr>
              <a:t>t</a:t>
            </a:r>
            <a:r>
              <a:rPr lang="en-IN" altLang="en-US" sz="2800" dirty="0">
                <a:sym typeface="Symbol" panose="05050102010706020507" pitchFamily="18" charset="2"/>
              </a:rPr>
              <a:t>), here we consider D</a:t>
            </a:r>
            <a:r>
              <a:rPr lang="en-IN" altLang="en-US" sz="2800" baseline="-25000" dirty="0">
                <a:sym typeface="Symbol" panose="05050102010706020507" pitchFamily="18" charset="2"/>
              </a:rPr>
              <a:t>t</a:t>
            </a:r>
            <a:r>
              <a:rPr lang="en-IN" altLang="en-US" sz="2800" dirty="0">
                <a:sym typeface="Symbol" panose="05050102010706020507" pitchFamily="18" charset="2"/>
              </a:rPr>
              <a:t>=</a:t>
            </a:r>
            <a:r>
              <a:rPr lang="en-IN" altLang="en-US" sz="2800" dirty="0" err="1">
                <a:sym typeface="Symbol" panose="05050102010706020507" pitchFamily="18" charset="2"/>
              </a:rPr>
              <a:t>Y</a:t>
            </a:r>
            <a:r>
              <a:rPr lang="en-IN" altLang="en-US" sz="2800" baseline="-25000" dirty="0" err="1">
                <a:sym typeface="Symbol" panose="05050102010706020507" pitchFamily="18" charset="2"/>
              </a:rPr>
              <a:t>t</a:t>
            </a:r>
            <a:r>
              <a:rPr lang="en-IN" altLang="en-US" sz="2800" dirty="0">
                <a:sym typeface="Symbol" panose="05050102010706020507" pitchFamily="18" charset="2"/>
              </a:rPr>
              <a:t> for our convenience.</a:t>
            </a:r>
          </a:p>
          <a:p>
            <a:pPr marL="742950" indent="-742950" algn="just" eaLnBrk="1" hangingPunct="1">
              <a:lnSpc>
                <a:spcPct val="90000"/>
              </a:lnSpc>
              <a:buFontTx/>
              <a:buAutoNum type="arabicParenR"/>
              <a:defRPr/>
            </a:pPr>
            <a:r>
              <a:rPr lang="en-IN" altLang="en-US" sz="2800" dirty="0">
                <a:sym typeface="Symbol" panose="05050102010706020507" pitchFamily="18" charset="2"/>
              </a:rPr>
              <a:t>To determine the forecast of  Jan we need to know for Dec and to know about Dec we need to know about Nov and so on.</a:t>
            </a:r>
          </a:p>
          <a:p>
            <a:pPr marL="742950" indent="-742950" algn="just" eaLnBrk="1" hangingPunct="1">
              <a:lnSpc>
                <a:spcPct val="90000"/>
              </a:lnSpc>
              <a:buFontTx/>
              <a:buAutoNum type="arabicParenR"/>
              <a:defRPr/>
            </a:pPr>
            <a:r>
              <a:rPr lang="en-IN" altLang="en-US" sz="2800" dirty="0">
                <a:sym typeface="Symbol" panose="05050102010706020507" pitchFamily="18" charset="2"/>
              </a:rPr>
              <a:t>Thus</a:t>
            </a:r>
          </a:p>
          <a:p>
            <a:pPr marL="742950" indent="-742950" algn="just" eaLnBrk="1" hangingPunct="1">
              <a:lnSpc>
                <a:spcPct val="90000"/>
              </a:lnSpc>
              <a:buFont typeface="Wingdings" panose="05000000000000000000" pitchFamily="2" charset="2"/>
              <a:buChar char="§"/>
              <a:defRPr/>
            </a:pPr>
            <a:r>
              <a:rPr lang="en-IN" altLang="en-US" sz="2800" dirty="0">
                <a:sym typeface="Symbol" panose="05050102010706020507" pitchFamily="18" charset="2"/>
              </a:rPr>
              <a:t>F</a:t>
            </a:r>
            <a:r>
              <a:rPr lang="en-IN" altLang="en-US" sz="2800" baseline="-25000" dirty="0">
                <a:sym typeface="Symbol" panose="05050102010706020507" pitchFamily="18" charset="2"/>
              </a:rPr>
              <a:t>2</a:t>
            </a:r>
            <a:r>
              <a:rPr lang="en-IN" altLang="en-US" sz="2800" dirty="0">
                <a:sym typeface="Symbol" panose="05050102010706020507" pitchFamily="18" charset="2"/>
              </a:rPr>
              <a:t>=F</a:t>
            </a:r>
            <a:r>
              <a:rPr lang="en-IN" altLang="en-US" sz="2800" baseline="-25000" dirty="0">
                <a:sym typeface="Symbol" panose="05050102010706020507" pitchFamily="18" charset="2"/>
              </a:rPr>
              <a:t>1</a:t>
            </a:r>
            <a:r>
              <a:rPr lang="en-IN" altLang="en-US" sz="2800" dirty="0">
                <a:sym typeface="Symbol" panose="05050102010706020507" pitchFamily="18" charset="2"/>
              </a:rPr>
              <a:t>+*(D</a:t>
            </a:r>
            <a:r>
              <a:rPr lang="en-IN" altLang="en-US" sz="2800" baseline="-25000" dirty="0">
                <a:sym typeface="Symbol" panose="05050102010706020507" pitchFamily="18" charset="2"/>
              </a:rPr>
              <a:t>1</a:t>
            </a:r>
            <a:r>
              <a:rPr lang="en-IN" altLang="en-US" sz="2800" dirty="0">
                <a:sym typeface="Symbol" panose="05050102010706020507" pitchFamily="18" charset="2"/>
              </a:rPr>
              <a:t>-F</a:t>
            </a:r>
            <a:r>
              <a:rPr lang="en-IN" altLang="en-US" sz="2800" baseline="-25000" dirty="0">
                <a:sym typeface="Symbol" panose="05050102010706020507" pitchFamily="18" charset="2"/>
              </a:rPr>
              <a:t>1</a:t>
            </a:r>
            <a:r>
              <a:rPr lang="en-IN" altLang="en-US" sz="2800" dirty="0">
                <a:sym typeface="Symbol" panose="05050102010706020507" pitchFamily="18" charset="2"/>
              </a:rPr>
              <a:t>)=37+0.3*(37-37)=37.0</a:t>
            </a:r>
          </a:p>
          <a:p>
            <a:pPr marL="742950" indent="-742950" algn="just" eaLnBrk="1" hangingPunct="1">
              <a:lnSpc>
                <a:spcPct val="90000"/>
              </a:lnSpc>
              <a:buFont typeface="Wingdings" panose="05000000000000000000" pitchFamily="2" charset="2"/>
              <a:buChar char="§"/>
              <a:defRPr/>
            </a:pPr>
            <a:r>
              <a:rPr lang="en-IN" altLang="en-US" sz="2800" dirty="0">
                <a:sym typeface="Symbol" panose="05050102010706020507" pitchFamily="18" charset="2"/>
              </a:rPr>
              <a:t>F</a:t>
            </a:r>
            <a:r>
              <a:rPr lang="en-IN" altLang="en-US" sz="2800" baseline="-25000" dirty="0">
                <a:sym typeface="Symbol" panose="05050102010706020507" pitchFamily="18" charset="2"/>
              </a:rPr>
              <a:t>3</a:t>
            </a:r>
            <a:r>
              <a:rPr lang="en-IN" altLang="en-US" sz="2800" dirty="0">
                <a:sym typeface="Symbol" panose="05050102010706020507" pitchFamily="18" charset="2"/>
              </a:rPr>
              <a:t>=F</a:t>
            </a:r>
            <a:r>
              <a:rPr lang="en-IN" altLang="en-US" sz="2800" baseline="-25000" dirty="0">
                <a:sym typeface="Symbol" panose="05050102010706020507" pitchFamily="18" charset="2"/>
              </a:rPr>
              <a:t>2</a:t>
            </a:r>
            <a:r>
              <a:rPr lang="en-IN" altLang="en-US" sz="2800" dirty="0">
                <a:sym typeface="Symbol" panose="05050102010706020507" pitchFamily="18" charset="2"/>
              </a:rPr>
              <a:t>+*(D</a:t>
            </a:r>
            <a:r>
              <a:rPr lang="en-IN" altLang="en-US" sz="2800" baseline="-25000" dirty="0">
                <a:sym typeface="Symbol" panose="05050102010706020507" pitchFamily="18" charset="2"/>
              </a:rPr>
              <a:t>2</a:t>
            </a:r>
            <a:r>
              <a:rPr lang="en-IN" altLang="en-US" sz="2800" dirty="0">
                <a:sym typeface="Symbol" panose="05050102010706020507" pitchFamily="18" charset="2"/>
              </a:rPr>
              <a:t>-F</a:t>
            </a:r>
            <a:r>
              <a:rPr lang="en-IN" altLang="en-US" sz="2800" baseline="-25000" dirty="0">
                <a:sym typeface="Symbol" panose="05050102010706020507" pitchFamily="18" charset="2"/>
              </a:rPr>
              <a:t>2</a:t>
            </a:r>
            <a:r>
              <a:rPr lang="en-IN" altLang="en-US" sz="2800" dirty="0">
                <a:sym typeface="Symbol" panose="05050102010706020507" pitchFamily="18" charset="2"/>
              </a:rPr>
              <a:t>)=37+0.3*(40-37)=37.9</a:t>
            </a:r>
          </a:p>
          <a:p>
            <a:pPr marL="742950" indent="-742950" algn="just" eaLnBrk="1" hangingPunct="1">
              <a:lnSpc>
                <a:spcPct val="90000"/>
              </a:lnSpc>
              <a:buFont typeface="Wingdings" panose="05000000000000000000" pitchFamily="2" charset="2"/>
              <a:buChar char="§"/>
              <a:defRPr/>
            </a:pPr>
            <a:r>
              <a:rPr lang="en-US" altLang="en-US" sz="2800" dirty="0">
                <a:sym typeface="Symbol" panose="05050102010706020507" pitchFamily="18" charset="2"/>
              </a:rPr>
              <a:t>……</a:t>
            </a:r>
          </a:p>
          <a:p>
            <a:pPr marL="742950" indent="-742950" algn="just" eaLnBrk="1" hangingPunct="1">
              <a:lnSpc>
                <a:spcPct val="90000"/>
              </a:lnSpc>
              <a:buFont typeface="Wingdings" panose="05000000000000000000" pitchFamily="2" charset="2"/>
              <a:buChar char="§"/>
              <a:defRPr/>
            </a:pPr>
            <a:r>
              <a:rPr lang="en-IN" altLang="en-US" sz="2800" dirty="0">
                <a:sym typeface="Symbol" panose="05050102010706020507" pitchFamily="18" charset="2"/>
              </a:rPr>
              <a:t>F</a:t>
            </a:r>
            <a:r>
              <a:rPr lang="en-IN" altLang="en-US" sz="2800" baseline="-25000" dirty="0">
                <a:sym typeface="Symbol" panose="05050102010706020507" pitchFamily="18" charset="2"/>
              </a:rPr>
              <a:t>13</a:t>
            </a:r>
            <a:r>
              <a:rPr lang="en-IN" altLang="en-US" sz="2800" dirty="0">
                <a:sym typeface="Symbol" panose="05050102010706020507" pitchFamily="18" charset="2"/>
              </a:rPr>
              <a:t>=F</a:t>
            </a:r>
            <a:r>
              <a:rPr lang="en-IN" altLang="en-US" sz="2800" baseline="-25000" dirty="0">
                <a:sym typeface="Symbol" panose="05050102010706020507" pitchFamily="18" charset="2"/>
              </a:rPr>
              <a:t>12</a:t>
            </a:r>
            <a:r>
              <a:rPr lang="en-IN" altLang="en-US" sz="2800" dirty="0">
                <a:sym typeface="Symbol" panose="05050102010706020507" pitchFamily="18" charset="2"/>
              </a:rPr>
              <a:t>+*(D</a:t>
            </a:r>
            <a:r>
              <a:rPr lang="en-IN" altLang="en-US" sz="2800" baseline="-25000" dirty="0">
                <a:sym typeface="Symbol" panose="05050102010706020507" pitchFamily="18" charset="2"/>
              </a:rPr>
              <a:t>12</a:t>
            </a:r>
            <a:r>
              <a:rPr lang="en-IN" altLang="en-US" sz="2800" dirty="0">
                <a:sym typeface="Symbol" panose="05050102010706020507" pitchFamily="18" charset="2"/>
              </a:rPr>
              <a:t>-F</a:t>
            </a:r>
            <a:r>
              <a:rPr lang="en-IN" altLang="en-US" sz="2800" baseline="-25000" dirty="0">
                <a:sym typeface="Symbol" panose="05050102010706020507" pitchFamily="18" charset="2"/>
              </a:rPr>
              <a:t>12</a:t>
            </a:r>
            <a:r>
              <a:rPr lang="en-IN" altLang="en-US" sz="2800" dirty="0">
                <a:sym typeface="Symbol" panose="05050102010706020507" pitchFamily="18" charset="2"/>
              </a:rPr>
              <a:t>)=50.85+0.3*(54-50.85)=51.79</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0A0C70D-458D-4E83-BDDE-9015D83CF743}"/>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3AD7BB1C-DCF8-46D5-9E50-95F7EF675B71}"/>
              </a:ext>
            </a:extLst>
          </p:cNvPr>
          <p:cNvSpPr>
            <a:spLocks noGrp="1"/>
          </p:cNvSpPr>
          <p:nvPr>
            <p:ph type="ftr" sz="quarter" idx="11"/>
          </p:nvPr>
        </p:nvSpPr>
        <p:spPr/>
        <p:txBody>
          <a:bodyPr/>
          <a:lstStyle/>
          <a:p>
            <a:pPr>
              <a:defRPr/>
            </a:pPr>
            <a:r>
              <a:rPr lang="en-US"/>
              <a:t>RNSengupta,IME Dept,IIT Kanpur,INDIA</a:t>
            </a:r>
          </a:p>
        </p:txBody>
      </p:sp>
      <p:sp>
        <p:nvSpPr>
          <p:cNvPr id="287748" name="Slide Number Placeholder 5">
            <a:extLst>
              <a:ext uri="{FF2B5EF4-FFF2-40B4-BE49-F238E27FC236}">
                <a16:creationId xmlns:a16="http://schemas.microsoft.com/office/drawing/2014/main" id="{5B7B2BAE-2E2D-4AD4-8AE4-738AF754189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E610310-4E56-4FE7-BCF8-B6802FBB2A68}" type="slidenum">
              <a:rPr lang="en-US" altLang="en-US" sz="1400" smtClean="0"/>
              <a:pPr>
                <a:spcBef>
                  <a:spcPct val="0"/>
                </a:spcBef>
                <a:buFontTx/>
                <a:buNone/>
              </a:pPr>
              <a:t>106</a:t>
            </a:fld>
            <a:endParaRPr lang="en-US" altLang="en-US" sz="1400"/>
          </a:p>
        </p:txBody>
      </p:sp>
      <p:sp>
        <p:nvSpPr>
          <p:cNvPr id="80901" name="Rectangle 2">
            <a:extLst>
              <a:ext uri="{FF2B5EF4-FFF2-40B4-BE49-F238E27FC236}">
                <a16:creationId xmlns:a16="http://schemas.microsoft.com/office/drawing/2014/main" id="{7F6B585F-2A08-45C1-8772-882B0BB0718E}"/>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14</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b="1" dirty="0">
              <a:solidFill>
                <a:srgbClr val="0000FF"/>
              </a:solidFill>
            </a:endParaRPr>
          </a:p>
        </p:txBody>
      </p:sp>
      <p:sp>
        <p:nvSpPr>
          <p:cNvPr id="287750" name="Rectangle 3">
            <a:extLst>
              <a:ext uri="{FF2B5EF4-FFF2-40B4-BE49-F238E27FC236}">
                <a16:creationId xmlns:a16="http://schemas.microsoft.com/office/drawing/2014/main" id="{6F201D1C-E1CD-41B4-B8ED-BEB853691EC0}"/>
              </a:ext>
            </a:extLst>
          </p:cNvPr>
          <p:cNvSpPr>
            <a:spLocks noGrp="1" noChangeArrowheads="1"/>
          </p:cNvSpPr>
          <p:nvPr>
            <p:ph type="body" idx="1"/>
          </p:nvPr>
        </p:nvSpPr>
        <p:spPr/>
        <p:txBody>
          <a:bodyPr/>
          <a:lstStyle/>
          <a:p>
            <a:pPr marL="0" indent="0" algn="ctr" eaLnBrk="1" hangingPunct="1">
              <a:lnSpc>
                <a:spcPct val="90000"/>
              </a:lnSpc>
              <a:buFontTx/>
              <a:buNone/>
            </a:pPr>
            <a:r>
              <a:rPr lang="en-IN" altLang="en-US" sz="2800" b="1" u="sng">
                <a:sym typeface="Symbol" panose="05050102010706020507" pitchFamily="18" charset="2"/>
              </a:rPr>
              <a:t>Part # 02</a:t>
            </a:r>
          </a:p>
          <a:p>
            <a:pPr marL="0" indent="0" algn="just" eaLnBrk="1" hangingPunct="1">
              <a:lnSpc>
                <a:spcPct val="90000"/>
              </a:lnSpc>
              <a:buFontTx/>
              <a:buAutoNum type="arabicParenR"/>
            </a:pPr>
            <a:r>
              <a:rPr lang="en-IN" altLang="en-US" sz="2800">
                <a:sym typeface="Symbol" panose="05050102010706020507" pitchFamily="18" charset="2"/>
              </a:rPr>
              <a:t>The formulae to be used is F</a:t>
            </a:r>
            <a:r>
              <a:rPr lang="en-IN" altLang="en-US" sz="2800" baseline="-25000">
                <a:sym typeface="Symbol" panose="05050102010706020507" pitchFamily="18" charset="2"/>
              </a:rPr>
              <a:t>t+1</a:t>
            </a:r>
            <a:r>
              <a:rPr lang="en-IN" altLang="en-US" sz="2800">
                <a:sym typeface="Symbol" panose="05050102010706020507" pitchFamily="18" charset="2"/>
              </a:rPr>
              <a:t>=F</a:t>
            </a:r>
            <a:r>
              <a:rPr lang="en-IN" altLang="en-US" sz="2800" baseline="-25000">
                <a:sym typeface="Symbol" panose="05050102010706020507" pitchFamily="18" charset="2"/>
              </a:rPr>
              <a:t>t</a:t>
            </a:r>
            <a:r>
              <a:rPr lang="en-IN" altLang="en-US" sz="2800">
                <a:sym typeface="Symbol" panose="05050102010706020507" pitchFamily="18" charset="2"/>
              </a:rPr>
              <a:t>+*(D</a:t>
            </a:r>
            <a:r>
              <a:rPr lang="en-IN" altLang="en-US" sz="2800" baseline="-25000">
                <a:sym typeface="Symbol" panose="05050102010706020507" pitchFamily="18" charset="2"/>
              </a:rPr>
              <a:t>t</a:t>
            </a:r>
            <a:r>
              <a:rPr lang="en-IN" altLang="en-US" sz="2800">
                <a:sym typeface="Symbol" panose="05050102010706020507" pitchFamily="18" charset="2"/>
              </a:rPr>
              <a:t>-F</a:t>
            </a:r>
            <a:r>
              <a:rPr lang="en-IN" altLang="en-US" sz="2800" baseline="-25000">
                <a:sym typeface="Symbol" panose="05050102010706020507" pitchFamily="18" charset="2"/>
              </a:rPr>
              <a:t>t</a:t>
            </a:r>
            <a:r>
              <a:rPr lang="en-IN" altLang="en-US" sz="2800">
                <a:sym typeface="Symbol" panose="05050102010706020507" pitchFamily="18" charset="2"/>
              </a:rPr>
              <a:t>), here we consider D</a:t>
            </a:r>
            <a:r>
              <a:rPr lang="en-IN" altLang="en-US" sz="2800" baseline="-25000">
                <a:sym typeface="Symbol" panose="05050102010706020507" pitchFamily="18" charset="2"/>
              </a:rPr>
              <a:t>t</a:t>
            </a:r>
            <a:r>
              <a:rPr lang="en-IN" altLang="en-US" sz="2800">
                <a:sym typeface="Symbol" panose="05050102010706020507" pitchFamily="18" charset="2"/>
              </a:rPr>
              <a:t>=Y</a:t>
            </a:r>
            <a:r>
              <a:rPr lang="en-IN" altLang="en-US" sz="2800" baseline="-25000">
                <a:sym typeface="Symbol" panose="05050102010706020507" pitchFamily="18" charset="2"/>
              </a:rPr>
              <a:t>t</a:t>
            </a:r>
            <a:r>
              <a:rPr lang="en-IN" altLang="en-US" sz="2800">
                <a:sym typeface="Symbol" panose="05050102010706020507" pitchFamily="18" charset="2"/>
              </a:rPr>
              <a:t> for our convenience.</a:t>
            </a:r>
          </a:p>
          <a:p>
            <a:pPr marL="0" indent="0" algn="just" eaLnBrk="1" hangingPunct="1">
              <a:lnSpc>
                <a:spcPct val="90000"/>
              </a:lnSpc>
              <a:buFontTx/>
              <a:buAutoNum type="arabicParenR"/>
            </a:pPr>
            <a:r>
              <a:rPr lang="en-IN" altLang="en-US" sz="2800">
                <a:sym typeface="Symbol" panose="05050102010706020507" pitchFamily="18" charset="2"/>
              </a:rPr>
              <a:t>To determine the forecast of  Jan we need to know for Dec and to know about Dec we need to know about Nov and so on.</a:t>
            </a:r>
          </a:p>
          <a:p>
            <a:pPr marL="0" indent="0" algn="just" eaLnBrk="1" hangingPunct="1">
              <a:lnSpc>
                <a:spcPct val="90000"/>
              </a:lnSpc>
              <a:buFontTx/>
              <a:buAutoNum type="arabicParenR"/>
            </a:pPr>
            <a:r>
              <a:rPr lang="en-IN" altLang="en-US" sz="2800">
                <a:sym typeface="Symbol" panose="05050102010706020507" pitchFamily="18" charset="2"/>
              </a:rPr>
              <a:t>Thus</a:t>
            </a:r>
          </a:p>
          <a:p>
            <a:pPr marL="0" indent="0" algn="just" eaLnBrk="1" hangingPunct="1">
              <a:lnSpc>
                <a:spcPct val="90000"/>
              </a:lnSpc>
              <a:buFont typeface="Wingdings" panose="05000000000000000000" pitchFamily="2" charset="2"/>
              <a:buChar char="§"/>
            </a:pPr>
            <a:r>
              <a:rPr lang="en-IN" altLang="en-US" sz="2800">
                <a:sym typeface="Symbol" panose="05050102010706020507" pitchFamily="18" charset="2"/>
              </a:rPr>
              <a:t>F</a:t>
            </a:r>
            <a:r>
              <a:rPr lang="en-IN" altLang="en-US" sz="2800" baseline="-25000">
                <a:sym typeface="Symbol" panose="05050102010706020507" pitchFamily="18" charset="2"/>
              </a:rPr>
              <a:t>2</a:t>
            </a:r>
            <a:r>
              <a:rPr lang="en-IN" altLang="en-US" sz="2800">
                <a:sym typeface="Symbol" panose="05050102010706020507" pitchFamily="18" charset="2"/>
              </a:rPr>
              <a:t>=F</a:t>
            </a:r>
            <a:r>
              <a:rPr lang="en-IN" altLang="en-US" sz="2800" baseline="-25000">
                <a:sym typeface="Symbol" panose="05050102010706020507" pitchFamily="18" charset="2"/>
              </a:rPr>
              <a:t>1</a:t>
            </a:r>
            <a:r>
              <a:rPr lang="en-IN" altLang="en-US" sz="2800">
                <a:sym typeface="Symbol" panose="05050102010706020507" pitchFamily="18" charset="2"/>
              </a:rPr>
              <a:t>+*(D</a:t>
            </a:r>
            <a:r>
              <a:rPr lang="en-IN" altLang="en-US" sz="2800" baseline="-25000">
                <a:sym typeface="Symbol" panose="05050102010706020507" pitchFamily="18" charset="2"/>
              </a:rPr>
              <a:t>1</a:t>
            </a:r>
            <a:r>
              <a:rPr lang="en-IN" altLang="en-US" sz="2800">
                <a:sym typeface="Symbol" panose="05050102010706020507" pitchFamily="18" charset="2"/>
              </a:rPr>
              <a:t>-F</a:t>
            </a:r>
            <a:r>
              <a:rPr lang="en-IN" altLang="en-US" sz="2800" baseline="-25000">
                <a:sym typeface="Symbol" panose="05050102010706020507" pitchFamily="18" charset="2"/>
              </a:rPr>
              <a:t>1</a:t>
            </a:r>
            <a:r>
              <a:rPr lang="en-IN" altLang="en-US" sz="2800">
                <a:sym typeface="Symbol" panose="05050102010706020507" pitchFamily="18" charset="2"/>
              </a:rPr>
              <a:t>)=37+0.5*(37-37)=37.0</a:t>
            </a:r>
          </a:p>
          <a:p>
            <a:pPr marL="0" indent="0" algn="just" eaLnBrk="1" hangingPunct="1">
              <a:lnSpc>
                <a:spcPct val="90000"/>
              </a:lnSpc>
              <a:buFont typeface="Wingdings" panose="05000000000000000000" pitchFamily="2" charset="2"/>
              <a:buChar char="§"/>
            </a:pPr>
            <a:r>
              <a:rPr lang="en-IN" altLang="en-US" sz="2800">
                <a:sym typeface="Symbol" panose="05050102010706020507" pitchFamily="18" charset="2"/>
              </a:rPr>
              <a:t>F</a:t>
            </a:r>
            <a:r>
              <a:rPr lang="en-IN" altLang="en-US" sz="2800" baseline="-25000">
                <a:sym typeface="Symbol" panose="05050102010706020507" pitchFamily="18" charset="2"/>
              </a:rPr>
              <a:t>3</a:t>
            </a:r>
            <a:r>
              <a:rPr lang="en-IN" altLang="en-US" sz="2800">
                <a:sym typeface="Symbol" panose="05050102010706020507" pitchFamily="18" charset="2"/>
              </a:rPr>
              <a:t>=F</a:t>
            </a:r>
            <a:r>
              <a:rPr lang="en-IN" altLang="en-US" sz="2800" baseline="-25000">
                <a:sym typeface="Symbol" panose="05050102010706020507" pitchFamily="18" charset="2"/>
              </a:rPr>
              <a:t>2</a:t>
            </a:r>
            <a:r>
              <a:rPr lang="en-IN" altLang="en-US" sz="2800">
                <a:sym typeface="Symbol" panose="05050102010706020507" pitchFamily="18" charset="2"/>
              </a:rPr>
              <a:t>+*(D</a:t>
            </a:r>
            <a:r>
              <a:rPr lang="en-IN" altLang="en-US" sz="2800" baseline="-25000">
                <a:sym typeface="Symbol" panose="05050102010706020507" pitchFamily="18" charset="2"/>
              </a:rPr>
              <a:t>2</a:t>
            </a:r>
            <a:r>
              <a:rPr lang="en-IN" altLang="en-US" sz="2800">
                <a:sym typeface="Symbol" panose="05050102010706020507" pitchFamily="18" charset="2"/>
              </a:rPr>
              <a:t>-F</a:t>
            </a:r>
            <a:r>
              <a:rPr lang="en-IN" altLang="en-US" sz="2800" baseline="-25000">
                <a:sym typeface="Symbol" panose="05050102010706020507" pitchFamily="18" charset="2"/>
              </a:rPr>
              <a:t>2</a:t>
            </a:r>
            <a:r>
              <a:rPr lang="en-IN" altLang="en-US" sz="2800">
                <a:sym typeface="Symbol" panose="05050102010706020507" pitchFamily="18" charset="2"/>
              </a:rPr>
              <a:t>)=37+0.5*(40-37)=38.5</a:t>
            </a:r>
          </a:p>
          <a:p>
            <a:pPr marL="0" indent="0" algn="just" eaLnBrk="1" hangingPunct="1">
              <a:lnSpc>
                <a:spcPct val="90000"/>
              </a:lnSpc>
              <a:buFont typeface="Wingdings" panose="05000000000000000000" pitchFamily="2" charset="2"/>
              <a:buChar char="§"/>
            </a:pPr>
            <a:r>
              <a:rPr lang="en-US" altLang="en-US" sz="2800">
                <a:sym typeface="Symbol" panose="05050102010706020507" pitchFamily="18" charset="2"/>
              </a:rPr>
              <a:t>……</a:t>
            </a:r>
          </a:p>
          <a:p>
            <a:pPr marL="0" indent="0" algn="just" eaLnBrk="1" hangingPunct="1">
              <a:lnSpc>
                <a:spcPct val="90000"/>
              </a:lnSpc>
              <a:buFont typeface="Wingdings" panose="05000000000000000000" pitchFamily="2" charset="2"/>
              <a:buChar char="§"/>
            </a:pPr>
            <a:r>
              <a:rPr lang="en-IN" altLang="en-US" sz="2800">
                <a:sym typeface="Symbol" panose="05050102010706020507" pitchFamily="18" charset="2"/>
              </a:rPr>
              <a:t>F</a:t>
            </a:r>
            <a:r>
              <a:rPr lang="en-IN" altLang="en-US" sz="2800" baseline="-25000">
                <a:sym typeface="Symbol" panose="05050102010706020507" pitchFamily="18" charset="2"/>
              </a:rPr>
              <a:t>13</a:t>
            </a:r>
            <a:r>
              <a:rPr lang="en-IN" altLang="en-US" sz="2800">
                <a:sym typeface="Symbol" panose="05050102010706020507" pitchFamily="18" charset="2"/>
              </a:rPr>
              <a:t>=F</a:t>
            </a:r>
            <a:r>
              <a:rPr lang="en-IN" altLang="en-US" sz="2800" baseline="-25000">
                <a:sym typeface="Symbol" panose="05050102010706020507" pitchFamily="18" charset="2"/>
              </a:rPr>
              <a:t>12</a:t>
            </a:r>
            <a:r>
              <a:rPr lang="en-IN" altLang="en-US" sz="2800">
                <a:sym typeface="Symbol" panose="05050102010706020507" pitchFamily="18" charset="2"/>
              </a:rPr>
              <a:t>+*(D</a:t>
            </a:r>
            <a:r>
              <a:rPr lang="en-IN" altLang="en-US" sz="2800" baseline="-25000">
                <a:sym typeface="Symbol" panose="05050102010706020507" pitchFamily="18" charset="2"/>
              </a:rPr>
              <a:t>12</a:t>
            </a:r>
            <a:r>
              <a:rPr lang="en-IN" altLang="en-US" sz="2800">
                <a:sym typeface="Symbol" panose="05050102010706020507" pitchFamily="18" charset="2"/>
              </a:rPr>
              <a:t>-F</a:t>
            </a:r>
            <a:r>
              <a:rPr lang="en-IN" altLang="en-US" sz="2800" baseline="-25000">
                <a:sym typeface="Symbol" panose="05050102010706020507" pitchFamily="18" charset="2"/>
              </a:rPr>
              <a:t>12</a:t>
            </a:r>
            <a:r>
              <a:rPr lang="en-IN" altLang="en-US" sz="2800">
                <a:sym typeface="Symbol" panose="05050102010706020507" pitchFamily="18" charset="2"/>
              </a:rPr>
              <a:t>)=53.21+0.5*(54-53.21)=53.61</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A421137-7D3E-4FF1-B7AA-F803C0480A44}"/>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9973FB34-AE70-4DA5-BA20-81C3DE232030}"/>
              </a:ext>
            </a:extLst>
          </p:cNvPr>
          <p:cNvSpPr>
            <a:spLocks noGrp="1"/>
          </p:cNvSpPr>
          <p:nvPr>
            <p:ph type="ftr" sz="quarter" idx="11"/>
          </p:nvPr>
        </p:nvSpPr>
        <p:spPr/>
        <p:txBody>
          <a:bodyPr/>
          <a:lstStyle/>
          <a:p>
            <a:pPr>
              <a:defRPr/>
            </a:pPr>
            <a:r>
              <a:rPr lang="en-US"/>
              <a:t>RNSengupta,IME Dept,IIT Kanpur,INDIA</a:t>
            </a:r>
          </a:p>
        </p:txBody>
      </p:sp>
      <p:sp>
        <p:nvSpPr>
          <p:cNvPr id="288772" name="Slide Number Placeholder 5">
            <a:extLst>
              <a:ext uri="{FF2B5EF4-FFF2-40B4-BE49-F238E27FC236}">
                <a16:creationId xmlns:a16="http://schemas.microsoft.com/office/drawing/2014/main" id="{BEA3ADEE-ED58-4693-A2C1-9D4C3CF7B12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128EB2D-1EE8-4399-90BF-832088818FE8}" type="slidenum">
              <a:rPr lang="en-US" altLang="en-US" sz="1400" smtClean="0"/>
              <a:pPr>
                <a:spcBef>
                  <a:spcPct val="0"/>
                </a:spcBef>
                <a:buFontTx/>
                <a:buNone/>
              </a:pPr>
              <a:t>107</a:t>
            </a:fld>
            <a:endParaRPr lang="en-US" altLang="en-US" sz="1400"/>
          </a:p>
        </p:txBody>
      </p:sp>
      <p:sp>
        <p:nvSpPr>
          <p:cNvPr id="81925" name="Rectangle 2">
            <a:extLst>
              <a:ext uri="{FF2B5EF4-FFF2-40B4-BE49-F238E27FC236}">
                <a16:creationId xmlns:a16="http://schemas.microsoft.com/office/drawing/2014/main" id="{F00E2516-F851-4D6D-8084-0B2766CF5B9A}"/>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14</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b="1" dirty="0">
              <a:solidFill>
                <a:srgbClr val="0000FF"/>
              </a:solidFill>
            </a:endParaRPr>
          </a:p>
        </p:txBody>
      </p:sp>
      <p:sp>
        <p:nvSpPr>
          <p:cNvPr id="288774" name="Rectangle 3">
            <a:extLst>
              <a:ext uri="{FF2B5EF4-FFF2-40B4-BE49-F238E27FC236}">
                <a16:creationId xmlns:a16="http://schemas.microsoft.com/office/drawing/2014/main" id="{4BB1FF35-FF6E-451B-880C-57524B05E2C9}"/>
              </a:ext>
            </a:extLst>
          </p:cNvPr>
          <p:cNvSpPr>
            <a:spLocks noGrp="1" noChangeArrowheads="1"/>
          </p:cNvSpPr>
          <p:nvPr>
            <p:ph type="body" idx="1"/>
          </p:nvPr>
        </p:nvSpPr>
        <p:spPr/>
        <p:txBody>
          <a:bodyPr/>
          <a:lstStyle/>
          <a:p>
            <a:pPr marL="0" indent="0" algn="ctr" eaLnBrk="1" hangingPunct="1">
              <a:lnSpc>
                <a:spcPct val="90000"/>
              </a:lnSpc>
              <a:buFontTx/>
              <a:buNone/>
            </a:pPr>
            <a:r>
              <a:rPr lang="en-IN" altLang="en-US" sz="4000" b="1" u="sng">
                <a:sym typeface="Symbol" panose="05050102010706020507" pitchFamily="18" charset="2"/>
              </a:rPr>
              <a:t>Part # 03</a:t>
            </a:r>
          </a:p>
          <a:p>
            <a:pPr marL="0" indent="0" algn="just" eaLnBrk="1" hangingPunct="1">
              <a:lnSpc>
                <a:spcPct val="90000"/>
              </a:lnSpc>
              <a:buFontTx/>
              <a:buAutoNum type="arabicParenR"/>
            </a:pPr>
            <a:r>
              <a:rPr lang="en-IN" altLang="en-US" sz="4000">
                <a:sym typeface="Symbol" panose="05050102010706020507" pitchFamily="18" charset="2"/>
              </a:rPr>
              <a:t>The formulae to be used when using trend is</a:t>
            </a:r>
          </a:p>
          <a:p>
            <a:pPr marL="1314450" lvl="1" indent="-914400" algn="just" eaLnBrk="1" hangingPunct="1">
              <a:lnSpc>
                <a:spcPct val="90000"/>
              </a:lnSpc>
              <a:buFont typeface="Wingdings" panose="05000000000000000000" pitchFamily="2" charset="2"/>
              <a:buChar char="v"/>
            </a:pPr>
            <a:r>
              <a:rPr lang="en-IN" altLang="en-US" sz="3200">
                <a:sym typeface="Symbol" panose="05050102010706020507" pitchFamily="18" charset="2"/>
              </a:rPr>
              <a:t>A</a:t>
            </a:r>
            <a:r>
              <a:rPr lang="en-IN" altLang="en-US" sz="3200" baseline="-25000">
                <a:sym typeface="Symbol" panose="05050102010706020507" pitchFamily="18" charset="2"/>
              </a:rPr>
              <a:t>t</a:t>
            </a:r>
            <a:r>
              <a:rPr lang="en-IN" altLang="en-US" sz="3200">
                <a:sym typeface="Symbol" panose="05050102010706020507" pitchFamily="18" charset="2"/>
              </a:rPr>
              <a:t>={*D</a:t>
            </a:r>
            <a:r>
              <a:rPr lang="en-IN" altLang="en-US" sz="3200" baseline="-25000">
                <a:sym typeface="Symbol" panose="05050102010706020507" pitchFamily="18" charset="2"/>
              </a:rPr>
              <a:t>t</a:t>
            </a:r>
            <a:r>
              <a:rPr lang="en-IN" altLang="en-US" sz="3200">
                <a:sym typeface="Symbol" panose="05050102010706020507" pitchFamily="18" charset="2"/>
              </a:rPr>
              <a:t>+(1-)*(A</a:t>
            </a:r>
            <a:r>
              <a:rPr lang="en-IN" altLang="en-US" sz="3200" baseline="-25000">
                <a:sym typeface="Symbol" panose="05050102010706020507" pitchFamily="18" charset="2"/>
              </a:rPr>
              <a:t>t-1</a:t>
            </a:r>
            <a:r>
              <a:rPr lang="en-IN" altLang="en-US" sz="3200">
                <a:sym typeface="Symbol" panose="05050102010706020507" pitchFamily="18" charset="2"/>
              </a:rPr>
              <a:t>+T</a:t>
            </a:r>
            <a:r>
              <a:rPr lang="en-IN" altLang="en-US" sz="3200" baseline="-25000">
                <a:sym typeface="Symbol" panose="05050102010706020507" pitchFamily="18" charset="2"/>
              </a:rPr>
              <a:t>t-1</a:t>
            </a:r>
            <a:r>
              <a:rPr lang="en-IN" altLang="en-US" sz="3200">
                <a:sym typeface="Symbol" panose="05050102010706020507" pitchFamily="18" charset="2"/>
              </a:rPr>
              <a:t>)}</a:t>
            </a:r>
          </a:p>
          <a:p>
            <a:pPr marL="1314450" lvl="1" indent="-914400" algn="just" eaLnBrk="1" hangingPunct="1">
              <a:lnSpc>
                <a:spcPct val="90000"/>
              </a:lnSpc>
              <a:buFont typeface="Wingdings" panose="05000000000000000000" pitchFamily="2" charset="2"/>
              <a:buChar char="v"/>
            </a:pPr>
            <a:r>
              <a:rPr lang="en-IN" altLang="en-US" sz="3200">
                <a:sym typeface="Symbol" panose="05050102010706020507" pitchFamily="18" charset="2"/>
              </a:rPr>
              <a:t>T</a:t>
            </a:r>
            <a:r>
              <a:rPr lang="en-IN" altLang="en-US" sz="3200" baseline="-25000">
                <a:sym typeface="Symbol" panose="05050102010706020507" pitchFamily="18" charset="2"/>
              </a:rPr>
              <a:t>t</a:t>
            </a:r>
            <a:r>
              <a:rPr lang="en-IN" altLang="en-US" sz="3200">
                <a:sym typeface="Symbol" panose="05050102010706020507" pitchFamily="18" charset="2"/>
              </a:rPr>
              <a:t>={*(A</a:t>
            </a:r>
            <a:r>
              <a:rPr lang="en-IN" altLang="en-US" sz="3200" baseline="-25000">
                <a:sym typeface="Symbol" panose="05050102010706020507" pitchFamily="18" charset="2"/>
              </a:rPr>
              <a:t>t</a:t>
            </a:r>
            <a:r>
              <a:rPr lang="en-IN" altLang="en-US" sz="3200">
                <a:sym typeface="Symbol" panose="05050102010706020507" pitchFamily="18" charset="2"/>
              </a:rPr>
              <a:t>-A</a:t>
            </a:r>
            <a:r>
              <a:rPr lang="en-IN" altLang="en-US" sz="3200" baseline="-25000">
                <a:sym typeface="Symbol" panose="05050102010706020507" pitchFamily="18" charset="2"/>
              </a:rPr>
              <a:t>t-1</a:t>
            </a:r>
            <a:r>
              <a:rPr lang="en-IN" altLang="en-US" sz="3200">
                <a:sym typeface="Symbol" panose="05050102010706020507" pitchFamily="18" charset="2"/>
              </a:rPr>
              <a:t>)+(1-)*T</a:t>
            </a:r>
            <a:r>
              <a:rPr lang="en-IN" altLang="en-US" sz="3200" baseline="-25000">
                <a:sym typeface="Symbol" panose="05050102010706020507" pitchFamily="18" charset="2"/>
              </a:rPr>
              <a:t>t-1</a:t>
            </a:r>
            <a:r>
              <a:rPr lang="en-IN" altLang="en-US" sz="3200">
                <a:sym typeface="Symbol" panose="05050102010706020507" pitchFamily="18" charset="2"/>
              </a:rPr>
              <a:t>}</a:t>
            </a:r>
          </a:p>
          <a:p>
            <a:pPr marL="0" indent="0" algn="just" eaLnBrk="1" hangingPunct="1">
              <a:lnSpc>
                <a:spcPct val="90000"/>
              </a:lnSpc>
              <a:buFontTx/>
              <a:buAutoNum type="arabicParenR"/>
            </a:pPr>
            <a:r>
              <a:rPr lang="en-US" altLang="en-US" sz="4000">
                <a:sym typeface="Symbol" panose="05050102010706020507" pitchFamily="18" charset="2"/>
              </a:rPr>
              <a:t>Using the above two we find </a:t>
            </a:r>
            <a:r>
              <a:rPr lang="en-IN" altLang="en-US" sz="4000">
                <a:sym typeface="Symbol" panose="05050102010706020507" pitchFamily="18" charset="2"/>
              </a:rPr>
              <a:t>F</a:t>
            </a:r>
            <a:r>
              <a:rPr lang="en-IN" altLang="en-US" sz="4000" baseline="-25000">
                <a:sym typeface="Symbol" panose="05050102010706020507" pitchFamily="18" charset="2"/>
              </a:rPr>
              <a:t>t+1</a:t>
            </a:r>
            <a:r>
              <a:rPr lang="en-IN" altLang="en-US" sz="4000">
                <a:sym typeface="Symbol" panose="05050102010706020507" pitchFamily="18" charset="2"/>
              </a:rPr>
              <a:t>=(A</a:t>
            </a:r>
            <a:r>
              <a:rPr lang="en-IN" altLang="en-US" sz="4000" baseline="-25000">
                <a:sym typeface="Symbol" panose="05050102010706020507" pitchFamily="18" charset="2"/>
              </a:rPr>
              <a:t>t</a:t>
            </a:r>
            <a:r>
              <a:rPr lang="en-IN" altLang="en-US" sz="4000">
                <a:sym typeface="Symbol" panose="05050102010706020507" pitchFamily="18" charset="2"/>
              </a:rPr>
              <a:t>+T</a:t>
            </a:r>
            <a:r>
              <a:rPr lang="en-IN" altLang="en-US" sz="4000" baseline="-25000">
                <a:sym typeface="Symbol" panose="05050102010706020507" pitchFamily="18" charset="2"/>
              </a:rPr>
              <a:t>t</a:t>
            </a:r>
            <a:r>
              <a:rPr lang="en-IN" altLang="en-US" sz="4000">
                <a:sym typeface="Symbol" panose="05050102010706020507" pitchFamily="18" charset="2"/>
              </a:rPr>
              <a:t>)</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99157FB-D10C-4738-AA22-8D3F14D0756B}"/>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9149E5EB-E80E-4BF6-8EFF-12344ADD78BC}"/>
              </a:ext>
            </a:extLst>
          </p:cNvPr>
          <p:cNvSpPr>
            <a:spLocks noGrp="1"/>
          </p:cNvSpPr>
          <p:nvPr>
            <p:ph type="ftr" sz="quarter" idx="11"/>
          </p:nvPr>
        </p:nvSpPr>
        <p:spPr/>
        <p:txBody>
          <a:bodyPr/>
          <a:lstStyle/>
          <a:p>
            <a:pPr>
              <a:defRPr/>
            </a:pPr>
            <a:r>
              <a:rPr lang="en-US"/>
              <a:t>RNSengupta,IME Dept,IIT Kanpur,INDIA</a:t>
            </a:r>
          </a:p>
        </p:txBody>
      </p:sp>
      <p:sp>
        <p:nvSpPr>
          <p:cNvPr id="289796" name="Slide Number Placeholder 5">
            <a:extLst>
              <a:ext uri="{FF2B5EF4-FFF2-40B4-BE49-F238E27FC236}">
                <a16:creationId xmlns:a16="http://schemas.microsoft.com/office/drawing/2014/main" id="{F3593EF6-89D5-4C67-9EDE-A8B17976146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18AE35B-0271-4DF1-9A4B-7AD67526BF09}" type="slidenum">
              <a:rPr lang="en-US" altLang="en-US" sz="1400" smtClean="0"/>
              <a:pPr>
                <a:spcBef>
                  <a:spcPct val="0"/>
                </a:spcBef>
                <a:buFontTx/>
                <a:buNone/>
              </a:pPr>
              <a:t>108</a:t>
            </a:fld>
            <a:endParaRPr lang="en-US" altLang="en-US" sz="1400"/>
          </a:p>
        </p:txBody>
      </p:sp>
      <p:sp>
        <p:nvSpPr>
          <p:cNvPr id="82949" name="Rectangle 2">
            <a:extLst>
              <a:ext uri="{FF2B5EF4-FFF2-40B4-BE49-F238E27FC236}">
                <a16:creationId xmlns:a16="http://schemas.microsoft.com/office/drawing/2014/main" id="{64BBCEBD-B287-4276-9D9C-3ED5B1A5B6C3}"/>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14</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b="1" dirty="0">
              <a:solidFill>
                <a:srgbClr val="0000FF"/>
              </a:solidFill>
            </a:endParaRPr>
          </a:p>
        </p:txBody>
      </p:sp>
      <p:sp>
        <p:nvSpPr>
          <p:cNvPr id="289798" name="Rectangle 3">
            <a:extLst>
              <a:ext uri="{FF2B5EF4-FFF2-40B4-BE49-F238E27FC236}">
                <a16:creationId xmlns:a16="http://schemas.microsoft.com/office/drawing/2014/main" id="{BB335DDC-E17B-4511-8FF2-E489E7B57AA4}"/>
              </a:ext>
            </a:extLst>
          </p:cNvPr>
          <p:cNvSpPr>
            <a:spLocks noGrp="1" noChangeArrowheads="1"/>
          </p:cNvSpPr>
          <p:nvPr>
            <p:ph type="body" idx="1"/>
          </p:nvPr>
        </p:nvSpPr>
        <p:spPr/>
        <p:txBody>
          <a:bodyPr/>
          <a:lstStyle/>
          <a:p>
            <a:pPr marL="742950" indent="-742950" algn="just" eaLnBrk="1" hangingPunct="1">
              <a:lnSpc>
                <a:spcPct val="90000"/>
              </a:lnSpc>
              <a:buFontTx/>
              <a:buAutoNum type="arabicParenR" startAt="3"/>
            </a:pPr>
            <a:r>
              <a:rPr lang="en-IN" altLang="en-US" sz="3500">
                <a:sym typeface="Symbol" panose="05050102010706020507" pitchFamily="18" charset="2"/>
              </a:rPr>
              <a:t>For period t=2 we first consider A</a:t>
            </a:r>
            <a:r>
              <a:rPr lang="en-IN" altLang="en-US" sz="3500" baseline="-25000">
                <a:sym typeface="Symbol" panose="05050102010706020507" pitchFamily="18" charset="2"/>
              </a:rPr>
              <a:t>0</a:t>
            </a:r>
            <a:r>
              <a:rPr lang="en-IN" altLang="en-US" sz="3500">
                <a:sym typeface="Symbol" panose="05050102010706020507" pitchFamily="18" charset="2"/>
              </a:rPr>
              <a:t>=37 and T</a:t>
            </a:r>
            <a:r>
              <a:rPr lang="en-IN" altLang="en-US" sz="3500" baseline="-25000">
                <a:sym typeface="Symbol" panose="05050102010706020507" pitchFamily="18" charset="2"/>
              </a:rPr>
              <a:t>0</a:t>
            </a:r>
            <a:r>
              <a:rPr lang="en-IN" altLang="en-US" sz="3500">
                <a:sym typeface="Symbol" panose="05050102010706020507" pitchFamily="18" charset="2"/>
              </a:rPr>
              <a:t>=0. Using which we have the following</a:t>
            </a:r>
          </a:p>
          <a:p>
            <a:pPr marL="742950" indent="-742950" algn="just" eaLnBrk="1" hangingPunct="1">
              <a:lnSpc>
                <a:spcPct val="90000"/>
              </a:lnSpc>
              <a:buFont typeface="Wingdings" panose="05000000000000000000" pitchFamily="2" charset="2"/>
              <a:buChar char="§"/>
            </a:pPr>
            <a:r>
              <a:rPr lang="en-IN" altLang="en-US" sz="3500">
                <a:sym typeface="Symbol" panose="05050102010706020507" pitchFamily="18" charset="2"/>
              </a:rPr>
              <a:t>A</a:t>
            </a:r>
            <a:r>
              <a:rPr lang="en-IN" altLang="en-US" sz="3500" baseline="-25000">
                <a:sym typeface="Symbol" panose="05050102010706020507" pitchFamily="18" charset="2"/>
              </a:rPr>
              <a:t>1</a:t>
            </a:r>
            <a:r>
              <a:rPr lang="en-IN" altLang="en-US" sz="3500">
                <a:sym typeface="Symbol" panose="05050102010706020507" pitchFamily="18" charset="2"/>
              </a:rPr>
              <a:t>={*D</a:t>
            </a:r>
            <a:r>
              <a:rPr lang="en-IN" altLang="en-US" sz="3500" baseline="-25000">
                <a:sym typeface="Symbol" panose="05050102010706020507" pitchFamily="18" charset="2"/>
              </a:rPr>
              <a:t>1</a:t>
            </a:r>
            <a:r>
              <a:rPr lang="en-IN" altLang="en-US" sz="3500">
                <a:sym typeface="Symbol" panose="05050102010706020507" pitchFamily="18" charset="2"/>
              </a:rPr>
              <a:t>+(1-)*(A</a:t>
            </a:r>
            <a:r>
              <a:rPr lang="en-IN" altLang="en-US" sz="3500" baseline="-25000">
                <a:sym typeface="Symbol" panose="05050102010706020507" pitchFamily="18" charset="2"/>
              </a:rPr>
              <a:t>0</a:t>
            </a:r>
            <a:r>
              <a:rPr lang="en-IN" altLang="en-US" sz="3500">
                <a:sym typeface="Symbol" panose="05050102010706020507" pitchFamily="18" charset="2"/>
              </a:rPr>
              <a:t>+T</a:t>
            </a:r>
            <a:r>
              <a:rPr lang="en-IN" altLang="en-US" sz="3500" baseline="-25000">
                <a:sym typeface="Symbol" panose="05050102010706020507" pitchFamily="18" charset="2"/>
              </a:rPr>
              <a:t>0</a:t>
            </a:r>
            <a:r>
              <a:rPr lang="en-IN" altLang="en-US" sz="3500">
                <a:sym typeface="Symbol" panose="05050102010706020507" pitchFamily="18" charset="2"/>
              </a:rPr>
              <a:t>)}=0.5*37+{(1-0.5)*(37+0)}=37</a:t>
            </a:r>
          </a:p>
          <a:p>
            <a:pPr marL="742950" indent="-742950" algn="just" eaLnBrk="1" hangingPunct="1">
              <a:lnSpc>
                <a:spcPct val="90000"/>
              </a:lnSpc>
              <a:buFont typeface="Wingdings" panose="05000000000000000000" pitchFamily="2" charset="2"/>
              <a:buChar char="§"/>
            </a:pPr>
            <a:r>
              <a:rPr lang="en-IN" altLang="en-US" sz="3500">
                <a:sym typeface="Symbol" panose="05050102010706020507" pitchFamily="18" charset="2"/>
              </a:rPr>
              <a:t>T</a:t>
            </a:r>
            <a:r>
              <a:rPr lang="en-IN" altLang="en-US" sz="3500" baseline="-25000">
                <a:sym typeface="Symbol" panose="05050102010706020507" pitchFamily="18" charset="2"/>
              </a:rPr>
              <a:t>1</a:t>
            </a:r>
            <a:r>
              <a:rPr lang="en-IN" altLang="en-US" sz="3500">
                <a:sym typeface="Symbol" panose="05050102010706020507" pitchFamily="18" charset="2"/>
              </a:rPr>
              <a:t>={*(A</a:t>
            </a:r>
            <a:r>
              <a:rPr lang="en-IN" altLang="en-US" sz="3500" baseline="-25000">
                <a:sym typeface="Symbol" panose="05050102010706020507" pitchFamily="18" charset="2"/>
              </a:rPr>
              <a:t>1</a:t>
            </a:r>
            <a:r>
              <a:rPr lang="en-IN" altLang="en-US" sz="3500">
                <a:sym typeface="Symbol" panose="05050102010706020507" pitchFamily="18" charset="2"/>
              </a:rPr>
              <a:t>-A</a:t>
            </a:r>
            <a:r>
              <a:rPr lang="en-IN" altLang="en-US" sz="3500" baseline="-25000">
                <a:sym typeface="Symbol" panose="05050102010706020507" pitchFamily="18" charset="2"/>
              </a:rPr>
              <a:t>0</a:t>
            </a:r>
            <a:r>
              <a:rPr lang="en-IN" altLang="en-US" sz="3500">
                <a:sym typeface="Symbol" panose="05050102010706020507" pitchFamily="18" charset="2"/>
              </a:rPr>
              <a:t>)+(1-)*T</a:t>
            </a:r>
            <a:r>
              <a:rPr lang="en-IN" altLang="en-US" sz="3500" baseline="-25000">
                <a:sym typeface="Symbol" panose="05050102010706020507" pitchFamily="18" charset="2"/>
              </a:rPr>
              <a:t>0</a:t>
            </a:r>
            <a:r>
              <a:rPr lang="en-IN" altLang="en-US" sz="3500">
                <a:sym typeface="Symbol" panose="05050102010706020507" pitchFamily="18" charset="2"/>
              </a:rPr>
              <a:t>}=0.3*((37-37)+(1-0.3)*0=0</a:t>
            </a:r>
          </a:p>
          <a:p>
            <a:pPr marL="742950" indent="-742950" algn="just" eaLnBrk="1" hangingPunct="1">
              <a:lnSpc>
                <a:spcPct val="90000"/>
              </a:lnSpc>
              <a:buFont typeface="Wingdings" panose="05000000000000000000" pitchFamily="2" charset="2"/>
              <a:buChar char="§"/>
            </a:pPr>
            <a:r>
              <a:rPr lang="en-IN" altLang="en-US" sz="3500">
                <a:sym typeface="Symbol" panose="05050102010706020507" pitchFamily="18" charset="2"/>
              </a:rPr>
              <a:t>F</a:t>
            </a:r>
            <a:r>
              <a:rPr lang="en-IN" altLang="en-US" sz="3500" baseline="-25000">
                <a:sym typeface="Symbol" panose="05050102010706020507" pitchFamily="18" charset="2"/>
              </a:rPr>
              <a:t>2</a:t>
            </a:r>
            <a:r>
              <a:rPr lang="en-IN" altLang="en-US" sz="3500">
                <a:sym typeface="Symbol" panose="05050102010706020507" pitchFamily="18" charset="2"/>
              </a:rPr>
              <a:t>=A</a:t>
            </a:r>
            <a:r>
              <a:rPr lang="en-IN" altLang="en-US" sz="3500" baseline="-25000">
                <a:sym typeface="Symbol" panose="05050102010706020507" pitchFamily="18" charset="2"/>
              </a:rPr>
              <a:t>1</a:t>
            </a:r>
            <a:r>
              <a:rPr lang="en-IN" altLang="en-US" sz="3500">
                <a:sym typeface="Symbol" panose="05050102010706020507" pitchFamily="18" charset="2"/>
              </a:rPr>
              <a:t>+T</a:t>
            </a:r>
            <a:r>
              <a:rPr lang="en-IN" altLang="en-US" sz="3500" baseline="-25000">
                <a:sym typeface="Symbol" panose="05050102010706020507" pitchFamily="18" charset="2"/>
              </a:rPr>
              <a:t>1</a:t>
            </a:r>
            <a:r>
              <a:rPr lang="en-IN" altLang="en-US" sz="3500">
                <a:sym typeface="Symbol" panose="05050102010706020507" pitchFamily="18" charset="2"/>
              </a:rPr>
              <a:t>=37+0=37</a:t>
            </a:r>
          </a:p>
          <a:p>
            <a:pPr marL="742950" indent="-742950" algn="just" eaLnBrk="1" hangingPunct="1">
              <a:lnSpc>
                <a:spcPct val="90000"/>
              </a:lnSpc>
              <a:buFont typeface="Wingdings" panose="05000000000000000000" pitchFamily="2" charset="2"/>
              <a:buChar char="§"/>
            </a:pPr>
            <a:endParaRPr lang="en-IN" altLang="en-US" sz="3500">
              <a:sym typeface="Symbol" panose="05050102010706020507" pitchFamily="18" charset="2"/>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AE038E9-54C3-4758-9B14-A3E72FDD37ED}"/>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E0863434-F583-4F9D-BF69-12A6C8757B88}"/>
              </a:ext>
            </a:extLst>
          </p:cNvPr>
          <p:cNvSpPr>
            <a:spLocks noGrp="1"/>
          </p:cNvSpPr>
          <p:nvPr>
            <p:ph type="ftr" sz="quarter" idx="11"/>
          </p:nvPr>
        </p:nvSpPr>
        <p:spPr/>
        <p:txBody>
          <a:bodyPr/>
          <a:lstStyle/>
          <a:p>
            <a:pPr>
              <a:defRPr/>
            </a:pPr>
            <a:r>
              <a:rPr lang="en-US"/>
              <a:t>RNSengupta,IME Dept,IIT Kanpur,INDIA</a:t>
            </a:r>
          </a:p>
        </p:txBody>
      </p:sp>
      <p:sp>
        <p:nvSpPr>
          <p:cNvPr id="290820" name="Slide Number Placeholder 5">
            <a:extLst>
              <a:ext uri="{FF2B5EF4-FFF2-40B4-BE49-F238E27FC236}">
                <a16:creationId xmlns:a16="http://schemas.microsoft.com/office/drawing/2014/main" id="{06A66957-6C46-46E3-AB79-FB07886687C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C537F26-60D5-4493-96E8-D671C5D0CCAA}" type="slidenum">
              <a:rPr lang="en-US" altLang="en-US" sz="1400" smtClean="0"/>
              <a:pPr>
                <a:spcBef>
                  <a:spcPct val="0"/>
                </a:spcBef>
                <a:buFontTx/>
                <a:buNone/>
              </a:pPr>
              <a:t>109</a:t>
            </a:fld>
            <a:endParaRPr lang="en-US" altLang="en-US" sz="1400"/>
          </a:p>
        </p:txBody>
      </p:sp>
      <p:sp>
        <p:nvSpPr>
          <p:cNvPr id="83973" name="Rectangle 2">
            <a:extLst>
              <a:ext uri="{FF2B5EF4-FFF2-40B4-BE49-F238E27FC236}">
                <a16:creationId xmlns:a16="http://schemas.microsoft.com/office/drawing/2014/main" id="{CC381880-B808-4CE5-8AA1-C4A4224A0BC4}"/>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14</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b="1" dirty="0">
              <a:solidFill>
                <a:srgbClr val="0000FF"/>
              </a:solidFill>
            </a:endParaRPr>
          </a:p>
        </p:txBody>
      </p:sp>
      <p:sp>
        <p:nvSpPr>
          <p:cNvPr id="290822" name="Rectangle 3">
            <a:extLst>
              <a:ext uri="{FF2B5EF4-FFF2-40B4-BE49-F238E27FC236}">
                <a16:creationId xmlns:a16="http://schemas.microsoft.com/office/drawing/2014/main" id="{246CD4B2-3569-414C-8A91-5B6F9F11B64D}"/>
              </a:ext>
            </a:extLst>
          </p:cNvPr>
          <p:cNvSpPr>
            <a:spLocks noGrp="1" noChangeArrowheads="1"/>
          </p:cNvSpPr>
          <p:nvPr>
            <p:ph type="body" idx="1"/>
          </p:nvPr>
        </p:nvSpPr>
        <p:spPr>
          <a:xfrm>
            <a:off x="609600" y="1524000"/>
            <a:ext cx="11125200" cy="4525963"/>
          </a:xfrm>
        </p:spPr>
        <p:txBody>
          <a:bodyPr/>
          <a:lstStyle/>
          <a:p>
            <a:pPr marL="742950" indent="-742950" algn="just" eaLnBrk="1" hangingPunct="1">
              <a:lnSpc>
                <a:spcPct val="90000"/>
              </a:lnSpc>
              <a:buFontTx/>
              <a:buAutoNum type="arabicParenR" startAt="3"/>
            </a:pPr>
            <a:r>
              <a:rPr lang="en-IN" altLang="en-US" sz="3500">
                <a:sym typeface="Symbol" panose="05050102010706020507" pitchFamily="18" charset="2"/>
              </a:rPr>
              <a:t>For period t=3 we first consider</a:t>
            </a:r>
          </a:p>
          <a:p>
            <a:pPr marL="742950" indent="-742950" algn="just" eaLnBrk="1" hangingPunct="1">
              <a:lnSpc>
                <a:spcPct val="90000"/>
              </a:lnSpc>
              <a:buFont typeface="Wingdings" panose="05000000000000000000" pitchFamily="2" charset="2"/>
              <a:buChar char="§"/>
            </a:pPr>
            <a:r>
              <a:rPr lang="en-IN" altLang="en-US" sz="3500">
                <a:sym typeface="Symbol" panose="05050102010706020507" pitchFamily="18" charset="2"/>
              </a:rPr>
              <a:t>A</a:t>
            </a:r>
            <a:r>
              <a:rPr lang="en-IN" altLang="en-US" sz="3500" baseline="-25000">
                <a:sym typeface="Symbol" panose="05050102010706020507" pitchFamily="18" charset="2"/>
              </a:rPr>
              <a:t>2</a:t>
            </a:r>
            <a:r>
              <a:rPr lang="en-IN" altLang="en-US" sz="3500">
                <a:sym typeface="Symbol" panose="05050102010706020507" pitchFamily="18" charset="2"/>
              </a:rPr>
              <a:t>={*D</a:t>
            </a:r>
            <a:r>
              <a:rPr lang="en-IN" altLang="en-US" sz="3500" baseline="-25000">
                <a:sym typeface="Symbol" panose="05050102010706020507" pitchFamily="18" charset="2"/>
              </a:rPr>
              <a:t>2</a:t>
            </a:r>
            <a:r>
              <a:rPr lang="en-IN" altLang="en-US" sz="3500">
                <a:sym typeface="Symbol" panose="05050102010706020507" pitchFamily="18" charset="2"/>
              </a:rPr>
              <a:t>+(1-)*(A</a:t>
            </a:r>
            <a:r>
              <a:rPr lang="en-IN" altLang="en-US" sz="3500" baseline="-25000">
                <a:sym typeface="Symbol" panose="05050102010706020507" pitchFamily="18" charset="2"/>
              </a:rPr>
              <a:t>1 </a:t>
            </a:r>
            <a:r>
              <a:rPr lang="en-IN" altLang="en-US" sz="3500">
                <a:sym typeface="Symbol" panose="05050102010706020507" pitchFamily="18" charset="2"/>
              </a:rPr>
              <a:t>+ T</a:t>
            </a:r>
            <a:r>
              <a:rPr lang="en-IN" altLang="en-US" sz="3500" baseline="-25000">
                <a:sym typeface="Symbol" panose="05050102010706020507" pitchFamily="18" charset="2"/>
              </a:rPr>
              <a:t>1</a:t>
            </a:r>
            <a:r>
              <a:rPr lang="en-IN" altLang="en-US" sz="3500">
                <a:sym typeface="Symbol" panose="05050102010706020507" pitchFamily="18" charset="2"/>
              </a:rPr>
              <a:t>)}={0.5*40+(1-0.5)*(37+ 0)}=38.5</a:t>
            </a:r>
          </a:p>
          <a:p>
            <a:pPr marL="742950" indent="-742950" algn="just" eaLnBrk="1" hangingPunct="1">
              <a:lnSpc>
                <a:spcPct val="90000"/>
              </a:lnSpc>
              <a:buFont typeface="Wingdings" panose="05000000000000000000" pitchFamily="2" charset="2"/>
              <a:buChar char="§"/>
            </a:pPr>
            <a:r>
              <a:rPr lang="en-IN" altLang="en-US" sz="3500">
                <a:sym typeface="Symbol" panose="05050102010706020507" pitchFamily="18" charset="2"/>
              </a:rPr>
              <a:t>T</a:t>
            </a:r>
            <a:r>
              <a:rPr lang="en-IN" altLang="en-US" sz="3500" baseline="-25000">
                <a:sym typeface="Symbol" panose="05050102010706020507" pitchFamily="18" charset="2"/>
              </a:rPr>
              <a:t>2</a:t>
            </a:r>
            <a:r>
              <a:rPr lang="en-IN" altLang="en-US" sz="3500">
                <a:sym typeface="Symbol" panose="05050102010706020507" pitchFamily="18" charset="2"/>
              </a:rPr>
              <a:t>={*(A</a:t>
            </a:r>
            <a:r>
              <a:rPr lang="en-IN" altLang="en-US" sz="3500" baseline="-25000">
                <a:sym typeface="Symbol" panose="05050102010706020507" pitchFamily="18" charset="2"/>
              </a:rPr>
              <a:t>2</a:t>
            </a:r>
            <a:r>
              <a:rPr lang="en-IN" altLang="en-US" sz="3500">
                <a:sym typeface="Symbol" panose="05050102010706020507" pitchFamily="18" charset="2"/>
              </a:rPr>
              <a:t>-A</a:t>
            </a:r>
            <a:r>
              <a:rPr lang="en-IN" altLang="en-US" sz="3500" baseline="-25000">
                <a:sym typeface="Symbol" panose="05050102010706020507" pitchFamily="18" charset="2"/>
              </a:rPr>
              <a:t>1</a:t>
            </a:r>
            <a:r>
              <a:rPr lang="en-IN" altLang="en-US" sz="3500">
                <a:sym typeface="Symbol" panose="05050102010706020507" pitchFamily="18" charset="2"/>
              </a:rPr>
              <a:t>)+(1-)*T</a:t>
            </a:r>
            <a:r>
              <a:rPr lang="en-IN" altLang="en-US" sz="3500" baseline="-25000">
                <a:sym typeface="Symbol" panose="05050102010706020507" pitchFamily="18" charset="2"/>
              </a:rPr>
              <a:t>1</a:t>
            </a:r>
            <a:r>
              <a:rPr lang="en-IN" altLang="en-US" sz="3500">
                <a:sym typeface="Symbol" panose="05050102010706020507" pitchFamily="18" charset="2"/>
              </a:rPr>
              <a:t>}={0.3*(38.5-37)+(1-0.3)*0}=0.45</a:t>
            </a:r>
          </a:p>
          <a:p>
            <a:pPr marL="742950" indent="-742950" algn="just" eaLnBrk="1" hangingPunct="1">
              <a:lnSpc>
                <a:spcPct val="90000"/>
              </a:lnSpc>
              <a:buFont typeface="Wingdings" panose="05000000000000000000" pitchFamily="2" charset="2"/>
              <a:buChar char="§"/>
            </a:pPr>
            <a:r>
              <a:rPr lang="en-IN" altLang="en-US" sz="3500">
                <a:sym typeface="Symbol" panose="05050102010706020507" pitchFamily="18" charset="2"/>
              </a:rPr>
              <a:t>F</a:t>
            </a:r>
            <a:r>
              <a:rPr lang="en-IN" altLang="en-US" sz="3500" baseline="-25000">
                <a:sym typeface="Symbol" panose="05050102010706020507" pitchFamily="18" charset="2"/>
              </a:rPr>
              <a:t>3</a:t>
            </a:r>
            <a:r>
              <a:rPr lang="en-IN" altLang="en-US" sz="3500">
                <a:sym typeface="Symbol" panose="05050102010706020507" pitchFamily="18" charset="2"/>
              </a:rPr>
              <a:t>=A</a:t>
            </a:r>
            <a:r>
              <a:rPr lang="en-IN" altLang="en-US" sz="3500" baseline="-25000">
                <a:sym typeface="Symbol" panose="05050102010706020507" pitchFamily="18" charset="2"/>
              </a:rPr>
              <a:t>2</a:t>
            </a:r>
            <a:r>
              <a:rPr lang="en-IN" altLang="en-US" sz="3500">
                <a:sym typeface="Symbol" panose="05050102010706020507" pitchFamily="18" charset="2"/>
              </a:rPr>
              <a:t>+T</a:t>
            </a:r>
            <a:r>
              <a:rPr lang="en-IN" altLang="en-US" sz="3500" baseline="-25000">
                <a:sym typeface="Symbol" panose="05050102010706020507" pitchFamily="18" charset="2"/>
              </a:rPr>
              <a:t>2</a:t>
            </a:r>
            <a:r>
              <a:rPr lang="en-IN" altLang="en-US" sz="3500">
                <a:sym typeface="Symbol" panose="05050102010706020507" pitchFamily="18" charset="2"/>
              </a:rPr>
              <a:t>= 38.5 +0.45=38.95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C0442B0E-770C-4458-85D0-3E886F780C08}"/>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5186F428-316F-4A31-AA84-83163C157F29}"/>
              </a:ext>
            </a:extLst>
          </p:cNvPr>
          <p:cNvSpPr>
            <a:spLocks noGrp="1"/>
          </p:cNvSpPr>
          <p:nvPr>
            <p:ph type="ftr" sz="quarter" idx="11"/>
          </p:nvPr>
        </p:nvSpPr>
        <p:spPr/>
        <p:txBody>
          <a:bodyPr/>
          <a:lstStyle/>
          <a:p>
            <a:pPr>
              <a:defRPr/>
            </a:pPr>
            <a:r>
              <a:rPr lang="en-US"/>
              <a:t>RNSengupta,IME Dept,IIT Kanpur,INDIA</a:t>
            </a:r>
          </a:p>
        </p:txBody>
      </p:sp>
      <p:sp>
        <p:nvSpPr>
          <p:cNvPr id="44036" name="Slide Number Placeholder 7">
            <a:extLst>
              <a:ext uri="{FF2B5EF4-FFF2-40B4-BE49-F238E27FC236}">
                <a16:creationId xmlns:a16="http://schemas.microsoft.com/office/drawing/2014/main" id="{F2D64177-8EC4-4664-B1AF-EA676E27D47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174D66F-59DB-49B3-A777-70ABCF920A16}" type="slidenum">
              <a:rPr lang="en-US" altLang="en-US" sz="1400" smtClean="0"/>
              <a:pPr>
                <a:spcBef>
                  <a:spcPct val="0"/>
                </a:spcBef>
                <a:buFontTx/>
                <a:buNone/>
              </a:pPr>
              <a:t>11</a:t>
            </a:fld>
            <a:endParaRPr lang="en-US" altLang="en-US" sz="1400"/>
          </a:p>
        </p:txBody>
      </p:sp>
      <p:sp>
        <p:nvSpPr>
          <p:cNvPr id="31749" name="Rectangle 2">
            <a:extLst>
              <a:ext uri="{FF2B5EF4-FFF2-40B4-BE49-F238E27FC236}">
                <a16:creationId xmlns:a16="http://schemas.microsoft.com/office/drawing/2014/main" id="{C2772878-82F8-42B0-89B8-AA0C4F415E5F}"/>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Some numerical characteristics used</a:t>
            </a:r>
            <a:endParaRPr lang="en-US" altLang="en-US" dirty="0"/>
          </a:p>
        </p:txBody>
      </p:sp>
      <p:sp>
        <p:nvSpPr>
          <p:cNvPr id="8" name="Text Placeholder 1">
            <a:extLst>
              <a:ext uri="{FF2B5EF4-FFF2-40B4-BE49-F238E27FC236}">
                <a16:creationId xmlns:a16="http://schemas.microsoft.com/office/drawing/2014/main" id="{54F9F7A9-B60C-4651-8DBF-90AE0FBF89DA}"/>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2"/>
            <a:stretch>
              <a:fillRect l="-224" t="-429"/>
            </a:stretch>
          </a:blipFill>
        </p:spPr>
        <p:txBody>
          <a:bodyPr/>
          <a:lstStyle/>
          <a:p>
            <a:pPr>
              <a:defRPr/>
            </a:pPr>
            <a:r>
              <a:rPr lang="en-IN">
                <a:noFill/>
              </a:rPr>
              <a:t>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469FAEE-C860-4312-AA84-31BDCFD5EAAA}"/>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A7510759-9A26-491B-8682-EA4092309936}"/>
              </a:ext>
            </a:extLst>
          </p:cNvPr>
          <p:cNvSpPr>
            <a:spLocks noGrp="1"/>
          </p:cNvSpPr>
          <p:nvPr>
            <p:ph type="ftr" sz="quarter" idx="11"/>
          </p:nvPr>
        </p:nvSpPr>
        <p:spPr/>
        <p:txBody>
          <a:bodyPr/>
          <a:lstStyle/>
          <a:p>
            <a:pPr>
              <a:defRPr/>
            </a:pPr>
            <a:r>
              <a:rPr lang="en-US"/>
              <a:t>RNSengupta,IME Dept,IIT Kanpur,INDIA</a:t>
            </a:r>
          </a:p>
        </p:txBody>
      </p:sp>
      <p:sp>
        <p:nvSpPr>
          <p:cNvPr id="291844" name="Slide Number Placeholder 5">
            <a:extLst>
              <a:ext uri="{FF2B5EF4-FFF2-40B4-BE49-F238E27FC236}">
                <a16:creationId xmlns:a16="http://schemas.microsoft.com/office/drawing/2014/main" id="{FB96DA89-0B73-4C5E-A5AA-C92735EF9C2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4515955-0337-481A-93D7-C4414D221211}" type="slidenum">
              <a:rPr lang="en-US" altLang="en-US" sz="1400" smtClean="0"/>
              <a:pPr>
                <a:spcBef>
                  <a:spcPct val="0"/>
                </a:spcBef>
                <a:buFontTx/>
                <a:buNone/>
              </a:pPr>
              <a:t>110</a:t>
            </a:fld>
            <a:endParaRPr lang="en-US" altLang="en-US" sz="1400"/>
          </a:p>
        </p:txBody>
      </p:sp>
      <p:sp>
        <p:nvSpPr>
          <p:cNvPr id="86021" name="Rectangle 2">
            <a:extLst>
              <a:ext uri="{FF2B5EF4-FFF2-40B4-BE49-F238E27FC236}">
                <a16:creationId xmlns:a16="http://schemas.microsoft.com/office/drawing/2014/main" id="{23CACAF7-A383-4C00-905C-B7AE7429677E}"/>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14</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b="1" dirty="0">
              <a:solidFill>
                <a:srgbClr val="0000FF"/>
              </a:solidFill>
            </a:endParaRPr>
          </a:p>
        </p:txBody>
      </p:sp>
      <p:sp>
        <p:nvSpPr>
          <p:cNvPr id="291846" name="Rectangle 3">
            <a:extLst>
              <a:ext uri="{FF2B5EF4-FFF2-40B4-BE49-F238E27FC236}">
                <a16:creationId xmlns:a16="http://schemas.microsoft.com/office/drawing/2014/main" id="{60481B97-D9A8-47EF-867E-A0975EBD93C8}"/>
              </a:ext>
            </a:extLst>
          </p:cNvPr>
          <p:cNvSpPr>
            <a:spLocks noGrp="1" noChangeArrowheads="1"/>
          </p:cNvSpPr>
          <p:nvPr>
            <p:ph type="body" idx="1"/>
          </p:nvPr>
        </p:nvSpPr>
        <p:spPr>
          <a:xfrm>
            <a:off x="609600" y="1524000"/>
            <a:ext cx="10972800" cy="4525963"/>
          </a:xfrm>
        </p:spPr>
        <p:txBody>
          <a:bodyPr/>
          <a:lstStyle/>
          <a:p>
            <a:pPr marL="0" indent="0" algn="ctr" eaLnBrk="1" hangingPunct="1">
              <a:lnSpc>
                <a:spcPct val="90000"/>
              </a:lnSpc>
              <a:buFontTx/>
              <a:buNone/>
            </a:pPr>
            <a:r>
              <a:rPr lang="en-IN" altLang="en-US" sz="4500" b="1" u="sng">
                <a:sym typeface="Symbol" panose="05050102010706020507" pitchFamily="18" charset="2"/>
              </a:rPr>
              <a:t>Part # 04 </a:t>
            </a:r>
          </a:p>
          <a:p>
            <a:pPr marL="0" indent="0" algn="just" eaLnBrk="1" hangingPunct="1">
              <a:lnSpc>
                <a:spcPct val="90000"/>
              </a:lnSpc>
              <a:buFontTx/>
              <a:buAutoNum type="arabicParenR"/>
            </a:pPr>
            <a:r>
              <a:rPr lang="en-US" altLang="en-US" sz="4500">
                <a:sym typeface="Symbol" panose="05050102010706020507" pitchFamily="18" charset="2"/>
              </a:rPr>
              <a:t>To compute the mean square error we need to first compute E</a:t>
            </a:r>
            <a:r>
              <a:rPr lang="en-US" altLang="en-US" sz="4500" baseline="-25000">
                <a:sym typeface="Symbol" panose="05050102010706020507" pitchFamily="18" charset="2"/>
              </a:rPr>
              <a:t>t</a:t>
            </a:r>
            <a:r>
              <a:rPr lang="en-US" altLang="en-US" sz="4500">
                <a:sym typeface="Symbol" panose="05050102010706020507" pitchFamily="18" charset="2"/>
              </a:rPr>
              <a:t>=D</a:t>
            </a:r>
            <a:r>
              <a:rPr lang="en-US" altLang="en-US" sz="4500" baseline="-25000">
                <a:sym typeface="Symbol" panose="05050102010706020507" pitchFamily="18" charset="2"/>
              </a:rPr>
              <a:t>t</a:t>
            </a:r>
            <a:r>
              <a:rPr lang="en-US" altLang="en-US" sz="4500">
                <a:sym typeface="Symbol" panose="05050102010706020507" pitchFamily="18" charset="2"/>
              </a:rPr>
              <a:t>-F</a:t>
            </a:r>
            <a:r>
              <a:rPr lang="en-US" altLang="en-US" sz="4500" baseline="-25000">
                <a:sym typeface="Symbol" panose="05050102010706020507" pitchFamily="18" charset="2"/>
              </a:rPr>
              <a:t>t</a:t>
            </a:r>
            <a:endParaRPr lang="en-US" altLang="en-US" sz="4500">
              <a:sym typeface="Symbol" panose="05050102010706020507" pitchFamily="18" charset="2"/>
            </a:endParaRPr>
          </a:p>
          <a:p>
            <a:pPr marL="0" indent="0" algn="just" eaLnBrk="1" hangingPunct="1">
              <a:lnSpc>
                <a:spcPct val="90000"/>
              </a:lnSpc>
              <a:buFontTx/>
              <a:buAutoNum type="arabicParenR"/>
            </a:pPr>
            <a:r>
              <a:rPr lang="en-US" altLang="en-US" sz="4500">
                <a:sym typeface="Symbol" panose="05050102010706020507" pitchFamily="18" charset="2"/>
              </a:rPr>
              <a:t>E</a:t>
            </a:r>
            <a:r>
              <a:rPr lang="en-US" altLang="en-US" sz="4500" baseline="-25000">
                <a:sym typeface="Symbol" panose="05050102010706020507" pitchFamily="18" charset="2"/>
              </a:rPr>
              <a:t>t</a:t>
            </a:r>
            <a:r>
              <a:rPr lang="en-US" altLang="en-US" sz="4500">
                <a:sym typeface="Symbol" panose="05050102010706020507" pitchFamily="18" charset="2"/>
              </a:rPr>
              <a:t> is the error of time period t</a:t>
            </a:r>
          </a:p>
          <a:p>
            <a:pPr marL="0" indent="0" algn="just" eaLnBrk="1" hangingPunct="1">
              <a:lnSpc>
                <a:spcPct val="90000"/>
              </a:lnSpc>
              <a:buFontTx/>
              <a:buAutoNum type="arabicParenR"/>
            </a:pPr>
            <a:r>
              <a:rPr lang="en-US" altLang="en-US" sz="4500">
                <a:sym typeface="Symbol" panose="05050102010706020507" pitchFamily="18" charset="2"/>
              </a:rPr>
              <a:t>Find MSE=(E</a:t>
            </a:r>
            <a:r>
              <a:rPr lang="en-US" altLang="en-US" sz="4500" baseline="30000">
                <a:sym typeface="Symbol" panose="05050102010706020507" pitchFamily="18" charset="2"/>
              </a:rPr>
              <a:t>2</a:t>
            </a:r>
            <a:r>
              <a:rPr lang="en-US" altLang="en-US" sz="4500" baseline="-25000">
                <a:sym typeface="Symbol" panose="05050102010706020507" pitchFamily="18" charset="2"/>
              </a:rPr>
              <a:t>1</a:t>
            </a:r>
            <a:r>
              <a:rPr lang="en-US" altLang="en-US" sz="4500">
                <a:sym typeface="Symbol" panose="05050102010706020507" pitchFamily="18" charset="2"/>
              </a:rPr>
              <a:t>+E</a:t>
            </a:r>
            <a:r>
              <a:rPr lang="en-US" altLang="en-US" sz="4500" baseline="30000">
                <a:sym typeface="Symbol" panose="05050102010706020507" pitchFamily="18" charset="2"/>
              </a:rPr>
              <a:t>2</a:t>
            </a:r>
            <a:r>
              <a:rPr lang="en-US" altLang="en-US" sz="4500" baseline="-25000">
                <a:sym typeface="Symbol" panose="05050102010706020507" pitchFamily="18" charset="2"/>
              </a:rPr>
              <a:t>2</a:t>
            </a:r>
            <a:r>
              <a:rPr lang="en-US" altLang="en-US" sz="4500">
                <a:sym typeface="Symbol" panose="05050102010706020507" pitchFamily="18" charset="2"/>
              </a:rPr>
              <a:t>+…+E</a:t>
            </a:r>
            <a:r>
              <a:rPr lang="en-US" altLang="en-US" sz="4500" baseline="30000">
                <a:sym typeface="Symbol" panose="05050102010706020507" pitchFamily="18" charset="2"/>
              </a:rPr>
              <a:t>2</a:t>
            </a:r>
            <a:r>
              <a:rPr lang="en-US" altLang="en-US" sz="4500" baseline="-25000">
                <a:sym typeface="Symbol" panose="05050102010706020507" pitchFamily="18" charset="2"/>
              </a:rPr>
              <a:t>n-1</a:t>
            </a:r>
            <a:r>
              <a:rPr lang="en-US" altLang="en-US" sz="4500">
                <a:sym typeface="Symbol" panose="05050102010706020507" pitchFamily="18" charset="2"/>
              </a:rPr>
              <a:t>+E</a:t>
            </a:r>
            <a:r>
              <a:rPr lang="en-US" altLang="en-US" sz="4500" baseline="30000">
                <a:sym typeface="Symbol" panose="05050102010706020507" pitchFamily="18" charset="2"/>
              </a:rPr>
              <a:t>2</a:t>
            </a:r>
            <a:r>
              <a:rPr lang="en-US" altLang="en-US" sz="4500" baseline="-25000">
                <a:sym typeface="Symbol" panose="05050102010706020507" pitchFamily="18" charset="2"/>
              </a:rPr>
              <a:t>n</a:t>
            </a:r>
            <a:r>
              <a:rPr lang="en-US" altLang="en-US" sz="4500">
                <a:sym typeface="Symbol" panose="05050102010706020507" pitchFamily="18" charset="2"/>
              </a:rPr>
              <a:t>)/n</a:t>
            </a:r>
            <a:endParaRPr lang="en-IN" altLang="en-US" sz="4500">
              <a:sym typeface="Symbol" panose="05050102010706020507" pitchFamily="18" charset="2"/>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7EE912F-D800-49B1-9B9C-CFEFE59AA5C4}"/>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02392374-62EB-4DD6-A531-60C9CD9D3FDF}"/>
              </a:ext>
            </a:extLst>
          </p:cNvPr>
          <p:cNvSpPr>
            <a:spLocks noGrp="1"/>
          </p:cNvSpPr>
          <p:nvPr>
            <p:ph type="ftr" sz="quarter" idx="11"/>
          </p:nvPr>
        </p:nvSpPr>
        <p:spPr/>
        <p:txBody>
          <a:bodyPr/>
          <a:lstStyle/>
          <a:p>
            <a:pPr>
              <a:defRPr/>
            </a:pPr>
            <a:r>
              <a:rPr lang="en-US"/>
              <a:t>RNSengupta,IME Dept,IIT Kanpur,INDIA</a:t>
            </a:r>
          </a:p>
        </p:txBody>
      </p:sp>
      <p:sp>
        <p:nvSpPr>
          <p:cNvPr id="292868" name="Slide Number Placeholder 5">
            <a:extLst>
              <a:ext uri="{FF2B5EF4-FFF2-40B4-BE49-F238E27FC236}">
                <a16:creationId xmlns:a16="http://schemas.microsoft.com/office/drawing/2014/main" id="{7936EF0D-7762-42C0-BCAB-E99BE9081A6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BD11288-DEBB-4AFD-BDAF-BB0E1DB5AB71}" type="slidenum">
              <a:rPr lang="en-US" altLang="en-US" sz="1400" smtClean="0"/>
              <a:pPr>
                <a:spcBef>
                  <a:spcPct val="0"/>
                </a:spcBef>
                <a:buFontTx/>
                <a:buNone/>
              </a:pPr>
              <a:t>111</a:t>
            </a:fld>
            <a:endParaRPr lang="en-US" altLang="en-US" sz="1400"/>
          </a:p>
        </p:txBody>
      </p:sp>
      <p:sp>
        <p:nvSpPr>
          <p:cNvPr id="84997" name="Rectangle 2">
            <a:extLst>
              <a:ext uri="{FF2B5EF4-FFF2-40B4-BE49-F238E27FC236}">
                <a16:creationId xmlns:a16="http://schemas.microsoft.com/office/drawing/2014/main" id="{2E97B4F4-479D-485B-86E3-1EC59DEE799D}"/>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14</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b="1" dirty="0">
              <a:solidFill>
                <a:srgbClr val="0000FF"/>
              </a:solidFill>
            </a:endParaRPr>
          </a:p>
        </p:txBody>
      </p:sp>
      <p:sp>
        <p:nvSpPr>
          <p:cNvPr id="292870" name="Rectangle 3">
            <a:extLst>
              <a:ext uri="{FF2B5EF4-FFF2-40B4-BE49-F238E27FC236}">
                <a16:creationId xmlns:a16="http://schemas.microsoft.com/office/drawing/2014/main" id="{9A06A949-4304-4E06-8AA3-130D17F678C0}"/>
              </a:ext>
            </a:extLst>
          </p:cNvPr>
          <p:cNvSpPr>
            <a:spLocks noGrp="1" noChangeArrowheads="1"/>
          </p:cNvSpPr>
          <p:nvPr>
            <p:ph type="body" idx="1"/>
          </p:nvPr>
        </p:nvSpPr>
        <p:spPr>
          <a:xfrm>
            <a:off x="1981200" y="1524000"/>
            <a:ext cx="8229600" cy="4525963"/>
          </a:xfrm>
        </p:spPr>
        <p:txBody>
          <a:bodyPr/>
          <a:lstStyle/>
          <a:p>
            <a:pPr marL="742950" indent="-742950" algn="just" eaLnBrk="1" hangingPunct="1">
              <a:lnSpc>
                <a:spcPct val="90000"/>
              </a:lnSpc>
              <a:buFontTx/>
              <a:buNone/>
            </a:pPr>
            <a:endParaRPr lang="en-IN" altLang="en-US" sz="3500">
              <a:sym typeface="Symbol" panose="05050102010706020507" pitchFamily="18" charset="2"/>
            </a:endParaRPr>
          </a:p>
        </p:txBody>
      </p:sp>
      <p:pic>
        <p:nvPicPr>
          <p:cNvPr id="292871" name="Picture 2">
            <a:extLst>
              <a:ext uri="{FF2B5EF4-FFF2-40B4-BE49-F238E27FC236}">
                <a16:creationId xmlns:a16="http://schemas.microsoft.com/office/drawing/2014/main" id="{F39BFA7C-831B-4AA0-A03E-378C9EEB39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47800"/>
            <a:ext cx="109728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0DA07EB-C703-4C08-8A67-F69EAA9BDD6E}"/>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3A7C1FF5-6C47-4367-94F6-0FCCF0FF5BC8}"/>
              </a:ext>
            </a:extLst>
          </p:cNvPr>
          <p:cNvSpPr>
            <a:spLocks noGrp="1"/>
          </p:cNvSpPr>
          <p:nvPr>
            <p:ph type="ftr" sz="quarter" idx="11"/>
          </p:nvPr>
        </p:nvSpPr>
        <p:spPr/>
        <p:txBody>
          <a:bodyPr/>
          <a:lstStyle/>
          <a:p>
            <a:pPr>
              <a:defRPr/>
            </a:pPr>
            <a:r>
              <a:rPr lang="en-US"/>
              <a:t>RNSengupta,IME Dept,IIT Kanpur,INDIA</a:t>
            </a:r>
          </a:p>
        </p:txBody>
      </p:sp>
      <p:sp>
        <p:nvSpPr>
          <p:cNvPr id="293892" name="Slide Number Placeholder 5">
            <a:extLst>
              <a:ext uri="{FF2B5EF4-FFF2-40B4-BE49-F238E27FC236}">
                <a16:creationId xmlns:a16="http://schemas.microsoft.com/office/drawing/2014/main" id="{25A2A154-20F2-4E18-BEC9-8A6D597D989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7B666ED-C0E6-4B45-9E09-98CCBA6E1AFC}" type="slidenum">
              <a:rPr lang="en-US" altLang="en-US" sz="1400" smtClean="0"/>
              <a:pPr>
                <a:spcBef>
                  <a:spcPct val="0"/>
                </a:spcBef>
                <a:buFontTx/>
                <a:buNone/>
              </a:pPr>
              <a:t>112</a:t>
            </a:fld>
            <a:endParaRPr lang="en-US" altLang="en-US" sz="1400"/>
          </a:p>
        </p:txBody>
      </p:sp>
      <p:sp>
        <p:nvSpPr>
          <p:cNvPr id="87045" name="Rectangle 2">
            <a:extLst>
              <a:ext uri="{FF2B5EF4-FFF2-40B4-BE49-F238E27FC236}">
                <a16:creationId xmlns:a16="http://schemas.microsoft.com/office/drawing/2014/main" id="{6DF3F9C9-9695-4739-80B1-99E7275D3558}"/>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15</a:t>
            </a:r>
            <a:endParaRPr lang="en-US" altLang="en-US" sz="4000" b="1" dirty="0">
              <a:solidFill>
                <a:srgbClr val="0000FF"/>
              </a:solidFill>
            </a:endParaRPr>
          </a:p>
        </p:txBody>
      </p:sp>
      <p:sp>
        <p:nvSpPr>
          <p:cNvPr id="293894" name="Rectangle 3">
            <a:extLst>
              <a:ext uri="{FF2B5EF4-FFF2-40B4-BE49-F238E27FC236}">
                <a16:creationId xmlns:a16="http://schemas.microsoft.com/office/drawing/2014/main" id="{2938A725-8BE8-442E-A39F-4BEF6E22497E}"/>
              </a:ext>
            </a:extLst>
          </p:cNvPr>
          <p:cNvSpPr>
            <a:spLocks noGrp="1" noChangeArrowheads="1"/>
          </p:cNvSpPr>
          <p:nvPr>
            <p:ph type="body" idx="1"/>
          </p:nvPr>
        </p:nvSpPr>
        <p:spPr>
          <a:xfrm>
            <a:off x="1981200" y="1524000"/>
            <a:ext cx="8229600" cy="4525963"/>
          </a:xfrm>
        </p:spPr>
        <p:txBody>
          <a:bodyPr/>
          <a:lstStyle/>
          <a:p>
            <a:pPr marL="742950" indent="-742950" algn="just" eaLnBrk="1" hangingPunct="1">
              <a:lnSpc>
                <a:spcPct val="90000"/>
              </a:lnSpc>
              <a:buFontTx/>
              <a:buNone/>
            </a:pPr>
            <a:endParaRPr lang="en-IN" altLang="en-US" sz="3500">
              <a:sym typeface="Symbol" panose="05050102010706020507" pitchFamily="18" charset="2"/>
            </a:endParaRPr>
          </a:p>
        </p:txBody>
      </p:sp>
      <p:graphicFrame>
        <p:nvGraphicFramePr>
          <p:cNvPr id="2" name="Table 2">
            <a:extLst>
              <a:ext uri="{FF2B5EF4-FFF2-40B4-BE49-F238E27FC236}">
                <a16:creationId xmlns:a16="http://schemas.microsoft.com/office/drawing/2014/main" id="{363C65D6-A620-45C7-9B6A-45715031EEE1}"/>
              </a:ext>
            </a:extLst>
          </p:cNvPr>
          <p:cNvGraphicFramePr>
            <a:graphicFrameLocks noGrp="1"/>
          </p:cNvGraphicFramePr>
          <p:nvPr/>
        </p:nvGraphicFramePr>
        <p:xfrm>
          <a:off x="609600" y="1463675"/>
          <a:ext cx="10972800" cy="4708522"/>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gridCol w="1828800">
                  <a:extLst>
                    <a:ext uri="{9D8B030D-6E8A-4147-A177-3AD203B41FA5}">
                      <a16:colId xmlns:a16="http://schemas.microsoft.com/office/drawing/2014/main" val="20004"/>
                    </a:ext>
                  </a:extLst>
                </a:gridCol>
                <a:gridCol w="1828800">
                  <a:extLst>
                    <a:ext uri="{9D8B030D-6E8A-4147-A177-3AD203B41FA5}">
                      <a16:colId xmlns:a16="http://schemas.microsoft.com/office/drawing/2014/main" val="20005"/>
                    </a:ext>
                  </a:extLst>
                </a:gridCol>
              </a:tblGrid>
              <a:tr h="362194">
                <a:tc>
                  <a:txBody>
                    <a:bodyPr/>
                    <a:lstStyle/>
                    <a:p>
                      <a:r>
                        <a:rPr lang="en-US" sz="1500" dirty="0">
                          <a:solidFill>
                            <a:schemeClr val="tx1"/>
                          </a:solidFill>
                        </a:rPr>
                        <a:t>Month</a:t>
                      </a:r>
                      <a:endParaRPr lang="en-IN" sz="1500" dirty="0">
                        <a:solidFill>
                          <a:schemeClr val="tx1"/>
                        </a:solidFill>
                      </a:endParaRPr>
                    </a:p>
                  </a:txBody>
                  <a:tcPr marT="45714" marB="45714"/>
                </a:tc>
                <a:tc>
                  <a:txBody>
                    <a:bodyPr/>
                    <a:lstStyle/>
                    <a:p>
                      <a:r>
                        <a:rPr lang="en-US" sz="1500" dirty="0">
                          <a:solidFill>
                            <a:schemeClr val="tx1"/>
                          </a:solidFill>
                        </a:rPr>
                        <a:t>t</a:t>
                      </a:r>
                      <a:endParaRPr lang="en-IN" sz="1500" dirty="0">
                        <a:solidFill>
                          <a:schemeClr val="tx1"/>
                        </a:solidFill>
                      </a:endParaRPr>
                    </a:p>
                  </a:txBody>
                  <a:tcPr marT="45714" marB="45714"/>
                </a:tc>
                <a:tc>
                  <a:txBody>
                    <a:bodyPr/>
                    <a:lstStyle/>
                    <a:p>
                      <a:r>
                        <a:rPr lang="en-US" sz="1500" dirty="0">
                          <a:solidFill>
                            <a:schemeClr val="tx1"/>
                          </a:solidFill>
                        </a:rPr>
                        <a:t>Y</a:t>
                      </a:r>
                      <a:endParaRPr lang="en-IN" sz="1500" dirty="0">
                        <a:solidFill>
                          <a:schemeClr val="tx1"/>
                        </a:solidFill>
                      </a:endParaRPr>
                    </a:p>
                  </a:txBody>
                  <a:tcPr marT="45714" marB="45714"/>
                </a:tc>
                <a:tc>
                  <a:txBody>
                    <a:bodyPr/>
                    <a:lstStyle/>
                    <a:p>
                      <a:r>
                        <a:rPr lang="en-US" sz="1500" dirty="0">
                          <a:solidFill>
                            <a:schemeClr val="tx1"/>
                          </a:solidFill>
                        </a:rPr>
                        <a:t>F(alpha=0.1)</a:t>
                      </a:r>
                      <a:endParaRPr lang="en-IN" sz="1500" dirty="0">
                        <a:solidFill>
                          <a:schemeClr val="tx1"/>
                        </a:solidFill>
                      </a:endParaRPr>
                    </a:p>
                  </a:txBody>
                  <a:tcPr marT="45714" marB="45714"/>
                </a:tc>
                <a:tc>
                  <a:txBody>
                    <a:bodyPr/>
                    <a:lstStyle/>
                    <a:p>
                      <a:r>
                        <a:rPr lang="en-US" sz="1500" dirty="0">
                          <a:solidFill>
                            <a:schemeClr val="tx1"/>
                          </a:solidFill>
                        </a:rPr>
                        <a:t>F(alpha=0.5)</a:t>
                      </a:r>
                      <a:endParaRPr lang="en-IN" sz="1500" dirty="0">
                        <a:solidFill>
                          <a:schemeClr val="tx1"/>
                        </a:solidFill>
                      </a:endParaRPr>
                    </a:p>
                  </a:txBody>
                  <a:tcPr marT="45714" marB="45714"/>
                </a:tc>
                <a:tc>
                  <a:txBody>
                    <a:bodyPr/>
                    <a:lstStyle/>
                    <a:p>
                      <a:r>
                        <a:rPr lang="en-US" sz="1500" dirty="0">
                          <a:solidFill>
                            <a:schemeClr val="tx1"/>
                          </a:solidFill>
                        </a:rPr>
                        <a:t>F(alpha=0.9)</a:t>
                      </a:r>
                      <a:endParaRPr lang="en-IN" sz="1500" dirty="0">
                        <a:solidFill>
                          <a:schemeClr val="tx1"/>
                        </a:solidFill>
                      </a:endParaRPr>
                    </a:p>
                  </a:txBody>
                  <a:tcPr marT="45714" marB="45714"/>
                </a:tc>
                <a:extLst>
                  <a:ext uri="{0D108BD9-81ED-4DB2-BD59-A6C34878D82A}">
                    <a16:rowId xmlns:a16="http://schemas.microsoft.com/office/drawing/2014/main" val="10000"/>
                  </a:ext>
                </a:extLst>
              </a:tr>
              <a:tr h="362194">
                <a:tc>
                  <a:txBody>
                    <a:bodyPr/>
                    <a:lstStyle/>
                    <a:p>
                      <a:r>
                        <a:rPr lang="en-US" sz="1500" dirty="0">
                          <a:solidFill>
                            <a:schemeClr val="tx1"/>
                          </a:solidFill>
                        </a:rPr>
                        <a:t>Jan</a:t>
                      </a:r>
                      <a:endParaRPr lang="en-IN" sz="1500" dirty="0">
                        <a:solidFill>
                          <a:schemeClr val="tx1"/>
                        </a:solidFill>
                      </a:endParaRPr>
                    </a:p>
                  </a:txBody>
                  <a:tcPr marT="45714" marB="45714"/>
                </a:tc>
                <a:tc>
                  <a:txBody>
                    <a:bodyPr/>
                    <a:lstStyle/>
                    <a:p>
                      <a:r>
                        <a:rPr lang="en-US" sz="1500" dirty="0">
                          <a:solidFill>
                            <a:schemeClr val="tx1"/>
                          </a:solidFill>
                        </a:rPr>
                        <a:t>01</a:t>
                      </a:r>
                      <a:endParaRPr lang="en-IN" sz="1500" dirty="0">
                        <a:solidFill>
                          <a:schemeClr val="tx1"/>
                        </a:solidFill>
                      </a:endParaRPr>
                    </a:p>
                  </a:txBody>
                  <a:tcPr marT="45714" marB="45714"/>
                </a:tc>
                <a:tc>
                  <a:txBody>
                    <a:bodyPr/>
                    <a:lstStyle/>
                    <a:p>
                      <a:r>
                        <a:rPr lang="en-US" sz="1500" dirty="0">
                          <a:solidFill>
                            <a:schemeClr val="tx1"/>
                          </a:solidFill>
                        </a:rPr>
                        <a:t>200.0</a:t>
                      </a:r>
                      <a:endParaRPr lang="en-IN" sz="1500" dirty="0">
                        <a:solidFill>
                          <a:schemeClr val="tx1"/>
                        </a:solidFill>
                      </a:endParaRPr>
                    </a:p>
                  </a:txBody>
                  <a:tcPr marT="45714" marB="45714"/>
                </a:tc>
                <a:tc>
                  <a:txBody>
                    <a:bodyPr/>
                    <a:lstStyle/>
                    <a:p>
                      <a:endParaRPr lang="en-IN" sz="1500" dirty="0">
                        <a:solidFill>
                          <a:schemeClr val="tx1"/>
                        </a:solidFill>
                      </a:endParaRPr>
                    </a:p>
                  </a:txBody>
                  <a:tcPr marT="45714" marB="45714"/>
                </a:tc>
                <a:tc>
                  <a:txBody>
                    <a:bodyPr/>
                    <a:lstStyle/>
                    <a:p>
                      <a:endParaRPr lang="en-IN" sz="1500">
                        <a:solidFill>
                          <a:schemeClr val="tx1"/>
                        </a:solidFill>
                      </a:endParaRPr>
                    </a:p>
                  </a:txBody>
                  <a:tcPr marT="45714" marB="45714"/>
                </a:tc>
                <a:tc>
                  <a:txBody>
                    <a:bodyPr/>
                    <a:lstStyle/>
                    <a:p>
                      <a:endParaRPr lang="en-IN" sz="1500">
                        <a:solidFill>
                          <a:schemeClr val="tx1"/>
                        </a:solidFill>
                      </a:endParaRPr>
                    </a:p>
                  </a:txBody>
                  <a:tcPr marT="45714" marB="45714"/>
                </a:tc>
                <a:extLst>
                  <a:ext uri="{0D108BD9-81ED-4DB2-BD59-A6C34878D82A}">
                    <a16:rowId xmlns:a16="http://schemas.microsoft.com/office/drawing/2014/main" val="10001"/>
                  </a:ext>
                </a:extLst>
              </a:tr>
              <a:tr h="362194">
                <a:tc>
                  <a:txBody>
                    <a:bodyPr/>
                    <a:lstStyle/>
                    <a:p>
                      <a:r>
                        <a:rPr lang="en-US" sz="1500" dirty="0">
                          <a:solidFill>
                            <a:schemeClr val="tx1"/>
                          </a:solidFill>
                        </a:rPr>
                        <a:t>Feb</a:t>
                      </a:r>
                      <a:endParaRPr lang="en-IN" sz="1500" dirty="0">
                        <a:solidFill>
                          <a:schemeClr val="tx1"/>
                        </a:solidFill>
                      </a:endParaRPr>
                    </a:p>
                  </a:txBody>
                  <a:tcPr marT="45714" marB="45714"/>
                </a:tc>
                <a:tc>
                  <a:txBody>
                    <a:bodyPr/>
                    <a:lstStyle/>
                    <a:p>
                      <a:r>
                        <a:rPr lang="en-US" sz="1500" dirty="0">
                          <a:solidFill>
                            <a:schemeClr val="tx1"/>
                          </a:solidFill>
                        </a:rPr>
                        <a:t>02</a:t>
                      </a:r>
                      <a:endParaRPr lang="en-IN" sz="1500" dirty="0">
                        <a:solidFill>
                          <a:schemeClr val="tx1"/>
                        </a:solidFill>
                      </a:endParaRPr>
                    </a:p>
                  </a:txBody>
                  <a:tcPr marT="45714" marB="45714"/>
                </a:tc>
                <a:tc>
                  <a:txBody>
                    <a:bodyPr/>
                    <a:lstStyle/>
                    <a:p>
                      <a:r>
                        <a:rPr lang="en-US" sz="1500" dirty="0">
                          <a:solidFill>
                            <a:schemeClr val="tx1"/>
                          </a:solidFill>
                        </a:rPr>
                        <a:t>135.0</a:t>
                      </a:r>
                      <a:endParaRPr lang="en-IN" sz="1500" dirty="0">
                        <a:solidFill>
                          <a:schemeClr val="tx1"/>
                        </a:solidFill>
                      </a:endParaRPr>
                    </a:p>
                  </a:txBody>
                  <a:tcPr marT="45714" marB="45714"/>
                </a:tc>
                <a:tc>
                  <a:txBody>
                    <a:bodyPr/>
                    <a:lstStyle/>
                    <a:p>
                      <a:r>
                        <a:rPr lang="en-US" sz="1500" b="1" dirty="0">
                          <a:solidFill>
                            <a:srgbClr val="0000FF"/>
                          </a:solidFill>
                        </a:rPr>
                        <a:t>200</a:t>
                      </a:r>
                      <a:endParaRPr lang="en-IN" sz="1500" b="1" dirty="0">
                        <a:solidFill>
                          <a:srgbClr val="0000FF"/>
                        </a:solidFill>
                      </a:endParaRPr>
                    </a:p>
                  </a:txBody>
                  <a:tcPr marT="45714" marB="45714"/>
                </a:tc>
                <a:tc>
                  <a:txBody>
                    <a:bodyPr/>
                    <a:lstStyle/>
                    <a:p>
                      <a:r>
                        <a:rPr lang="en-US" sz="1500" b="1" dirty="0">
                          <a:solidFill>
                            <a:srgbClr val="0000FF"/>
                          </a:solidFill>
                        </a:rPr>
                        <a:t>200</a:t>
                      </a:r>
                      <a:endParaRPr lang="en-IN" sz="1500" b="1" dirty="0">
                        <a:solidFill>
                          <a:srgbClr val="0000FF"/>
                        </a:solidFill>
                      </a:endParaRPr>
                    </a:p>
                  </a:txBody>
                  <a:tcPr marT="45714" marB="45714"/>
                </a:tc>
                <a:tc>
                  <a:txBody>
                    <a:bodyPr/>
                    <a:lstStyle/>
                    <a:p>
                      <a:r>
                        <a:rPr lang="en-US" sz="1500" b="1" dirty="0">
                          <a:solidFill>
                            <a:srgbClr val="0000FF"/>
                          </a:solidFill>
                        </a:rPr>
                        <a:t>200</a:t>
                      </a:r>
                      <a:endParaRPr lang="en-IN" sz="1500" b="1" dirty="0">
                        <a:solidFill>
                          <a:srgbClr val="0000FF"/>
                        </a:solidFill>
                      </a:endParaRPr>
                    </a:p>
                  </a:txBody>
                  <a:tcPr marT="45714" marB="45714"/>
                </a:tc>
                <a:extLst>
                  <a:ext uri="{0D108BD9-81ED-4DB2-BD59-A6C34878D82A}">
                    <a16:rowId xmlns:a16="http://schemas.microsoft.com/office/drawing/2014/main" val="10002"/>
                  </a:ext>
                </a:extLst>
              </a:tr>
              <a:tr h="362194">
                <a:tc>
                  <a:txBody>
                    <a:bodyPr/>
                    <a:lstStyle/>
                    <a:p>
                      <a:r>
                        <a:rPr lang="en-US" sz="1500" dirty="0">
                          <a:solidFill>
                            <a:schemeClr val="tx1"/>
                          </a:solidFill>
                        </a:rPr>
                        <a:t>Mar</a:t>
                      </a:r>
                      <a:endParaRPr lang="en-IN" sz="1500" dirty="0">
                        <a:solidFill>
                          <a:schemeClr val="tx1"/>
                        </a:solidFill>
                      </a:endParaRPr>
                    </a:p>
                  </a:txBody>
                  <a:tcPr marT="45714" marB="45714"/>
                </a:tc>
                <a:tc>
                  <a:txBody>
                    <a:bodyPr/>
                    <a:lstStyle/>
                    <a:p>
                      <a:r>
                        <a:rPr lang="en-US" sz="1500" dirty="0">
                          <a:solidFill>
                            <a:schemeClr val="tx1"/>
                          </a:solidFill>
                        </a:rPr>
                        <a:t>03</a:t>
                      </a:r>
                      <a:endParaRPr lang="en-IN" sz="1500" dirty="0">
                        <a:solidFill>
                          <a:schemeClr val="tx1"/>
                        </a:solidFill>
                      </a:endParaRPr>
                    </a:p>
                  </a:txBody>
                  <a:tcPr marT="45714" marB="45714"/>
                </a:tc>
                <a:tc>
                  <a:txBody>
                    <a:bodyPr/>
                    <a:lstStyle/>
                    <a:p>
                      <a:r>
                        <a:rPr lang="en-US" sz="1500" dirty="0">
                          <a:solidFill>
                            <a:schemeClr val="tx1"/>
                          </a:solidFill>
                        </a:rPr>
                        <a:t>195.0</a:t>
                      </a:r>
                      <a:endParaRPr lang="en-IN" sz="1500" dirty="0">
                        <a:solidFill>
                          <a:schemeClr val="tx1"/>
                        </a:solidFill>
                      </a:endParaRPr>
                    </a:p>
                  </a:txBody>
                  <a:tcPr marT="45714" marB="45714"/>
                </a:tc>
                <a:tc>
                  <a:txBody>
                    <a:bodyPr/>
                    <a:lstStyle/>
                    <a:p>
                      <a:r>
                        <a:rPr lang="en-US" sz="1500" dirty="0">
                          <a:solidFill>
                            <a:schemeClr val="tx1"/>
                          </a:solidFill>
                        </a:rPr>
                        <a:t>193.5</a:t>
                      </a:r>
                      <a:endParaRPr lang="en-IN" sz="1500" dirty="0">
                        <a:solidFill>
                          <a:schemeClr val="tx1"/>
                        </a:solidFill>
                      </a:endParaRPr>
                    </a:p>
                  </a:txBody>
                  <a:tcPr marT="45714" marB="45714"/>
                </a:tc>
                <a:tc>
                  <a:txBody>
                    <a:bodyPr/>
                    <a:lstStyle/>
                    <a:p>
                      <a:r>
                        <a:rPr lang="en-US" sz="1500" dirty="0">
                          <a:solidFill>
                            <a:schemeClr val="tx1"/>
                          </a:solidFill>
                        </a:rPr>
                        <a:t>167.5</a:t>
                      </a:r>
                      <a:endParaRPr lang="en-IN" sz="1500" dirty="0">
                        <a:solidFill>
                          <a:schemeClr val="tx1"/>
                        </a:solidFill>
                      </a:endParaRPr>
                    </a:p>
                  </a:txBody>
                  <a:tcPr marT="45714" marB="45714"/>
                </a:tc>
                <a:tc>
                  <a:txBody>
                    <a:bodyPr/>
                    <a:lstStyle/>
                    <a:p>
                      <a:r>
                        <a:rPr lang="en-US" sz="1500" dirty="0">
                          <a:solidFill>
                            <a:schemeClr val="tx1"/>
                          </a:solidFill>
                        </a:rPr>
                        <a:t>141.5</a:t>
                      </a:r>
                      <a:endParaRPr lang="en-IN" sz="1500" dirty="0">
                        <a:solidFill>
                          <a:schemeClr val="tx1"/>
                        </a:solidFill>
                      </a:endParaRPr>
                    </a:p>
                  </a:txBody>
                  <a:tcPr marT="45714" marB="45714"/>
                </a:tc>
                <a:extLst>
                  <a:ext uri="{0D108BD9-81ED-4DB2-BD59-A6C34878D82A}">
                    <a16:rowId xmlns:a16="http://schemas.microsoft.com/office/drawing/2014/main" val="10003"/>
                  </a:ext>
                </a:extLst>
              </a:tr>
              <a:tr h="362194">
                <a:tc>
                  <a:txBody>
                    <a:bodyPr/>
                    <a:lstStyle/>
                    <a:p>
                      <a:r>
                        <a:rPr lang="en-US" sz="1500" dirty="0">
                          <a:solidFill>
                            <a:schemeClr val="tx1"/>
                          </a:solidFill>
                        </a:rPr>
                        <a:t>Apr</a:t>
                      </a:r>
                      <a:endParaRPr lang="en-IN" sz="1500" dirty="0">
                        <a:solidFill>
                          <a:schemeClr val="tx1"/>
                        </a:solidFill>
                      </a:endParaRPr>
                    </a:p>
                  </a:txBody>
                  <a:tcPr marT="45714" marB="45714"/>
                </a:tc>
                <a:tc>
                  <a:txBody>
                    <a:bodyPr/>
                    <a:lstStyle/>
                    <a:p>
                      <a:r>
                        <a:rPr lang="en-US" sz="1500" dirty="0">
                          <a:solidFill>
                            <a:schemeClr val="tx1"/>
                          </a:solidFill>
                        </a:rPr>
                        <a:t>04</a:t>
                      </a:r>
                      <a:endParaRPr lang="en-IN" sz="1500" dirty="0">
                        <a:solidFill>
                          <a:schemeClr val="tx1"/>
                        </a:solidFill>
                      </a:endParaRPr>
                    </a:p>
                  </a:txBody>
                  <a:tcPr marT="45714" marB="45714"/>
                </a:tc>
                <a:tc>
                  <a:txBody>
                    <a:bodyPr/>
                    <a:lstStyle/>
                    <a:p>
                      <a:r>
                        <a:rPr lang="en-US" sz="1500" dirty="0">
                          <a:solidFill>
                            <a:schemeClr val="tx1"/>
                          </a:solidFill>
                        </a:rPr>
                        <a:t>197.5</a:t>
                      </a:r>
                      <a:endParaRPr lang="en-IN" sz="1500" dirty="0">
                        <a:solidFill>
                          <a:schemeClr val="tx1"/>
                        </a:solidFill>
                      </a:endParaRPr>
                    </a:p>
                  </a:txBody>
                  <a:tcPr marT="45714" marB="45714"/>
                </a:tc>
                <a:tc>
                  <a:txBody>
                    <a:bodyPr/>
                    <a:lstStyle/>
                    <a:p>
                      <a:r>
                        <a:rPr lang="en-US" sz="1500" dirty="0">
                          <a:solidFill>
                            <a:schemeClr val="tx1"/>
                          </a:solidFill>
                        </a:rPr>
                        <a:t>193.7</a:t>
                      </a:r>
                      <a:endParaRPr lang="en-IN" sz="1500" dirty="0">
                        <a:solidFill>
                          <a:schemeClr val="tx1"/>
                        </a:solidFill>
                      </a:endParaRPr>
                    </a:p>
                  </a:txBody>
                  <a:tcPr marT="45714" marB="45714"/>
                </a:tc>
                <a:tc>
                  <a:txBody>
                    <a:bodyPr/>
                    <a:lstStyle/>
                    <a:p>
                      <a:r>
                        <a:rPr lang="en-US" sz="1500" dirty="0">
                          <a:solidFill>
                            <a:schemeClr val="tx1"/>
                          </a:solidFill>
                        </a:rPr>
                        <a:t>181.3</a:t>
                      </a:r>
                      <a:endParaRPr lang="en-IN" sz="1500" dirty="0">
                        <a:solidFill>
                          <a:schemeClr val="tx1"/>
                        </a:solidFill>
                      </a:endParaRPr>
                    </a:p>
                  </a:txBody>
                  <a:tcPr marT="45714" marB="45714"/>
                </a:tc>
                <a:tc>
                  <a:txBody>
                    <a:bodyPr/>
                    <a:lstStyle/>
                    <a:p>
                      <a:r>
                        <a:rPr lang="en-US" sz="1500" dirty="0">
                          <a:solidFill>
                            <a:schemeClr val="tx1"/>
                          </a:solidFill>
                        </a:rPr>
                        <a:t>189.7</a:t>
                      </a:r>
                      <a:endParaRPr lang="en-IN" sz="1500" dirty="0">
                        <a:solidFill>
                          <a:schemeClr val="tx1"/>
                        </a:solidFill>
                      </a:endParaRPr>
                    </a:p>
                  </a:txBody>
                  <a:tcPr marT="45714" marB="45714"/>
                </a:tc>
                <a:extLst>
                  <a:ext uri="{0D108BD9-81ED-4DB2-BD59-A6C34878D82A}">
                    <a16:rowId xmlns:a16="http://schemas.microsoft.com/office/drawing/2014/main" val="10004"/>
                  </a:ext>
                </a:extLst>
              </a:tr>
              <a:tr h="362194">
                <a:tc>
                  <a:txBody>
                    <a:bodyPr/>
                    <a:lstStyle/>
                    <a:p>
                      <a:r>
                        <a:rPr lang="en-US" sz="1500" dirty="0">
                          <a:solidFill>
                            <a:schemeClr val="tx1"/>
                          </a:solidFill>
                        </a:rPr>
                        <a:t>May</a:t>
                      </a:r>
                      <a:endParaRPr lang="en-IN" sz="1500" dirty="0">
                        <a:solidFill>
                          <a:schemeClr val="tx1"/>
                        </a:solidFill>
                      </a:endParaRPr>
                    </a:p>
                  </a:txBody>
                  <a:tcPr marT="45714" marB="45714"/>
                </a:tc>
                <a:tc>
                  <a:txBody>
                    <a:bodyPr/>
                    <a:lstStyle/>
                    <a:p>
                      <a:r>
                        <a:rPr lang="en-US" sz="1500" dirty="0">
                          <a:solidFill>
                            <a:schemeClr val="tx1"/>
                          </a:solidFill>
                        </a:rPr>
                        <a:t>05</a:t>
                      </a:r>
                      <a:endParaRPr lang="en-IN" sz="1500" dirty="0">
                        <a:solidFill>
                          <a:schemeClr val="tx1"/>
                        </a:solidFill>
                      </a:endParaRPr>
                    </a:p>
                  </a:txBody>
                  <a:tcPr marT="45714" marB="45714"/>
                </a:tc>
                <a:tc>
                  <a:txBody>
                    <a:bodyPr/>
                    <a:lstStyle/>
                    <a:p>
                      <a:r>
                        <a:rPr lang="en-US" sz="1500" dirty="0">
                          <a:solidFill>
                            <a:schemeClr val="tx1"/>
                          </a:solidFill>
                        </a:rPr>
                        <a:t>310.0</a:t>
                      </a:r>
                      <a:endParaRPr lang="en-IN" sz="1500" dirty="0">
                        <a:solidFill>
                          <a:schemeClr val="tx1"/>
                        </a:solidFill>
                      </a:endParaRPr>
                    </a:p>
                  </a:txBody>
                  <a:tcPr marT="45714" marB="45714"/>
                </a:tc>
                <a:tc>
                  <a:txBody>
                    <a:bodyPr/>
                    <a:lstStyle/>
                    <a:p>
                      <a:r>
                        <a:rPr lang="en-US" sz="1500" dirty="0">
                          <a:solidFill>
                            <a:schemeClr val="tx1"/>
                          </a:solidFill>
                        </a:rPr>
                        <a:t>194.0</a:t>
                      </a:r>
                      <a:endParaRPr lang="en-IN" sz="1500" dirty="0">
                        <a:solidFill>
                          <a:schemeClr val="tx1"/>
                        </a:solidFill>
                      </a:endParaRPr>
                    </a:p>
                  </a:txBody>
                  <a:tcPr marT="45714" marB="45714"/>
                </a:tc>
                <a:tc>
                  <a:txBody>
                    <a:bodyPr/>
                    <a:lstStyle/>
                    <a:p>
                      <a:r>
                        <a:rPr lang="en-US" sz="1500" dirty="0">
                          <a:solidFill>
                            <a:schemeClr val="tx1"/>
                          </a:solidFill>
                        </a:rPr>
                        <a:t>189.4</a:t>
                      </a:r>
                      <a:endParaRPr lang="en-IN" sz="1500" dirty="0">
                        <a:solidFill>
                          <a:schemeClr val="tx1"/>
                        </a:solidFill>
                      </a:endParaRPr>
                    </a:p>
                  </a:txBody>
                  <a:tcPr marT="45714" marB="45714"/>
                </a:tc>
                <a:tc>
                  <a:txBody>
                    <a:bodyPr/>
                    <a:lstStyle/>
                    <a:p>
                      <a:r>
                        <a:rPr lang="en-US" sz="1500" dirty="0">
                          <a:solidFill>
                            <a:schemeClr val="tx1"/>
                          </a:solidFill>
                        </a:rPr>
                        <a:t>196.7</a:t>
                      </a:r>
                      <a:endParaRPr lang="en-IN" sz="1500" dirty="0">
                        <a:solidFill>
                          <a:schemeClr val="tx1"/>
                        </a:solidFill>
                      </a:endParaRPr>
                    </a:p>
                  </a:txBody>
                  <a:tcPr marT="45714" marB="45714"/>
                </a:tc>
                <a:extLst>
                  <a:ext uri="{0D108BD9-81ED-4DB2-BD59-A6C34878D82A}">
                    <a16:rowId xmlns:a16="http://schemas.microsoft.com/office/drawing/2014/main" val="10005"/>
                  </a:ext>
                </a:extLst>
              </a:tr>
              <a:tr h="362194">
                <a:tc>
                  <a:txBody>
                    <a:bodyPr/>
                    <a:lstStyle/>
                    <a:p>
                      <a:r>
                        <a:rPr lang="en-US" sz="1500" dirty="0">
                          <a:solidFill>
                            <a:schemeClr val="tx1"/>
                          </a:solidFill>
                        </a:rPr>
                        <a:t>Jun</a:t>
                      </a:r>
                      <a:endParaRPr lang="en-IN" sz="1500" dirty="0">
                        <a:solidFill>
                          <a:schemeClr val="tx1"/>
                        </a:solidFill>
                      </a:endParaRPr>
                    </a:p>
                  </a:txBody>
                  <a:tcPr marT="45714" marB="45714"/>
                </a:tc>
                <a:tc>
                  <a:txBody>
                    <a:bodyPr/>
                    <a:lstStyle/>
                    <a:p>
                      <a:r>
                        <a:rPr lang="en-US" sz="1500" dirty="0">
                          <a:solidFill>
                            <a:schemeClr val="tx1"/>
                          </a:solidFill>
                        </a:rPr>
                        <a:t>06</a:t>
                      </a:r>
                      <a:endParaRPr lang="en-IN" sz="1500" dirty="0">
                        <a:solidFill>
                          <a:schemeClr val="tx1"/>
                        </a:solidFill>
                      </a:endParaRPr>
                    </a:p>
                  </a:txBody>
                  <a:tcPr marT="45714" marB="45714"/>
                </a:tc>
                <a:tc>
                  <a:txBody>
                    <a:bodyPr/>
                    <a:lstStyle/>
                    <a:p>
                      <a:r>
                        <a:rPr lang="en-US" sz="1500" dirty="0">
                          <a:solidFill>
                            <a:schemeClr val="tx1"/>
                          </a:solidFill>
                        </a:rPr>
                        <a:t>175.0</a:t>
                      </a:r>
                      <a:endParaRPr lang="en-IN" sz="1500" dirty="0">
                        <a:solidFill>
                          <a:schemeClr val="tx1"/>
                        </a:solidFill>
                      </a:endParaRPr>
                    </a:p>
                  </a:txBody>
                  <a:tcPr marT="45714" marB="45714"/>
                </a:tc>
                <a:tc>
                  <a:txBody>
                    <a:bodyPr/>
                    <a:lstStyle/>
                    <a:p>
                      <a:r>
                        <a:rPr lang="en-US" sz="1500" dirty="0">
                          <a:solidFill>
                            <a:schemeClr val="tx1"/>
                          </a:solidFill>
                        </a:rPr>
                        <a:t>205.6</a:t>
                      </a:r>
                      <a:endParaRPr lang="en-IN" sz="1500" dirty="0">
                        <a:solidFill>
                          <a:schemeClr val="tx1"/>
                        </a:solidFill>
                      </a:endParaRPr>
                    </a:p>
                  </a:txBody>
                  <a:tcPr marT="45714" marB="45714"/>
                </a:tc>
                <a:tc>
                  <a:txBody>
                    <a:bodyPr/>
                    <a:lstStyle/>
                    <a:p>
                      <a:r>
                        <a:rPr lang="en-US" sz="1500" dirty="0">
                          <a:solidFill>
                            <a:schemeClr val="tx1"/>
                          </a:solidFill>
                        </a:rPr>
                        <a:t>249.7</a:t>
                      </a:r>
                      <a:endParaRPr lang="en-IN" sz="1500" dirty="0">
                        <a:solidFill>
                          <a:schemeClr val="tx1"/>
                        </a:solidFill>
                      </a:endParaRPr>
                    </a:p>
                  </a:txBody>
                  <a:tcPr marT="45714" marB="45714"/>
                </a:tc>
                <a:tc>
                  <a:txBody>
                    <a:bodyPr/>
                    <a:lstStyle/>
                    <a:p>
                      <a:r>
                        <a:rPr lang="en-US" sz="1500" dirty="0">
                          <a:solidFill>
                            <a:schemeClr val="tx1"/>
                          </a:solidFill>
                        </a:rPr>
                        <a:t>298.7</a:t>
                      </a:r>
                      <a:endParaRPr lang="en-IN" sz="1500" dirty="0">
                        <a:solidFill>
                          <a:schemeClr val="tx1"/>
                        </a:solidFill>
                      </a:endParaRPr>
                    </a:p>
                  </a:txBody>
                  <a:tcPr marT="45714" marB="45714"/>
                </a:tc>
                <a:extLst>
                  <a:ext uri="{0D108BD9-81ED-4DB2-BD59-A6C34878D82A}">
                    <a16:rowId xmlns:a16="http://schemas.microsoft.com/office/drawing/2014/main" val="10006"/>
                  </a:ext>
                </a:extLst>
              </a:tr>
              <a:tr h="362194">
                <a:tc>
                  <a:txBody>
                    <a:bodyPr/>
                    <a:lstStyle/>
                    <a:p>
                      <a:r>
                        <a:rPr lang="en-US" sz="1500" dirty="0">
                          <a:solidFill>
                            <a:schemeClr val="tx1"/>
                          </a:solidFill>
                        </a:rPr>
                        <a:t>Jul</a:t>
                      </a:r>
                      <a:endParaRPr lang="en-IN" sz="1500" dirty="0">
                        <a:solidFill>
                          <a:schemeClr val="tx1"/>
                        </a:solidFill>
                      </a:endParaRPr>
                    </a:p>
                  </a:txBody>
                  <a:tcPr marT="45714" marB="45714"/>
                </a:tc>
                <a:tc>
                  <a:txBody>
                    <a:bodyPr/>
                    <a:lstStyle/>
                    <a:p>
                      <a:r>
                        <a:rPr lang="en-US" sz="1500" dirty="0">
                          <a:solidFill>
                            <a:schemeClr val="tx1"/>
                          </a:solidFill>
                        </a:rPr>
                        <a:t>07</a:t>
                      </a:r>
                      <a:endParaRPr lang="en-IN" sz="1500" dirty="0">
                        <a:solidFill>
                          <a:schemeClr val="tx1"/>
                        </a:solidFill>
                      </a:endParaRPr>
                    </a:p>
                  </a:txBody>
                  <a:tcPr marT="45714" marB="45714"/>
                </a:tc>
                <a:tc>
                  <a:txBody>
                    <a:bodyPr/>
                    <a:lstStyle/>
                    <a:p>
                      <a:r>
                        <a:rPr lang="en-US" sz="1500" dirty="0">
                          <a:solidFill>
                            <a:schemeClr val="tx1"/>
                          </a:solidFill>
                        </a:rPr>
                        <a:t>155.0</a:t>
                      </a:r>
                      <a:endParaRPr lang="en-IN" sz="1500" dirty="0">
                        <a:solidFill>
                          <a:schemeClr val="tx1"/>
                        </a:solidFill>
                      </a:endParaRPr>
                    </a:p>
                  </a:txBody>
                  <a:tcPr marT="45714" marB="45714"/>
                </a:tc>
                <a:tc>
                  <a:txBody>
                    <a:bodyPr/>
                    <a:lstStyle/>
                    <a:p>
                      <a:r>
                        <a:rPr lang="en-US" sz="1500" dirty="0">
                          <a:solidFill>
                            <a:schemeClr val="tx1"/>
                          </a:solidFill>
                        </a:rPr>
                        <a:t>202.6</a:t>
                      </a:r>
                      <a:endParaRPr lang="en-IN" sz="1500" dirty="0">
                        <a:solidFill>
                          <a:schemeClr val="tx1"/>
                        </a:solidFill>
                      </a:endParaRPr>
                    </a:p>
                  </a:txBody>
                  <a:tcPr marT="45714" marB="45714"/>
                </a:tc>
                <a:tc>
                  <a:txBody>
                    <a:bodyPr/>
                    <a:lstStyle/>
                    <a:p>
                      <a:r>
                        <a:rPr lang="en-US" sz="1500" dirty="0">
                          <a:solidFill>
                            <a:schemeClr val="tx1"/>
                          </a:solidFill>
                        </a:rPr>
                        <a:t>212.3</a:t>
                      </a:r>
                      <a:endParaRPr lang="en-IN" sz="1500" dirty="0">
                        <a:solidFill>
                          <a:schemeClr val="tx1"/>
                        </a:solidFill>
                      </a:endParaRPr>
                    </a:p>
                  </a:txBody>
                  <a:tcPr marT="45714" marB="45714"/>
                </a:tc>
                <a:tc>
                  <a:txBody>
                    <a:bodyPr/>
                    <a:lstStyle/>
                    <a:p>
                      <a:r>
                        <a:rPr lang="en-US" sz="1500" dirty="0">
                          <a:solidFill>
                            <a:schemeClr val="tx1"/>
                          </a:solidFill>
                        </a:rPr>
                        <a:t>187.4</a:t>
                      </a:r>
                      <a:endParaRPr lang="en-IN" sz="1500" dirty="0">
                        <a:solidFill>
                          <a:schemeClr val="tx1"/>
                        </a:solidFill>
                      </a:endParaRPr>
                    </a:p>
                  </a:txBody>
                  <a:tcPr marT="45714" marB="45714"/>
                </a:tc>
                <a:extLst>
                  <a:ext uri="{0D108BD9-81ED-4DB2-BD59-A6C34878D82A}">
                    <a16:rowId xmlns:a16="http://schemas.microsoft.com/office/drawing/2014/main" val="10007"/>
                  </a:ext>
                </a:extLst>
              </a:tr>
              <a:tr h="362194">
                <a:tc>
                  <a:txBody>
                    <a:bodyPr/>
                    <a:lstStyle/>
                    <a:p>
                      <a:r>
                        <a:rPr lang="en-US" sz="1500" dirty="0">
                          <a:solidFill>
                            <a:schemeClr val="tx1"/>
                          </a:solidFill>
                        </a:rPr>
                        <a:t>Aug</a:t>
                      </a:r>
                      <a:endParaRPr lang="en-IN" sz="1500" dirty="0">
                        <a:solidFill>
                          <a:schemeClr val="tx1"/>
                        </a:solidFill>
                      </a:endParaRPr>
                    </a:p>
                  </a:txBody>
                  <a:tcPr marT="45714" marB="45714"/>
                </a:tc>
                <a:tc>
                  <a:txBody>
                    <a:bodyPr/>
                    <a:lstStyle/>
                    <a:p>
                      <a:r>
                        <a:rPr lang="en-US" sz="1500" dirty="0">
                          <a:solidFill>
                            <a:schemeClr val="tx1"/>
                          </a:solidFill>
                        </a:rPr>
                        <a:t>08</a:t>
                      </a:r>
                      <a:endParaRPr lang="en-IN" sz="1500" dirty="0">
                        <a:solidFill>
                          <a:schemeClr val="tx1"/>
                        </a:solidFill>
                      </a:endParaRPr>
                    </a:p>
                  </a:txBody>
                  <a:tcPr marT="45714" marB="45714"/>
                </a:tc>
                <a:tc>
                  <a:txBody>
                    <a:bodyPr/>
                    <a:lstStyle/>
                    <a:p>
                      <a:r>
                        <a:rPr lang="en-US" sz="1500" dirty="0">
                          <a:solidFill>
                            <a:schemeClr val="tx1"/>
                          </a:solidFill>
                        </a:rPr>
                        <a:t>130.0</a:t>
                      </a:r>
                      <a:endParaRPr lang="en-IN" sz="1500" dirty="0">
                        <a:solidFill>
                          <a:schemeClr val="tx1"/>
                        </a:solidFill>
                      </a:endParaRPr>
                    </a:p>
                  </a:txBody>
                  <a:tcPr marT="45714" marB="45714"/>
                </a:tc>
                <a:tc>
                  <a:txBody>
                    <a:bodyPr/>
                    <a:lstStyle/>
                    <a:p>
                      <a:r>
                        <a:rPr lang="en-US" sz="1500" dirty="0">
                          <a:solidFill>
                            <a:schemeClr val="tx1"/>
                          </a:solidFill>
                        </a:rPr>
                        <a:t>197.8</a:t>
                      </a:r>
                      <a:endParaRPr lang="en-IN" sz="1500" dirty="0">
                        <a:solidFill>
                          <a:schemeClr val="tx1"/>
                        </a:solidFill>
                      </a:endParaRPr>
                    </a:p>
                  </a:txBody>
                  <a:tcPr marT="45714" marB="45714"/>
                </a:tc>
                <a:tc>
                  <a:txBody>
                    <a:bodyPr/>
                    <a:lstStyle/>
                    <a:p>
                      <a:r>
                        <a:rPr lang="en-US" sz="1500" dirty="0">
                          <a:solidFill>
                            <a:schemeClr val="tx1"/>
                          </a:solidFill>
                        </a:rPr>
                        <a:t>183.7</a:t>
                      </a:r>
                      <a:endParaRPr lang="en-IN" sz="1500" dirty="0">
                        <a:solidFill>
                          <a:schemeClr val="tx1"/>
                        </a:solidFill>
                      </a:endParaRPr>
                    </a:p>
                  </a:txBody>
                  <a:tcPr marT="45714" marB="45714"/>
                </a:tc>
                <a:tc>
                  <a:txBody>
                    <a:bodyPr/>
                    <a:lstStyle/>
                    <a:p>
                      <a:r>
                        <a:rPr lang="en-US" sz="1500" dirty="0">
                          <a:solidFill>
                            <a:schemeClr val="tx1"/>
                          </a:solidFill>
                        </a:rPr>
                        <a:t>158.2</a:t>
                      </a:r>
                      <a:endParaRPr lang="en-IN" sz="1500" dirty="0">
                        <a:solidFill>
                          <a:schemeClr val="tx1"/>
                        </a:solidFill>
                      </a:endParaRPr>
                    </a:p>
                  </a:txBody>
                  <a:tcPr marT="45714" marB="45714"/>
                </a:tc>
                <a:extLst>
                  <a:ext uri="{0D108BD9-81ED-4DB2-BD59-A6C34878D82A}">
                    <a16:rowId xmlns:a16="http://schemas.microsoft.com/office/drawing/2014/main" val="10008"/>
                  </a:ext>
                </a:extLst>
              </a:tr>
              <a:tr h="362194">
                <a:tc>
                  <a:txBody>
                    <a:bodyPr/>
                    <a:lstStyle/>
                    <a:p>
                      <a:r>
                        <a:rPr lang="en-US" sz="1500" dirty="0">
                          <a:solidFill>
                            <a:schemeClr val="tx1"/>
                          </a:solidFill>
                        </a:rPr>
                        <a:t>Sep</a:t>
                      </a:r>
                      <a:endParaRPr lang="en-IN" sz="1500" dirty="0">
                        <a:solidFill>
                          <a:schemeClr val="tx1"/>
                        </a:solidFill>
                      </a:endParaRPr>
                    </a:p>
                  </a:txBody>
                  <a:tcPr marT="45714" marB="45714"/>
                </a:tc>
                <a:tc>
                  <a:txBody>
                    <a:bodyPr/>
                    <a:lstStyle/>
                    <a:p>
                      <a:r>
                        <a:rPr lang="en-US" sz="1500" dirty="0">
                          <a:solidFill>
                            <a:schemeClr val="tx1"/>
                          </a:solidFill>
                        </a:rPr>
                        <a:t>09</a:t>
                      </a:r>
                      <a:endParaRPr lang="en-IN" sz="1500" dirty="0">
                        <a:solidFill>
                          <a:schemeClr val="tx1"/>
                        </a:solidFill>
                      </a:endParaRPr>
                    </a:p>
                  </a:txBody>
                  <a:tcPr marT="45714" marB="45714"/>
                </a:tc>
                <a:tc>
                  <a:txBody>
                    <a:bodyPr/>
                    <a:lstStyle/>
                    <a:p>
                      <a:r>
                        <a:rPr lang="en-US" sz="1500" dirty="0">
                          <a:solidFill>
                            <a:schemeClr val="tx1"/>
                          </a:solidFill>
                        </a:rPr>
                        <a:t>220.0</a:t>
                      </a:r>
                      <a:endParaRPr lang="en-IN" sz="1500" dirty="0">
                        <a:solidFill>
                          <a:schemeClr val="tx1"/>
                        </a:solidFill>
                      </a:endParaRPr>
                    </a:p>
                  </a:txBody>
                  <a:tcPr marT="45714" marB="45714"/>
                </a:tc>
                <a:tc>
                  <a:txBody>
                    <a:bodyPr/>
                    <a:lstStyle/>
                    <a:p>
                      <a:r>
                        <a:rPr lang="en-US" sz="1500" dirty="0">
                          <a:solidFill>
                            <a:schemeClr val="tx1"/>
                          </a:solidFill>
                        </a:rPr>
                        <a:t>191.0</a:t>
                      </a:r>
                      <a:endParaRPr lang="en-IN" sz="1500" dirty="0">
                        <a:solidFill>
                          <a:schemeClr val="tx1"/>
                        </a:solidFill>
                      </a:endParaRPr>
                    </a:p>
                  </a:txBody>
                  <a:tcPr marT="45714" marB="45714"/>
                </a:tc>
                <a:tc>
                  <a:txBody>
                    <a:bodyPr/>
                    <a:lstStyle/>
                    <a:p>
                      <a:r>
                        <a:rPr lang="en-US" sz="1500" dirty="0">
                          <a:solidFill>
                            <a:schemeClr val="tx1"/>
                          </a:solidFill>
                        </a:rPr>
                        <a:t>156.8</a:t>
                      </a:r>
                      <a:endParaRPr lang="en-IN" sz="1500" dirty="0">
                        <a:solidFill>
                          <a:schemeClr val="tx1"/>
                        </a:solidFill>
                      </a:endParaRPr>
                    </a:p>
                  </a:txBody>
                  <a:tcPr marT="45714" marB="45714"/>
                </a:tc>
                <a:tc>
                  <a:txBody>
                    <a:bodyPr/>
                    <a:lstStyle/>
                    <a:p>
                      <a:r>
                        <a:rPr lang="en-US" sz="1500" dirty="0">
                          <a:solidFill>
                            <a:schemeClr val="tx1"/>
                          </a:solidFill>
                        </a:rPr>
                        <a:t>132.8</a:t>
                      </a:r>
                      <a:endParaRPr lang="en-IN" sz="1500" dirty="0">
                        <a:solidFill>
                          <a:schemeClr val="tx1"/>
                        </a:solidFill>
                      </a:endParaRPr>
                    </a:p>
                  </a:txBody>
                  <a:tcPr marT="45714" marB="45714"/>
                </a:tc>
                <a:extLst>
                  <a:ext uri="{0D108BD9-81ED-4DB2-BD59-A6C34878D82A}">
                    <a16:rowId xmlns:a16="http://schemas.microsoft.com/office/drawing/2014/main" val="10009"/>
                  </a:ext>
                </a:extLst>
              </a:tr>
              <a:tr h="362194">
                <a:tc>
                  <a:txBody>
                    <a:bodyPr/>
                    <a:lstStyle/>
                    <a:p>
                      <a:r>
                        <a:rPr lang="en-US" sz="1500" dirty="0">
                          <a:solidFill>
                            <a:schemeClr val="tx1"/>
                          </a:solidFill>
                        </a:rPr>
                        <a:t>Oct</a:t>
                      </a:r>
                      <a:endParaRPr lang="en-IN" sz="1500" dirty="0">
                        <a:solidFill>
                          <a:schemeClr val="tx1"/>
                        </a:solidFill>
                      </a:endParaRPr>
                    </a:p>
                  </a:txBody>
                  <a:tcPr marT="45714" marB="45714"/>
                </a:tc>
                <a:tc>
                  <a:txBody>
                    <a:bodyPr/>
                    <a:lstStyle/>
                    <a:p>
                      <a:r>
                        <a:rPr lang="en-US" sz="1500" dirty="0">
                          <a:solidFill>
                            <a:schemeClr val="tx1"/>
                          </a:solidFill>
                        </a:rPr>
                        <a:t>10</a:t>
                      </a:r>
                      <a:endParaRPr lang="en-IN" sz="1500" dirty="0">
                        <a:solidFill>
                          <a:schemeClr val="tx1"/>
                        </a:solidFill>
                      </a:endParaRPr>
                    </a:p>
                  </a:txBody>
                  <a:tcPr marT="45714" marB="45714"/>
                </a:tc>
                <a:tc>
                  <a:txBody>
                    <a:bodyPr/>
                    <a:lstStyle/>
                    <a:p>
                      <a:r>
                        <a:rPr lang="en-US" sz="1500" dirty="0">
                          <a:solidFill>
                            <a:schemeClr val="tx1"/>
                          </a:solidFill>
                        </a:rPr>
                        <a:t>277.5</a:t>
                      </a:r>
                      <a:endParaRPr lang="en-IN" sz="1500" dirty="0">
                        <a:solidFill>
                          <a:schemeClr val="tx1"/>
                        </a:solidFill>
                      </a:endParaRPr>
                    </a:p>
                  </a:txBody>
                  <a:tcPr marT="45714" marB="45714"/>
                </a:tc>
                <a:tc>
                  <a:txBody>
                    <a:bodyPr/>
                    <a:lstStyle/>
                    <a:p>
                      <a:r>
                        <a:rPr lang="en-US" sz="1500" dirty="0">
                          <a:solidFill>
                            <a:schemeClr val="tx1"/>
                          </a:solidFill>
                        </a:rPr>
                        <a:t>193.9</a:t>
                      </a:r>
                      <a:endParaRPr lang="en-IN" sz="1500" dirty="0">
                        <a:solidFill>
                          <a:schemeClr val="tx1"/>
                        </a:solidFill>
                      </a:endParaRPr>
                    </a:p>
                  </a:txBody>
                  <a:tcPr marT="45714" marB="45714"/>
                </a:tc>
                <a:tc>
                  <a:txBody>
                    <a:bodyPr/>
                    <a:lstStyle/>
                    <a:p>
                      <a:r>
                        <a:rPr lang="en-US" sz="1500" dirty="0">
                          <a:solidFill>
                            <a:schemeClr val="tx1"/>
                          </a:solidFill>
                        </a:rPr>
                        <a:t>188.4</a:t>
                      </a:r>
                      <a:endParaRPr lang="en-IN" sz="1500" dirty="0">
                        <a:solidFill>
                          <a:schemeClr val="tx1"/>
                        </a:solidFill>
                      </a:endParaRPr>
                    </a:p>
                  </a:txBody>
                  <a:tcPr marT="45714" marB="45714"/>
                </a:tc>
                <a:tc>
                  <a:txBody>
                    <a:bodyPr/>
                    <a:lstStyle/>
                    <a:p>
                      <a:r>
                        <a:rPr lang="en-US" sz="1500" dirty="0">
                          <a:solidFill>
                            <a:schemeClr val="tx1"/>
                          </a:solidFill>
                        </a:rPr>
                        <a:t>211.3</a:t>
                      </a:r>
                      <a:endParaRPr lang="en-IN" sz="1500" dirty="0">
                        <a:solidFill>
                          <a:schemeClr val="tx1"/>
                        </a:solidFill>
                      </a:endParaRPr>
                    </a:p>
                  </a:txBody>
                  <a:tcPr marT="45714" marB="45714"/>
                </a:tc>
                <a:extLst>
                  <a:ext uri="{0D108BD9-81ED-4DB2-BD59-A6C34878D82A}">
                    <a16:rowId xmlns:a16="http://schemas.microsoft.com/office/drawing/2014/main" val="10010"/>
                  </a:ext>
                </a:extLst>
              </a:tr>
              <a:tr h="362194">
                <a:tc>
                  <a:txBody>
                    <a:bodyPr/>
                    <a:lstStyle/>
                    <a:p>
                      <a:r>
                        <a:rPr lang="en-US" sz="1500" dirty="0">
                          <a:solidFill>
                            <a:schemeClr val="tx1"/>
                          </a:solidFill>
                        </a:rPr>
                        <a:t>Nov</a:t>
                      </a:r>
                      <a:endParaRPr lang="en-IN" sz="1500" dirty="0">
                        <a:solidFill>
                          <a:schemeClr val="tx1"/>
                        </a:solidFill>
                      </a:endParaRPr>
                    </a:p>
                  </a:txBody>
                  <a:tcPr marT="45714" marB="45714"/>
                </a:tc>
                <a:tc>
                  <a:txBody>
                    <a:bodyPr/>
                    <a:lstStyle/>
                    <a:p>
                      <a:r>
                        <a:rPr lang="en-US" sz="1500" dirty="0">
                          <a:solidFill>
                            <a:schemeClr val="tx1"/>
                          </a:solidFill>
                        </a:rPr>
                        <a:t>11</a:t>
                      </a:r>
                      <a:endParaRPr lang="en-IN" sz="1500" dirty="0">
                        <a:solidFill>
                          <a:schemeClr val="tx1"/>
                        </a:solidFill>
                      </a:endParaRPr>
                    </a:p>
                  </a:txBody>
                  <a:tcPr marT="45714" marB="45714"/>
                </a:tc>
                <a:tc>
                  <a:txBody>
                    <a:bodyPr/>
                    <a:lstStyle/>
                    <a:p>
                      <a:r>
                        <a:rPr lang="en-US" sz="1500" dirty="0">
                          <a:solidFill>
                            <a:schemeClr val="tx1"/>
                          </a:solidFill>
                        </a:rPr>
                        <a:t>235.0</a:t>
                      </a:r>
                      <a:endParaRPr lang="en-IN" sz="1500" dirty="0">
                        <a:solidFill>
                          <a:schemeClr val="tx1"/>
                        </a:solidFill>
                      </a:endParaRPr>
                    </a:p>
                  </a:txBody>
                  <a:tcPr marT="45714" marB="45714"/>
                </a:tc>
                <a:tc>
                  <a:txBody>
                    <a:bodyPr/>
                    <a:lstStyle/>
                    <a:p>
                      <a:r>
                        <a:rPr lang="en-US" sz="1500" dirty="0">
                          <a:solidFill>
                            <a:schemeClr val="tx1"/>
                          </a:solidFill>
                        </a:rPr>
                        <a:t>202.3</a:t>
                      </a:r>
                      <a:endParaRPr lang="en-IN" sz="1500" dirty="0">
                        <a:solidFill>
                          <a:schemeClr val="tx1"/>
                        </a:solidFill>
                      </a:endParaRPr>
                    </a:p>
                  </a:txBody>
                  <a:tcPr marT="45714" marB="45714"/>
                </a:tc>
                <a:tc>
                  <a:txBody>
                    <a:bodyPr/>
                    <a:lstStyle/>
                    <a:p>
                      <a:r>
                        <a:rPr lang="en-US" sz="1500" dirty="0">
                          <a:solidFill>
                            <a:schemeClr val="tx1"/>
                          </a:solidFill>
                        </a:rPr>
                        <a:t>233.0</a:t>
                      </a:r>
                      <a:endParaRPr lang="en-IN" sz="1500" dirty="0">
                        <a:solidFill>
                          <a:schemeClr val="tx1"/>
                        </a:solidFill>
                      </a:endParaRPr>
                    </a:p>
                  </a:txBody>
                  <a:tcPr marT="45714" marB="45714"/>
                </a:tc>
                <a:tc>
                  <a:txBody>
                    <a:bodyPr/>
                    <a:lstStyle/>
                    <a:p>
                      <a:r>
                        <a:rPr lang="en-US" sz="1500" dirty="0">
                          <a:solidFill>
                            <a:schemeClr val="tx1"/>
                          </a:solidFill>
                        </a:rPr>
                        <a:t>270.9</a:t>
                      </a:r>
                      <a:endParaRPr lang="en-IN" sz="1500" dirty="0">
                        <a:solidFill>
                          <a:schemeClr val="tx1"/>
                        </a:solidFill>
                      </a:endParaRPr>
                    </a:p>
                  </a:txBody>
                  <a:tcPr marT="45714" marB="45714"/>
                </a:tc>
                <a:extLst>
                  <a:ext uri="{0D108BD9-81ED-4DB2-BD59-A6C34878D82A}">
                    <a16:rowId xmlns:a16="http://schemas.microsoft.com/office/drawing/2014/main" val="10011"/>
                  </a:ext>
                </a:extLst>
              </a:tr>
              <a:tr h="362194">
                <a:tc>
                  <a:txBody>
                    <a:bodyPr/>
                    <a:lstStyle/>
                    <a:p>
                      <a:r>
                        <a:rPr lang="en-US" sz="1500" dirty="0">
                          <a:solidFill>
                            <a:schemeClr val="tx1"/>
                          </a:solidFill>
                        </a:rPr>
                        <a:t>Dec</a:t>
                      </a:r>
                      <a:endParaRPr lang="en-IN" sz="1500" dirty="0">
                        <a:solidFill>
                          <a:schemeClr val="tx1"/>
                        </a:solidFill>
                      </a:endParaRPr>
                    </a:p>
                  </a:txBody>
                  <a:tcPr marT="45714" marB="45714"/>
                </a:tc>
                <a:tc>
                  <a:txBody>
                    <a:bodyPr/>
                    <a:lstStyle/>
                    <a:p>
                      <a:r>
                        <a:rPr lang="en-US" sz="1500" dirty="0">
                          <a:solidFill>
                            <a:schemeClr val="tx1"/>
                          </a:solidFill>
                        </a:rPr>
                        <a:t>12</a:t>
                      </a:r>
                      <a:endParaRPr lang="en-IN" sz="1500" dirty="0">
                        <a:solidFill>
                          <a:schemeClr val="tx1"/>
                        </a:solidFill>
                      </a:endParaRPr>
                    </a:p>
                  </a:txBody>
                  <a:tcPr marT="45714" marB="45714"/>
                </a:tc>
                <a:tc>
                  <a:txBody>
                    <a:bodyPr/>
                    <a:lstStyle/>
                    <a:p>
                      <a:r>
                        <a:rPr lang="en-US" sz="1500" dirty="0">
                          <a:solidFill>
                            <a:schemeClr val="tx1"/>
                          </a:solidFill>
                        </a:rPr>
                        <a:t>-</a:t>
                      </a:r>
                      <a:endParaRPr lang="en-IN" sz="1500" dirty="0">
                        <a:solidFill>
                          <a:schemeClr val="tx1"/>
                        </a:solidFill>
                      </a:endParaRPr>
                    </a:p>
                  </a:txBody>
                  <a:tcPr marT="45714" marB="45714"/>
                </a:tc>
                <a:tc>
                  <a:txBody>
                    <a:bodyPr/>
                    <a:lstStyle/>
                    <a:p>
                      <a:r>
                        <a:rPr lang="en-US" sz="1500" dirty="0">
                          <a:solidFill>
                            <a:schemeClr val="tx1"/>
                          </a:solidFill>
                        </a:rPr>
                        <a:t>205.6</a:t>
                      </a:r>
                      <a:endParaRPr lang="en-IN" sz="1500" dirty="0">
                        <a:solidFill>
                          <a:schemeClr val="tx1"/>
                        </a:solidFill>
                      </a:endParaRPr>
                    </a:p>
                  </a:txBody>
                  <a:tcPr marT="45714" marB="45714"/>
                </a:tc>
                <a:tc>
                  <a:txBody>
                    <a:bodyPr/>
                    <a:lstStyle/>
                    <a:p>
                      <a:r>
                        <a:rPr lang="en-US" sz="1500" dirty="0">
                          <a:solidFill>
                            <a:schemeClr val="tx1"/>
                          </a:solidFill>
                        </a:rPr>
                        <a:t>234.0</a:t>
                      </a:r>
                      <a:endParaRPr lang="en-IN" sz="1500" dirty="0">
                        <a:solidFill>
                          <a:schemeClr val="tx1"/>
                        </a:solidFill>
                      </a:endParaRPr>
                    </a:p>
                  </a:txBody>
                  <a:tcPr marT="45714" marB="45714"/>
                </a:tc>
                <a:tc>
                  <a:txBody>
                    <a:bodyPr/>
                    <a:lstStyle/>
                    <a:p>
                      <a:r>
                        <a:rPr lang="en-US" sz="1500" dirty="0">
                          <a:solidFill>
                            <a:schemeClr val="tx1"/>
                          </a:solidFill>
                        </a:rPr>
                        <a:t>238.6</a:t>
                      </a:r>
                      <a:endParaRPr lang="en-IN" sz="1500" dirty="0">
                        <a:solidFill>
                          <a:schemeClr val="tx1"/>
                        </a:solidFill>
                      </a:endParaRPr>
                    </a:p>
                  </a:txBody>
                  <a:tcPr marT="45714" marB="45714"/>
                </a:tc>
                <a:extLst>
                  <a:ext uri="{0D108BD9-81ED-4DB2-BD59-A6C34878D82A}">
                    <a16:rowId xmlns:a16="http://schemas.microsoft.com/office/drawing/2014/main" val="10012"/>
                  </a:ext>
                </a:extLst>
              </a:tr>
            </a:tbl>
          </a:graphicData>
        </a:graphic>
      </p:graphicFrame>
      <p:cxnSp>
        <p:nvCxnSpPr>
          <p:cNvPr id="293995" name="Straight Arrow Connector 5">
            <a:extLst>
              <a:ext uri="{FF2B5EF4-FFF2-40B4-BE49-F238E27FC236}">
                <a16:creationId xmlns:a16="http://schemas.microsoft.com/office/drawing/2014/main" id="{DC057B93-79CF-41CA-A87E-7E1AF3903CAA}"/>
              </a:ext>
            </a:extLst>
          </p:cNvPr>
          <p:cNvCxnSpPr>
            <a:cxnSpLocks noChangeShapeType="1"/>
          </p:cNvCxnSpPr>
          <p:nvPr/>
        </p:nvCxnSpPr>
        <p:spPr bwMode="auto">
          <a:xfrm>
            <a:off x="5410200" y="1981200"/>
            <a:ext cx="762000" cy="304800"/>
          </a:xfrm>
          <a:prstGeom prst="straightConnector1">
            <a:avLst/>
          </a:prstGeom>
          <a:noFill/>
          <a:ln w="1270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3996" name="Straight Arrow Connector 6">
            <a:extLst>
              <a:ext uri="{FF2B5EF4-FFF2-40B4-BE49-F238E27FC236}">
                <a16:creationId xmlns:a16="http://schemas.microsoft.com/office/drawing/2014/main" id="{261F0AA3-3F2F-4A34-8E78-B378CFB2575F}"/>
              </a:ext>
            </a:extLst>
          </p:cNvPr>
          <p:cNvCxnSpPr>
            <a:cxnSpLocks/>
          </p:cNvCxnSpPr>
          <p:nvPr/>
        </p:nvCxnSpPr>
        <p:spPr bwMode="auto">
          <a:xfrm>
            <a:off x="5410200" y="1981200"/>
            <a:ext cx="2133600" cy="304800"/>
          </a:xfrm>
          <a:prstGeom prst="straightConnector1">
            <a:avLst/>
          </a:prstGeom>
          <a:noFill/>
          <a:ln w="1270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3997" name="Straight Arrow Connector 9">
            <a:extLst>
              <a:ext uri="{FF2B5EF4-FFF2-40B4-BE49-F238E27FC236}">
                <a16:creationId xmlns:a16="http://schemas.microsoft.com/office/drawing/2014/main" id="{4DC02A5E-1832-47F8-8D99-DCC25B7EF53E}"/>
              </a:ext>
            </a:extLst>
          </p:cNvPr>
          <p:cNvCxnSpPr>
            <a:cxnSpLocks/>
          </p:cNvCxnSpPr>
          <p:nvPr/>
        </p:nvCxnSpPr>
        <p:spPr bwMode="auto">
          <a:xfrm>
            <a:off x="5410200" y="1981200"/>
            <a:ext cx="4267200" cy="304800"/>
          </a:xfrm>
          <a:prstGeom prst="straightConnector1">
            <a:avLst/>
          </a:prstGeom>
          <a:noFill/>
          <a:ln w="12700" algn="ctr">
            <a:solidFill>
              <a:srgbClr val="0000FF"/>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C1C451B-4EC5-476F-B876-423DDC5D5C4F}"/>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FF6C98B9-920A-4B19-9863-45A901EC05A6}"/>
              </a:ext>
            </a:extLst>
          </p:cNvPr>
          <p:cNvSpPr>
            <a:spLocks noGrp="1"/>
          </p:cNvSpPr>
          <p:nvPr>
            <p:ph type="ftr" sz="quarter" idx="11"/>
          </p:nvPr>
        </p:nvSpPr>
        <p:spPr/>
        <p:txBody>
          <a:bodyPr/>
          <a:lstStyle/>
          <a:p>
            <a:pPr>
              <a:defRPr/>
            </a:pPr>
            <a:r>
              <a:rPr lang="en-US"/>
              <a:t>RNSengupta,IME Dept,IIT Kanpur,INDIA</a:t>
            </a:r>
          </a:p>
        </p:txBody>
      </p:sp>
      <p:sp>
        <p:nvSpPr>
          <p:cNvPr id="294916" name="Slide Number Placeholder 5">
            <a:extLst>
              <a:ext uri="{FF2B5EF4-FFF2-40B4-BE49-F238E27FC236}">
                <a16:creationId xmlns:a16="http://schemas.microsoft.com/office/drawing/2014/main" id="{4486EEA1-52FA-4AF1-8213-F213F21F6E6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C07D6D2-8F66-4029-AAAD-460D5CFAC786}" type="slidenum">
              <a:rPr lang="en-US" altLang="en-US" sz="1400" smtClean="0"/>
              <a:pPr>
                <a:spcBef>
                  <a:spcPct val="0"/>
                </a:spcBef>
                <a:buFontTx/>
                <a:buNone/>
              </a:pPr>
              <a:t>113</a:t>
            </a:fld>
            <a:endParaRPr lang="en-US" altLang="en-US" sz="1400"/>
          </a:p>
        </p:txBody>
      </p:sp>
      <p:sp>
        <p:nvSpPr>
          <p:cNvPr id="87045" name="Rectangle 2">
            <a:extLst>
              <a:ext uri="{FF2B5EF4-FFF2-40B4-BE49-F238E27FC236}">
                <a16:creationId xmlns:a16="http://schemas.microsoft.com/office/drawing/2014/main" id="{217BEBD2-DC34-45F2-B09D-EE2AF360C27C}"/>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15</a:t>
            </a:r>
            <a:r>
              <a:rPr lang="en-US" altLang="en-US" sz="4000" b="1" dirty="0">
                <a:solidFill>
                  <a:srgbClr val="0000FF"/>
                </a:solidFill>
              </a:rPr>
              <a:t> (</a:t>
            </a:r>
            <a:r>
              <a:rPr lang="en-US" altLang="en-US" sz="4000" b="1" dirty="0" err="1">
                <a:solidFill>
                  <a:srgbClr val="0000FF"/>
                </a:solidFill>
              </a:rPr>
              <a:t>contd</a:t>
            </a:r>
            <a:r>
              <a:rPr lang="en-US" altLang="en-US" sz="4000" b="1" dirty="0">
                <a:solidFill>
                  <a:srgbClr val="0000FF"/>
                </a:solidFill>
              </a:rPr>
              <a:t>…)</a:t>
            </a:r>
          </a:p>
        </p:txBody>
      </p:sp>
      <p:sp>
        <p:nvSpPr>
          <p:cNvPr id="294918" name="Rectangle 3">
            <a:extLst>
              <a:ext uri="{FF2B5EF4-FFF2-40B4-BE49-F238E27FC236}">
                <a16:creationId xmlns:a16="http://schemas.microsoft.com/office/drawing/2014/main" id="{527ED7FF-E189-41D9-A662-0B976450FCCC}"/>
              </a:ext>
            </a:extLst>
          </p:cNvPr>
          <p:cNvSpPr>
            <a:spLocks noGrp="1" noChangeArrowheads="1"/>
          </p:cNvSpPr>
          <p:nvPr>
            <p:ph type="body" idx="1"/>
          </p:nvPr>
        </p:nvSpPr>
        <p:spPr>
          <a:xfrm>
            <a:off x="1981200" y="1524000"/>
            <a:ext cx="8229600" cy="4525963"/>
          </a:xfrm>
        </p:spPr>
        <p:txBody>
          <a:bodyPr/>
          <a:lstStyle/>
          <a:p>
            <a:pPr marL="742950" indent="-742950" algn="just" eaLnBrk="1" hangingPunct="1">
              <a:lnSpc>
                <a:spcPct val="90000"/>
              </a:lnSpc>
              <a:buFontTx/>
              <a:buNone/>
            </a:pPr>
            <a:endParaRPr lang="en-IN" altLang="en-US" sz="3500">
              <a:sym typeface="Symbol" panose="05050102010706020507" pitchFamily="18" charset="2"/>
            </a:endParaRPr>
          </a:p>
        </p:txBody>
      </p:sp>
      <p:pic>
        <p:nvPicPr>
          <p:cNvPr id="294919" name="Picture 13">
            <a:extLst>
              <a:ext uri="{FF2B5EF4-FFF2-40B4-BE49-F238E27FC236}">
                <a16:creationId xmlns:a16="http://schemas.microsoft.com/office/drawing/2014/main" id="{3003A742-978F-45C0-BF92-0C618F721A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17638"/>
            <a:ext cx="10972800" cy="463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0EA84ED-C4D7-4E8A-BA0C-5CD6CE6B3C80}"/>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F4212EE5-3713-4DBE-A4E0-822091CCF35C}"/>
              </a:ext>
            </a:extLst>
          </p:cNvPr>
          <p:cNvSpPr>
            <a:spLocks noGrp="1"/>
          </p:cNvSpPr>
          <p:nvPr>
            <p:ph type="ftr" sz="quarter" idx="11"/>
          </p:nvPr>
        </p:nvSpPr>
        <p:spPr/>
        <p:txBody>
          <a:bodyPr/>
          <a:lstStyle/>
          <a:p>
            <a:pPr>
              <a:defRPr/>
            </a:pPr>
            <a:r>
              <a:rPr lang="en-US"/>
              <a:t>RNSengupta,IME Dept,IIT Kanpur,INDIA</a:t>
            </a:r>
          </a:p>
        </p:txBody>
      </p:sp>
      <p:sp>
        <p:nvSpPr>
          <p:cNvPr id="295940" name="Slide Number Placeholder 5">
            <a:extLst>
              <a:ext uri="{FF2B5EF4-FFF2-40B4-BE49-F238E27FC236}">
                <a16:creationId xmlns:a16="http://schemas.microsoft.com/office/drawing/2014/main" id="{0ABC6AE8-FFDB-4DAA-9B1F-70DC01EAAAF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C782FED-2083-4D8A-8317-E7D3BA57E6E2}" type="slidenum">
              <a:rPr lang="en-US" altLang="en-US" sz="1400" smtClean="0"/>
              <a:pPr>
                <a:spcBef>
                  <a:spcPct val="0"/>
                </a:spcBef>
                <a:buFontTx/>
                <a:buNone/>
              </a:pPr>
              <a:t>114</a:t>
            </a:fld>
            <a:endParaRPr lang="en-US" altLang="en-US" sz="1400"/>
          </a:p>
        </p:txBody>
      </p:sp>
      <p:sp>
        <p:nvSpPr>
          <p:cNvPr id="87045" name="Rectangle 2">
            <a:extLst>
              <a:ext uri="{FF2B5EF4-FFF2-40B4-BE49-F238E27FC236}">
                <a16:creationId xmlns:a16="http://schemas.microsoft.com/office/drawing/2014/main" id="{EEE9CBA3-05A5-4D53-8CBD-17F89422F01A}"/>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15</a:t>
            </a:r>
            <a:r>
              <a:rPr lang="en-US" altLang="en-US" sz="4000" b="1" dirty="0">
                <a:solidFill>
                  <a:srgbClr val="0000FF"/>
                </a:solidFill>
              </a:rPr>
              <a:t> (</a:t>
            </a:r>
            <a:r>
              <a:rPr lang="en-US" altLang="en-US" sz="4000" b="1" dirty="0" err="1">
                <a:solidFill>
                  <a:srgbClr val="0000FF"/>
                </a:solidFill>
              </a:rPr>
              <a:t>contd</a:t>
            </a:r>
            <a:r>
              <a:rPr lang="en-US" altLang="en-US" sz="4000" b="1" dirty="0">
                <a:solidFill>
                  <a:srgbClr val="0000FF"/>
                </a:solidFill>
              </a:rPr>
              <a:t>…)</a:t>
            </a:r>
          </a:p>
        </p:txBody>
      </p:sp>
      <p:sp>
        <p:nvSpPr>
          <p:cNvPr id="295942" name="Rectangle 3">
            <a:extLst>
              <a:ext uri="{FF2B5EF4-FFF2-40B4-BE49-F238E27FC236}">
                <a16:creationId xmlns:a16="http://schemas.microsoft.com/office/drawing/2014/main" id="{A8325D18-F2A7-4E22-BA80-A70C35CDF174}"/>
              </a:ext>
            </a:extLst>
          </p:cNvPr>
          <p:cNvSpPr>
            <a:spLocks noGrp="1" noChangeArrowheads="1"/>
          </p:cNvSpPr>
          <p:nvPr>
            <p:ph type="body" idx="1"/>
          </p:nvPr>
        </p:nvSpPr>
        <p:spPr>
          <a:xfrm>
            <a:off x="1981200" y="1524000"/>
            <a:ext cx="8229600" cy="4525963"/>
          </a:xfrm>
        </p:spPr>
        <p:txBody>
          <a:bodyPr/>
          <a:lstStyle/>
          <a:p>
            <a:pPr marL="0" indent="0" algn="just" eaLnBrk="1" hangingPunct="1">
              <a:lnSpc>
                <a:spcPct val="90000"/>
              </a:lnSpc>
              <a:buFontTx/>
              <a:buNone/>
            </a:pPr>
            <a:endParaRPr lang="en-IN" altLang="en-US" sz="2500">
              <a:sym typeface="Symbol" panose="05050102010706020507" pitchFamily="18" charset="2"/>
            </a:endParaRPr>
          </a:p>
        </p:txBody>
      </p:sp>
      <p:graphicFrame>
        <p:nvGraphicFramePr>
          <p:cNvPr id="6" name="Table 6">
            <a:extLst>
              <a:ext uri="{FF2B5EF4-FFF2-40B4-BE49-F238E27FC236}">
                <a16:creationId xmlns:a16="http://schemas.microsoft.com/office/drawing/2014/main" id="{9031E17B-96F2-43DC-9773-06882EB2C80F}"/>
              </a:ext>
            </a:extLst>
          </p:cNvPr>
          <p:cNvGraphicFramePr>
            <a:graphicFrameLocks noGrp="1"/>
          </p:cNvGraphicFramePr>
          <p:nvPr/>
        </p:nvGraphicFramePr>
        <p:xfrm>
          <a:off x="609600" y="1562100"/>
          <a:ext cx="10972800" cy="4502152"/>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gridCol w="2743200">
                  <a:extLst>
                    <a:ext uri="{9D8B030D-6E8A-4147-A177-3AD203B41FA5}">
                      <a16:colId xmlns:a16="http://schemas.microsoft.com/office/drawing/2014/main" val="20003"/>
                    </a:ext>
                  </a:extLst>
                </a:gridCol>
              </a:tblGrid>
              <a:tr h="748022">
                <a:tc>
                  <a:txBody>
                    <a:bodyPr/>
                    <a:lstStyle/>
                    <a:p>
                      <a:endParaRPr lang="en-IN" sz="2200" b="0" dirty="0">
                        <a:solidFill>
                          <a:schemeClr val="tx1"/>
                        </a:solidFill>
                      </a:endParaRPr>
                    </a:p>
                  </a:txBody>
                  <a:tcPr marT="45721" marB="45721"/>
                </a:tc>
                <a:tc>
                  <a:txBody>
                    <a:bodyPr/>
                    <a:lstStyle/>
                    <a:p>
                      <a:r>
                        <a:rPr lang="el-GR" sz="2200" b="1" dirty="0">
                          <a:solidFill>
                            <a:schemeClr val="tx1"/>
                          </a:solidFill>
                        </a:rPr>
                        <a:t>α</a:t>
                      </a:r>
                      <a:r>
                        <a:rPr lang="en-US" sz="2200" b="1" dirty="0">
                          <a:solidFill>
                            <a:schemeClr val="tx1"/>
                          </a:solidFill>
                        </a:rPr>
                        <a:t>=0.1</a:t>
                      </a:r>
                      <a:endParaRPr lang="en-IN" sz="2200" b="1" dirty="0">
                        <a:solidFill>
                          <a:schemeClr val="tx1"/>
                        </a:solidFill>
                      </a:endParaRPr>
                    </a:p>
                  </a:txBody>
                  <a:tcPr marT="45721" marB="45721"/>
                </a:tc>
                <a:tc>
                  <a:txBody>
                    <a:bodyPr/>
                    <a:lstStyle/>
                    <a:p>
                      <a:r>
                        <a:rPr lang="el-GR" sz="2200" b="1" dirty="0">
                          <a:solidFill>
                            <a:schemeClr val="tx1"/>
                          </a:solidFill>
                        </a:rPr>
                        <a:t>α</a:t>
                      </a:r>
                      <a:r>
                        <a:rPr lang="en-US" sz="2200" b="1" dirty="0">
                          <a:solidFill>
                            <a:schemeClr val="tx1"/>
                          </a:solidFill>
                        </a:rPr>
                        <a:t>=0.5</a:t>
                      </a:r>
                      <a:endParaRPr lang="en-IN" sz="2200" b="1" dirty="0">
                        <a:solidFill>
                          <a:schemeClr val="tx1"/>
                        </a:solidFill>
                      </a:endParaRPr>
                    </a:p>
                  </a:txBody>
                  <a:tcPr marT="45721" marB="45721"/>
                </a:tc>
                <a:tc>
                  <a:txBody>
                    <a:bodyPr/>
                    <a:lstStyle/>
                    <a:p>
                      <a:r>
                        <a:rPr lang="el-GR" sz="2200" b="1" dirty="0">
                          <a:solidFill>
                            <a:schemeClr val="tx1"/>
                          </a:solidFill>
                        </a:rPr>
                        <a:t>α</a:t>
                      </a:r>
                      <a:r>
                        <a:rPr lang="en-US" sz="2200" b="1" dirty="0">
                          <a:solidFill>
                            <a:schemeClr val="tx1"/>
                          </a:solidFill>
                        </a:rPr>
                        <a:t>=0.9</a:t>
                      </a:r>
                      <a:endParaRPr lang="en-IN" sz="2200" b="1" dirty="0">
                        <a:solidFill>
                          <a:schemeClr val="tx1"/>
                        </a:solidFill>
                      </a:endParaRPr>
                    </a:p>
                  </a:txBody>
                  <a:tcPr marT="45721" marB="45721"/>
                </a:tc>
                <a:extLst>
                  <a:ext uri="{0D108BD9-81ED-4DB2-BD59-A6C34878D82A}">
                    <a16:rowId xmlns:a16="http://schemas.microsoft.com/office/drawing/2014/main" val="10000"/>
                  </a:ext>
                </a:extLst>
              </a:tr>
              <a:tr h="748022">
                <a:tc>
                  <a:txBody>
                    <a:bodyPr/>
                    <a:lstStyle/>
                    <a:p>
                      <a:r>
                        <a:rPr lang="en-US" sz="2200" b="1" dirty="0">
                          <a:solidFill>
                            <a:schemeClr val="tx1"/>
                          </a:solidFill>
                        </a:rPr>
                        <a:t>Mean Error</a:t>
                      </a:r>
                      <a:endParaRPr lang="en-IN" sz="2200" b="1" dirty="0">
                        <a:solidFill>
                          <a:schemeClr val="tx1"/>
                        </a:solidFill>
                      </a:endParaRPr>
                    </a:p>
                  </a:txBody>
                  <a:tcPr marT="45721" marB="45721"/>
                </a:tc>
                <a:tc>
                  <a:txBody>
                    <a:bodyPr/>
                    <a:lstStyle/>
                    <a:p>
                      <a:r>
                        <a:rPr lang="en-US" sz="2200" b="0" dirty="0">
                          <a:solidFill>
                            <a:schemeClr val="tx1"/>
                          </a:solidFill>
                        </a:rPr>
                        <a:t>5.56</a:t>
                      </a:r>
                      <a:endParaRPr lang="en-IN" sz="2200" b="0" dirty="0">
                        <a:solidFill>
                          <a:schemeClr val="tx1"/>
                        </a:solidFill>
                      </a:endParaRPr>
                    </a:p>
                  </a:txBody>
                  <a:tcPr marT="45721" marB="45721"/>
                </a:tc>
                <a:tc>
                  <a:txBody>
                    <a:bodyPr/>
                    <a:lstStyle/>
                    <a:p>
                      <a:r>
                        <a:rPr lang="en-US" sz="2200" b="0" dirty="0">
                          <a:solidFill>
                            <a:schemeClr val="tx1"/>
                          </a:solidFill>
                        </a:rPr>
                        <a:t>6.80</a:t>
                      </a:r>
                      <a:endParaRPr lang="en-IN" sz="2200" b="0" dirty="0">
                        <a:solidFill>
                          <a:schemeClr val="tx1"/>
                        </a:solidFill>
                      </a:endParaRPr>
                    </a:p>
                  </a:txBody>
                  <a:tcPr marT="45721" marB="45721"/>
                </a:tc>
                <a:tc>
                  <a:txBody>
                    <a:bodyPr/>
                    <a:lstStyle/>
                    <a:p>
                      <a:r>
                        <a:rPr lang="en-US" sz="2200" b="1" dirty="0">
                          <a:solidFill>
                            <a:srgbClr val="0000FF"/>
                          </a:solidFill>
                        </a:rPr>
                        <a:t>4.29</a:t>
                      </a:r>
                      <a:endParaRPr lang="en-IN" sz="2200" b="1" dirty="0">
                        <a:solidFill>
                          <a:srgbClr val="0000FF"/>
                        </a:solidFill>
                      </a:endParaRPr>
                    </a:p>
                  </a:txBody>
                  <a:tcPr marT="45721" marB="45721"/>
                </a:tc>
                <a:extLst>
                  <a:ext uri="{0D108BD9-81ED-4DB2-BD59-A6C34878D82A}">
                    <a16:rowId xmlns:a16="http://schemas.microsoft.com/office/drawing/2014/main" val="10001"/>
                  </a:ext>
                </a:extLst>
              </a:tr>
              <a:tr h="748022">
                <a:tc>
                  <a:txBody>
                    <a:bodyPr/>
                    <a:lstStyle/>
                    <a:p>
                      <a:r>
                        <a:rPr lang="en-US" sz="2200" b="1" dirty="0">
                          <a:solidFill>
                            <a:schemeClr val="tx1"/>
                          </a:solidFill>
                        </a:rPr>
                        <a:t>MAE</a:t>
                      </a:r>
                      <a:endParaRPr lang="en-IN" sz="2200" b="1" dirty="0">
                        <a:solidFill>
                          <a:schemeClr val="tx1"/>
                        </a:solidFill>
                      </a:endParaRPr>
                    </a:p>
                  </a:txBody>
                  <a:tcPr marT="45721" marB="45721"/>
                </a:tc>
                <a:tc>
                  <a:txBody>
                    <a:bodyPr/>
                    <a:lstStyle/>
                    <a:p>
                      <a:r>
                        <a:rPr lang="en-US" sz="2200" b="1" dirty="0">
                          <a:solidFill>
                            <a:srgbClr val="0000FF"/>
                          </a:solidFill>
                        </a:rPr>
                        <a:t>47.76</a:t>
                      </a:r>
                      <a:endParaRPr lang="en-IN" sz="2200" b="1" dirty="0">
                        <a:solidFill>
                          <a:srgbClr val="0000FF"/>
                        </a:solidFill>
                      </a:endParaRPr>
                    </a:p>
                  </a:txBody>
                  <a:tcPr marT="45721" marB="45721"/>
                </a:tc>
                <a:tc>
                  <a:txBody>
                    <a:bodyPr/>
                    <a:lstStyle/>
                    <a:p>
                      <a:r>
                        <a:rPr lang="en-US" sz="2200" b="0" dirty="0">
                          <a:solidFill>
                            <a:schemeClr val="tx1"/>
                          </a:solidFill>
                        </a:rPr>
                        <a:t>56.94</a:t>
                      </a:r>
                      <a:endParaRPr lang="en-IN" sz="2200" b="0" dirty="0">
                        <a:solidFill>
                          <a:schemeClr val="tx1"/>
                        </a:solidFill>
                      </a:endParaRPr>
                    </a:p>
                  </a:txBody>
                  <a:tcPr marT="45721" marB="45721"/>
                </a:tc>
                <a:tc>
                  <a:txBody>
                    <a:bodyPr/>
                    <a:lstStyle/>
                    <a:p>
                      <a:r>
                        <a:rPr lang="en-US" sz="2200" b="0" dirty="0">
                          <a:solidFill>
                            <a:schemeClr val="tx1"/>
                          </a:solidFill>
                        </a:rPr>
                        <a:t>61.32</a:t>
                      </a:r>
                      <a:endParaRPr lang="en-IN" sz="2200" b="0" dirty="0">
                        <a:solidFill>
                          <a:schemeClr val="tx1"/>
                        </a:solidFill>
                      </a:endParaRPr>
                    </a:p>
                  </a:txBody>
                  <a:tcPr marT="45721" marB="45721"/>
                </a:tc>
                <a:extLst>
                  <a:ext uri="{0D108BD9-81ED-4DB2-BD59-A6C34878D82A}">
                    <a16:rowId xmlns:a16="http://schemas.microsoft.com/office/drawing/2014/main" val="10002"/>
                  </a:ext>
                </a:extLst>
              </a:tr>
              <a:tr h="748022">
                <a:tc>
                  <a:txBody>
                    <a:bodyPr/>
                    <a:lstStyle/>
                    <a:p>
                      <a:r>
                        <a:rPr lang="en-US" sz="2200" b="1" dirty="0">
                          <a:solidFill>
                            <a:schemeClr val="tx1"/>
                          </a:solidFill>
                        </a:rPr>
                        <a:t>MSE</a:t>
                      </a:r>
                      <a:endParaRPr lang="en-IN" sz="2200" b="1" dirty="0">
                        <a:solidFill>
                          <a:schemeClr val="tx1"/>
                        </a:solidFill>
                      </a:endParaRPr>
                    </a:p>
                  </a:txBody>
                  <a:tcPr marT="45721" marB="45721"/>
                </a:tc>
                <a:tc>
                  <a:txBody>
                    <a:bodyPr/>
                    <a:lstStyle/>
                    <a:p>
                      <a:r>
                        <a:rPr lang="en-US" sz="2200" b="1" dirty="0">
                          <a:solidFill>
                            <a:srgbClr val="0000FF"/>
                          </a:solidFill>
                        </a:rPr>
                        <a:t>3438.33</a:t>
                      </a:r>
                      <a:endParaRPr lang="en-IN" sz="2200" b="1" dirty="0">
                        <a:solidFill>
                          <a:srgbClr val="0000FF"/>
                        </a:solidFill>
                      </a:endParaRPr>
                    </a:p>
                  </a:txBody>
                  <a:tcPr marT="45721" marB="45721"/>
                </a:tc>
                <a:tc>
                  <a:txBody>
                    <a:bodyPr/>
                    <a:lstStyle/>
                    <a:p>
                      <a:r>
                        <a:rPr lang="en-US" sz="2200" b="0" dirty="0">
                          <a:solidFill>
                            <a:schemeClr val="tx1"/>
                          </a:solidFill>
                        </a:rPr>
                        <a:t>4347.24</a:t>
                      </a:r>
                      <a:endParaRPr lang="en-IN" sz="2200" b="0" dirty="0">
                        <a:solidFill>
                          <a:schemeClr val="tx1"/>
                        </a:solidFill>
                      </a:endParaRPr>
                    </a:p>
                  </a:txBody>
                  <a:tcPr marT="45721" marB="45721"/>
                </a:tc>
                <a:tc>
                  <a:txBody>
                    <a:bodyPr/>
                    <a:lstStyle/>
                    <a:p>
                      <a:r>
                        <a:rPr lang="en-US" sz="2200" b="0" dirty="0">
                          <a:solidFill>
                            <a:schemeClr val="tx1"/>
                          </a:solidFill>
                        </a:rPr>
                        <a:t>5039.37</a:t>
                      </a:r>
                      <a:endParaRPr lang="en-IN" sz="2200" b="0" dirty="0">
                        <a:solidFill>
                          <a:schemeClr val="tx1"/>
                        </a:solidFill>
                      </a:endParaRPr>
                    </a:p>
                  </a:txBody>
                  <a:tcPr marT="45721" marB="45721"/>
                </a:tc>
                <a:extLst>
                  <a:ext uri="{0D108BD9-81ED-4DB2-BD59-A6C34878D82A}">
                    <a16:rowId xmlns:a16="http://schemas.microsoft.com/office/drawing/2014/main" val="10003"/>
                  </a:ext>
                </a:extLst>
              </a:tr>
              <a:tr h="748022">
                <a:tc>
                  <a:txBody>
                    <a:bodyPr/>
                    <a:lstStyle/>
                    <a:p>
                      <a:r>
                        <a:rPr lang="en-US" sz="2200" b="1" dirty="0">
                          <a:solidFill>
                            <a:schemeClr val="tx1"/>
                          </a:solidFill>
                        </a:rPr>
                        <a:t>MAPE</a:t>
                      </a:r>
                      <a:endParaRPr lang="en-IN" sz="2200" b="1" dirty="0">
                        <a:solidFill>
                          <a:schemeClr val="tx1"/>
                        </a:solidFill>
                      </a:endParaRPr>
                    </a:p>
                  </a:txBody>
                  <a:tcPr marT="45721" marB="45721"/>
                </a:tc>
                <a:tc>
                  <a:txBody>
                    <a:bodyPr/>
                    <a:lstStyle/>
                    <a:p>
                      <a:r>
                        <a:rPr lang="en-US" sz="2200" b="1" dirty="0">
                          <a:solidFill>
                            <a:srgbClr val="0000FF"/>
                          </a:solidFill>
                        </a:rPr>
                        <a:t>24.58</a:t>
                      </a:r>
                      <a:endParaRPr lang="en-IN" sz="2200" b="1" dirty="0">
                        <a:solidFill>
                          <a:srgbClr val="0000FF"/>
                        </a:solidFill>
                      </a:endParaRPr>
                    </a:p>
                  </a:txBody>
                  <a:tcPr marT="45721" marB="45721"/>
                </a:tc>
                <a:tc>
                  <a:txBody>
                    <a:bodyPr/>
                    <a:lstStyle/>
                    <a:p>
                      <a:r>
                        <a:rPr lang="en-US" sz="2200" b="0" dirty="0">
                          <a:solidFill>
                            <a:schemeClr val="tx1"/>
                          </a:solidFill>
                        </a:rPr>
                        <a:t>29.20</a:t>
                      </a:r>
                      <a:endParaRPr lang="en-IN" sz="2200" b="0" dirty="0">
                        <a:solidFill>
                          <a:schemeClr val="tx1"/>
                        </a:solidFill>
                      </a:endParaRPr>
                    </a:p>
                  </a:txBody>
                  <a:tcPr marT="45721" marB="45721"/>
                </a:tc>
                <a:tc>
                  <a:txBody>
                    <a:bodyPr/>
                    <a:lstStyle/>
                    <a:p>
                      <a:r>
                        <a:rPr lang="en-US" sz="2200" b="0" dirty="0">
                          <a:solidFill>
                            <a:schemeClr val="tx1"/>
                          </a:solidFill>
                        </a:rPr>
                        <a:t>30.81</a:t>
                      </a:r>
                      <a:endParaRPr lang="en-IN" sz="2200" b="0" dirty="0">
                        <a:solidFill>
                          <a:schemeClr val="tx1"/>
                        </a:solidFill>
                      </a:endParaRPr>
                    </a:p>
                  </a:txBody>
                  <a:tcPr marT="45721" marB="45721"/>
                </a:tc>
                <a:extLst>
                  <a:ext uri="{0D108BD9-81ED-4DB2-BD59-A6C34878D82A}">
                    <a16:rowId xmlns:a16="http://schemas.microsoft.com/office/drawing/2014/main" val="10004"/>
                  </a:ext>
                </a:extLst>
              </a:tr>
              <a:tr h="7620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solidFill>
                            <a:schemeClr val="tx1"/>
                          </a:solidFill>
                        </a:rPr>
                        <a:t>U Statistics</a:t>
                      </a:r>
                      <a:endParaRPr lang="en-IN" sz="2200" b="1" dirty="0">
                        <a:solidFill>
                          <a:schemeClr val="tx1"/>
                        </a:solidFill>
                      </a:endParaRPr>
                    </a:p>
                    <a:p>
                      <a:endParaRPr lang="en-IN" sz="2200" b="1" dirty="0">
                        <a:solidFill>
                          <a:schemeClr val="tx1"/>
                        </a:solidFill>
                      </a:endParaRPr>
                    </a:p>
                  </a:txBody>
                  <a:tcPr marT="45721" marB="45721"/>
                </a:tc>
                <a:tc>
                  <a:txBody>
                    <a:bodyPr/>
                    <a:lstStyle/>
                    <a:p>
                      <a:r>
                        <a:rPr lang="en-US" sz="2200" b="1" dirty="0">
                          <a:solidFill>
                            <a:srgbClr val="0000FF"/>
                          </a:solidFill>
                        </a:rPr>
                        <a:t>0.81</a:t>
                      </a:r>
                      <a:endParaRPr lang="en-IN" sz="2200" b="1" dirty="0">
                        <a:solidFill>
                          <a:srgbClr val="0000FF"/>
                        </a:solidFill>
                      </a:endParaRPr>
                    </a:p>
                  </a:txBody>
                  <a:tcPr marT="45721" marB="45721"/>
                </a:tc>
                <a:tc>
                  <a:txBody>
                    <a:bodyPr/>
                    <a:lstStyle/>
                    <a:p>
                      <a:r>
                        <a:rPr lang="en-US" sz="2200" b="0" dirty="0">
                          <a:solidFill>
                            <a:schemeClr val="tx1"/>
                          </a:solidFill>
                        </a:rPr>
                        <a:t>0.92</a:t>
                      </a:r>
                      <a:endParaRPr lang="en-IN" sz="2200" b="0" dirty="0">
                        <a:solidFill>
                          <a:schemeClr val="tx1"/>
                        </a:solidFill>
                      </a:endParaRPr>
                    </a:p>
                  </a:txBody>
                  <a:tcPr marT="45721" marB="45721"/>
                </a:tc>
                <a:tc>
                  <a:txBody>
                    <a:bodyPr/>
                    <a:lstStyle/>
                    <a:p>
                      <a:r>
                        <a:rPr lang="en-US" sz="2200" b="0" dirty="0">
                          <a:solidFill>
                            <a:schemeClr val="tx1"/>
                          </a:solidFill>
                        </a:rPr>
                        <a:t>0.98</a:t>
                      </a:r>
                      <a:endParaRPr lang="en-IN" sz="2200" b="0" dirty="0">
                        <a:solidFill>
                          <a:schemeClr val="tx1"/>
                        </a:solidFill>
                      </a:endParaRPr>
                    </a:p>
                  </a:txBody>
                  <a:tcPr marT="45721" marB="45721"/>
                </a:tc>
                <a:extLst>
                  <a:ext uri="{0D108BD9-81ED-4DB2-BD59-A6C34878D82A}">
                    <a16:rowId xmlns:a16="http://schemas.microsoft.com/office/drawing/2014/main" val="10005"/>
                  </a:ext>
                </a:extLst>
              </a:tr>
            </a:tbl>
          </a:graphicData>
        </a:graphic>
      </p:graphicFrame>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BC70D69-242C-43BB-BA6C-2773365969A7}"/>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1431454D-9FE5-4B4E-80F0-752A44B4A60D}"/>
              </a:ext>
            </a:extLst>
          </p:cNvPr>
          <p:cNvSpPr>
            <a:spLocks noGrp="1"/>
          </p:cNvSpPr>
          <p:nvPr>
            <p:ph type="ftr" sz="quarter" idx="11"/>
          </p:nvPr>
        </p:nvSpPr>
        <p:spPr/>
        <p:txBody>
          <a:bodyPr/>
          <a:lstStyle/>
          <a:p>
            <a:pPr>
              <a:defRPr/>
            </a:pPr>
            <a:r>
              <a:rPr lang="en-US"/>
              <a:t>RNSengupta,IME Dept,IIT Kanpur,INDIA</a:t>
            </a:r>
          </a:p>
        </p:txBody>
      </p:sp>
      <p:sp>
        <p:nvSpPr>
          <p:cNvPr id="307204" name="Slide Number Placeholder 5">
            <a:extLst>
              <a:ext uri="{FF2B5EF4-FFF2-40B4-BE49-F238E27FC236}">
                <a16:creationId xmlns:a16="http://schemas.microsoft.com/office/drawing/2014/main" id="{C9300E59-DB32-4D02-B4BB-4332001BEB6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99F3B74-5C0C-4FDB-B605-F07FE7D42856}" type="slidenum">
              <a:rPr lang="en-US" altLang="en-US" sz="1400" smtClean="0"/>
              <a:pPr>
                <a:spcBef>
                  <a:spcPct val="0"/>
                </a:spcBef>
                <a:buFontTx/>
                <a:buNone/>
              </a:pPr>
              <a:t>115</a:t>
            </a:fld>
            <a:endParaRPr lang="en-US" altLang="en-US" sz="1400"/>
          </a:p>
        </p:txBody>
      </p:sp>
      <p:sp>
        <p:nvSpPr>
          <p:cNvPr id="64517" name="Rectangle 2">
            <a:extLst>
              <a:ext uri="{FF2B5EF4-FFF2-40B4-BE49-F238E27FC236}">
                <a16:creationId xmlns:a16="http://schemas.microsoft.com/office/drawing/2014/main" id="{D34CE09D-C007-45C6-84DD-3DA01551B3E5}"/>
              </a:ext>
            </a:extLst>
          </p:cNvPr>
          <p:cNvSpPr>
            <a:spLocks noGrp="1" noChangeArrowheads="1"/>
          </p:cNvSpPr>
          <p:nvPr>
            <p:ph type="title"/>
          </p:nvPr>
        </p:nvSpPr>
        <p:spPr/>
        <p:txBody>
          <a:bodyPr/>
          <a:lstStyle/>
          <a:p>
            <a:pPr eaLnBrk="1" hangingPunct="1">
              <a:defRPr/>
            </a:pPr>
            <a:r>
              <a:rPr lang="en-US" altLang="en-US" sz="3500" b="1" dirty="0">
                <a:solidFill>
                  <a:srgbClr val="0000FF"/>
                </a:solidFill>
                <a:effectLst>
                  <a:outerShdw blurRad="38100" dist="38100" dir="2700000" algn="tl">
                    <a:srgbClr val="000000">
                      <a:alpha val="43137"/>
                    </a:srgbClr>
                  </a:outerShdw>
                </a:effectLst>
              </a:rPr>
              <a:t>Exponential Smoothing (</a:t>
            </a:r>
            <a:r>
              <a:rPr lang="en-US" altLang="en-US" sz="3500" b="1" dirty="0">
                <a:solidFill>
                  <a:srgbClr val="FF0000"/>
                </a:solidFill>
                <a:effectLst>
                  <a:outerShdw blurRad="38100" dist="38100" dir="2700000" algn="tl">
                    <a:srgbClr val="000000">
                      <a:alpha val="43137"/>
                    </a:srgbClr>
                  </a:outerShdw>
                </a:effectLst>
              </a:rPr>
              <a:t>multiple adaptive</a:t>
            </a:r>
            <a:r>
              <a:rPr lang="en-US" altLang="en-US" sz="3500" b="1" dirty="0">
                <a:solidFill>
                  <a:srgbClr val="0000FF"/>
                </a:solidFill>
                <a:effectLst>
                  <a:outerShdw blurRad="38100" dist="38100" dir="2700000" algn="tl">
                    <a:srgbClr val="000000">
                      <a:alpha val="43137"/>
                    </a:srgbClr>
                  </a:outerShdw>
                </a:effectLst>
              </a:rPr>
              <a:t> parameter)</a:t>
            </a:r>
            <a:endParaRPr lang="en-US" altLang="en-US" sz="3500" dirty="0">
              <a:effectLst>
                <a:outerShdw blurRad="38100" dist="38100" dir="2700000" algn="tl">
                  <a:srgbClr val="000000">
                    <a:alpha val="43137"/>
                  </a:srgbClr>
                </a:outerShdw>
              </a:effectLst>
            </a:endParaRPr>
          </a:p>
        </p:txBody>
      </p:sp>
      <p:sp>
        <p:nvSpPr>
          <p:cNvPr id="307206" name="Rectangle 3">
            <a:extLst>
              <a:ext uri="{FF2B5EF4-FFF2-40B4-BE49-F238E27FC236}">
                <a16:creationId xmlns:a16="http://schemas.microsoft.com/office/drawing/2014/main" id="{27DB7522-2B19-4BA7-816F-7326FE0A6366}"/>
              </a:ext>
            </a:extLst>
          </p:cNvPr>
          <p:cNvSpPr>
            <a:spLocks noGrp="1" noChangeArrowheads="1"/>
          </p:cNvSpPr>
          <p:nvPr>
            <p:ph type="body" idx="1"/>
          </p:nvPr>
        </p:nvSpPr>
        <p:spPr/>
        <p:txBody>
          <a:bodyPr/>
          <a:lstStyle/>
          <a:p>
            <a:pPr algn="just" eaLnBrk="1" hangingPunct="1">
              <a:lnSpc>
                <a:spcPct val="80000"/>
              </a:lnSpc>
              <a:buFont typeface="Wingdings" panose="05000000000000000000" pitchFamily="2" charset="2"/>
              <a:buChar char="§"/>
            </a:pPr>
            <a:r>
              <a:rPr lang="en-US" altLang="en-US" sz="3000"/>
              <a:t>For multiple adaptive exponential method considerig there are </a:t>
            </a:r>
            <a:r>
              <a:rPr lang="en-US" altLang="en-US" sz="3000" b="1" u="sng"/>
              <a:t>FOUR</a:t>
            </a:r>
            <a:r>
              <a:rPr lang="en-US" altLang="en-US" sz="3000"/>
              <a:t> adaptive parameters, viz, </a:t>
            </a:r>
            <a:r>
              <a:rPr lang="en-US" altLang="en-US" sz="3000">
                <a:sym typeface="Symbol" panose="05050102010706020507" pitchFamily="18" charset="2"/>
              </a:rPr>
              <a:t></a:t>
            </a:r>
            <a:r>
              <a:rPr lang="en-US" altLang="en-US" sz="3000" baseline="-25000"/>
              <a:t>1,t</a:t>
            </a:r>
            <a:r>
              <a:rPr lang="en-US" altLang="en-US" sz="3000"/>
              <a:t> for Y</a:t>
            </a:r>
            <a:r>
              <a:rPr lang="en-US" altLang="en-US" sz="3000" baseline="-25000"/>
              <a:t>t</a:t>
            </a:r>
            <a:r>
              <a:rPr lang="en-US" altLang="en-US" sz="3000"/>
              <a:t>; </a:t>
            </a:r>
            <a:r>
              <a:rPr lang="en-US" altLang="en-US" sz="3000">
                <a:sym typeface="Symbol" panose="05050102010706020507" pitchFamily="18" charset="2"/>
              </a:rPr>
              <a:t></a:t>
            </a:r>
            <a:r>
              <a:rPr lang="en-US" altLang="en-US" sz="3000" baseline="-25000"/>
              <a:t>2,t</a:t>
            </a:r>
            <a:r>
              <a:rPr lang="en-US" altLang="en-US" sz="3000"/>
              <a:t> for F</a:t>
            </a:r>
            <a:r>
              <a:rPr lang="en-US" altLang="en-US" sz="3000" baseline="-25000"/>
              <a:t>t</a:t>
            </a:r>
            <a:r>
              <a:rPr lang="en-US" altLang="en-US" sz="3000"/>
              <a:t>; </a:t>
            </a:r>
            <a:r>
              <a:rPr lang="en-US" altLang="en-US" sz="3000">
                <a:sym typeface="Symbol" panose="05050102010706020507" pitchFamily="18" charset="2"/>
              </a:rPr>
              <a:t></a:t>
            </a:r>
            <a:r>
              <a:rPr lang="en-US" altLang="en-US" sz="3000" baseline="-25000"/>
              <a:t>3,t</a:t>
            </a:r>
            <a:r>
              <a:rPr lang="en-US" altLang="en-US" sz="3000"/>
              <a:t> for Y</a:t>
            </a:r>
            <a:r>
              <a:rPr lang="en-US" altLang="en-US" sz="3000" baseline="-25000"/>
              <a:t>t-1</a:t>
            </a:r>
            <a:r>
              <a:rPr lang="en-US" altLang="en-US" sz="3000"/>
              <a:t> and </a:t>
            </a:r>
            <a:r>
              <a:rPr lang="en-US" altLang="en-US" sz="3000">
                <a:sym typeface="Symbol" panose="05050102010706020507" pitchFamily="18" charset="2"/>
              </a:rPr>
              <a:t></a:t>
            </a:r>
            <a:r>
              <a:rPr lang="en-US" altLang="en-US" sz="3000" baseline="-25000"/>
              <a:t>4.t</a:t>
            </a:r>
            <a:r>
              <a:rPr lang="en-US" altLang="en-US" sz="3000"/>
              <a:t> for F</a:t>
            </a:r>
            <a:r>
              <a:rPr lang="en-US" altLang="en-US" sz="3000" baseline="-25000"/>
              <a:t>t-1</a:t>
            </a:r>
            <a:endParaRPr lang="en-US" altLang="en-US" sz="3000"/>
          </a:p>
          <a:p>
            <a:pPr>
              <a:buFont typeface="Wingdings" panose="05000000000000000000" pitchFamily="2" charset="2"/>
              <a:buChar char="§"/>
            </a:pPr>
            <a:r>
              <a:rPr lang="en-US" altLang="en-US" sz="3000" b="1" u="sng"/>
              <a:t>Define</a:t>
            </a:r>
            <a:endParaRPr lang="en-US" altLang="en-US" sz="3000"/>
          </a:p>
          <a:p>
            <a:pPr>
              <a:buFont typeface="Wingdings" panose="05000000000000000000" pitchFamily="2" charset="2"/>
              <a:buChar char="§"/>
            </a:pPr>
            <a:r>
              <a:rPr lang="en-US" altLang="en-US" sz="3000">
                <a:sym typeface="Symbol" panose="05050102010706020507" pitchFamily="18" charset="2"/>
              </a:rPr>
              <a:t></a:t>
            </a:r>
            <a:r>
              <a:rPr lang="en-US" altLang="en-US" sz="3000" baseline="-25000"/>
              <a:t>j</a:t>
            </a:r>
            <a:r>
              <a:rPr lang="en-US" altLang="en-US" sz="3000"/>
              <a:t>: Weights for forecasting, i = 1, 2, 3, 4</a:t>
            </a:r>
          </a:p>
          <a:p>
            <a:pPr>
              <a:buFont typeface="Wingdings" panose="05000000000000000000" pitchFamily="2" charset="2"/>
              <a:buChar char="§"/>
            </a:pPr>
            <a:r>
              <a:rPr lang="en-US" altLang="en-US" sz="3000">
                <a:sym typeface="Symbol" panose="05050102010706020507" pitchFamily="18" charset="2"/>
              </a:rPr>
              <a:t></a:t>
            </a:r>
            <a:r>
              <a:rPr lang="en-US" altLang="en-US" sz="3000" baseline="-25000"/>
              <a:t>j</a:t>
            </a:r>
            <a:r>
              <a:rPr lang="en-US" altLang="en-US" sz="3000"/>
              <a:t>: Weights for error, j = 1, 2, 3, 4</a:t>
            </a:r>
          </a:p>
          <a:p>
            <a:pPr>
              <a:buFont typeface="Wingdings" panose="05000000000000000000" pitchFamily="2" charset="2"/>
              <a:buChar char="§"/>
            </a:pPr>
            <a:r>
              <a:rPr lang="en-US" altLang="en-US" sz="3000"/>
              <a:t>A</a:t>
            </a:r>
            <a:r>
              <a:rPr lang="en-US" altLang="en-US" sz="3000" baseline="-25000"/>
              <a:t>j</a:t>
            </a:r>
            <a:r>
              <a:rPr lang="en-US" altLang="en-US" sz="3000"/>
              <a:t>: Smoothed error, j = 1, 2, 3, 4</a:t>
            </a:r>
          </a:p>
          <a:p>
            <a:pPr>
              <a:buFont typeface="Wingdings" panose="05000000000000000000" pitchFamily="2" charset="2"/>
              <a:buChar char="§"/>
            </a:pPr>
            <a:r>
              <a:rPr lang="en-US" altLang="en-US" sz="3000"/>
              <a:t>M</a:t>
            </a:r>
            <a:r>
              <a:rPr lang="en-US" altLang="en-US" sz="3000" baseline="-25000"/>
              <a:t>j</a:t>
            </a:r>
            <a:r>
              <a:rPr lang="en-US" altLang="en-US" sz="3000"/>
              <a:t>: Absolute smoothed error, j = 1, 2, 3, 4</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A415B73-96E7-4C1A-BB3E-0972BD881482}"/>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CD3592F1-8461-4CA3-A92B-08016192740D}"/>
              </a:ext>
            </a:extLst>
          </p:cNvPr>
          <p:cNvSpPr>
            <a:spLocks noGrp="1"/>
          </p:cNvSpPr>
          <p:nvPr>
            <p:ph type="ftr" sz="quarter" idx="11"/>
          </p:nvPr>
        </p:nvSpPr>
        <p:spPr/>
        <p:txBody>
          <a:bodyPr/>
          <a:lstStyle/>
          <a:p>
            <a:pPr>
              <a:defRPr/>
            </a:pPr>
            <a:r>
              <a:rPr lang="en-US"/>
              <a:t>RNSengupta,IME Dept,IIT Kanpur,INDIA</a:t>
            </a:r>
          </a:p>
        </p:txBody>
      </p:sp>
      <p:sp>
        <p:nvSpPr>
          <p:cNvPr id="308228" name="Slide Number Placeholder 5">
            <a:extLst>
              <a:ext uri="{FF2B5EF4-FFF2-40B4-BE49-F238E27FC236}">
                <a16:creationId xmlns:a16="http://schemas.microsoft.com/office/drawing/2014/main" id="{3ACAD679-052D-4B47-B3BC-ECC31EE91A0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EE52070-B1C9-4E76-B732-5E0FDD241628}" type="slidenum">
              <a:rPr lang="en-US" altLang="en-US" sz="1400" smtClean="0"/>
              <a:pPr>
                <a:spcBef>
                  <a:spcPct val="0"/>
                </a:spcBef>
                <a:buFontTx/>
                <a:buNone/>
              </a:pPr>
              <a:t>116</a:t>
            </a:fld>
            <a:endParaRPr lang="en-US" altLang="en-US" sz="1400"/>
          </a:p>
        </p:txBody>
      </p:sp>
      <p:sp>
        <p:nvSpPr>
          <p:cNvPr id="64517" name="Rectangle 2">
            <a:extLst>
              <a:ext uri="{FF2B5EF4-FFF2-40B4-BE49-F238E27FC236}">
                <a16:creationId xmlns:a16="http://schemas.microsoft.com/office/drawing/2014/main" id="{D4D10A56-7B02-423F-A891-27221DFFC857}"/>
              </a:ext>
            </a:extLst>
          </p:cNvPr>
          <p:cNvSpPr>
            <a:spLocks noGrp="1" noChangeArrowheads="1"/>
          </p:cNvSpPr>
          <p:nvPr>
            <p:ph type="title"/>
          </p:nvPr>
        </p:nvSpPr>
        <p:spPr/>
        <p:txBody>
          <a:bodyPr/>
          <a:lstStyle/>
          <a:p>
            <a:pPr eaLnBrk="1" hangingPunct="1">
              <a:defRPr/>
            </a:pPr>
            <a:r>
              <a:rPr lang="en-US" altLang="en-US" sz="3500" b="1" dirty="0">
                <a:solidFill>
                  <a:srgbClr val="0000FF"/>
                </a:solidFill>
                <a:effectLst>
                  <a:outerShdw blurRad="38100" dist="38100" dir="2700000" algn="tl">
                    <a:srgbClr val="000000">
                      <a:alpha val="43137"/>
                    </a:srgbClr>
                  </a:outerShdw>
                </a:effectLst>
              </a:rPr>
              <a:t>Exponential Smoothing (</a:t>
            </a:r>
            <a:r>
              <a:rPr lang="en-US" altLang="en-US" sz="3500" b="1" dirty="0">
                <a:solidFill>
                  <a:srgbClr val="FF0000"/>
                </a:solidFill>
                <a:effectLst>
                  <a:outerShdw blurRad="38100" dist="38100" dir="2700000" algn="tl">
                    <a:srgbClr val="000000">
                      <a:alpha val="43137"/>
                    </a:srgbClr>
                  </a:outerShdw>
                </a:effectLst>
              </a:rPr>
              <a:t>multiple adaptive</a:t>
            </a:r>
            <a:r>
              <a:rPr lang="en-US" altLang="en-US" sz="3500" b="1" dirty="0">
                <a:solidFill>
                  <a:srgbClr val="0000FF"/>
                </a:solidFill>
                <a:effectLst>
                  <a:outerShdw blurRad="38100" dist="38100" dir="2700000" algn="tl">
                    <a:srgbClr val="000000">
                      <a:alpha val="43137"/>
                    </a:srgbClr>
                  </a:outerShdw>
                </a:effectLst>
              </a:rPr>
              <a:t> parameter)</a:t>
            </a:r>
            <a:r>
              <a:rPr lang="en-US" altLang="en-US" sz="3500" dirty="0">
                <a:solidFill>
                  <a:schemeClr val="tx1"/>
                </a:solidFill>
              </a:rPr>
              <a:t> </a:t>
            </a:r>
            <a:r>
              <a:rPr lang="en-US" altLang="en-US" sz="3500" b="1" dirty="0">
                <a:solidFill>
                  <a:srgbClr val="0000FF"/>
                </a:solidFill>
              </a:rPr>
              <a:t>(</a:t>
            </a:r>
            <a:r>
              <a:rPr lang="en-US" altLang="en-US" sz="3500" b="1" dirty="0" err="1">
                <a:solidFill>
                  <a:srgbClr val="0000FF"/>
                </a:solidFill>
              </a:rPr>
              <a:t>contd</a:t>
            </a:r>
            <a:r>
              <a:rPr lang="en-US" altLang="en-US" sz="3500" b="1" dirty="0">
                <a:solidFill>
                  <a:srgbClr val="0000FF"/>
                </a:solidFill>
              </a:rPr>
              <a:t>…)</a:t>
            </a:r>
          </a:p>
        </p:txBody>
      </p:sp>
      <p:pic>
        <p:nvPicPr>
          <p:cNvPr id="308230" name="Picture 1">
            <a:extLst>
              <a:ext uri="{FF2B5EF4-FFF2-40B4-BE49-F238E27FC236}">
                <a16:creationId xmlns:a16="http://schemas.microsoft.com/office/drawing/2014/main" id="{5493DA81-B244-448E-A7A5-58611669BB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90688"/>
            <a:ext cx="10210800" cy="443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231" name="Rectangle 3">
            <a:extLst>
              <a:ext uri="{FF2B5EF4-FFF2-40B4-BE49-F238E27FC236}">
                <a16:creationId xmlns:a16="http://schemas.microsoft.com/office/drawing/2014/main" id="{7F904E11-0034-48AC-8F7B-AEBD09E2F89A}"/>
              </a:ext>
            </a:extLst>
          </p:cNvPr>
          <p:cNvSpPr>
            <a:spLocks noGrp="1" noChangeArrowheads="1"/>
          </p:cNvSpPr>
          <p:nvPr>
            <p:ph type="body" idx="1"/>
          </p:nvPr>
        </p:nvSpPr>
        <p:spPr/>
        <p:txBody>
          <a:bodyPr/>
          <a:lstStyle/>
          <a:p>
            <a:pPr algn="just" eaLnBrk="1" hangingPunct="1">
              <a:lnSpc>
                <a:spcPct val="80000"/>
              </a:lnSpc>
              <a:buFontTx/>
              <a:buNone/>
            </a:pPr>
            <a:endParaRPr lang="en-US" altLang="en-US" sz="3000">
              <a:sym typeface="Symbol" panose="05050102010706020507" pitchFamily="18" charset="2"/>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68A47A6-4B31-4D92-84EC-27AE87FD9567}"/>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CA06747B-4C2D-4C96-A0AC-1D695F574426}"/>
              </a:ext>
            </a:extLst>
          </p:cNvPr>
          <p:cNvSpPr>
            <a:spLocks noGrp="1"/>
          </p:cNvSpPr>
          <p:nvPr>
            <p:ph type="ftr" sz="quarter" idx="11"/>
          </p:nvPr>
        </p:nvSpPr>
        <p:spPr/>
        <p:txBody>
          <a:bodyPr/>
          <a:lstStyle/>
          <a:p>
            <a:pPr>
              <a:defRPr/>
            </a:pPr>
            <a:r>
              <a:rPr lang="en-US"/>
              <a:t>RNSengupta,IME Dept,IIT Kanpur,INDIA</a:t>
            </a:r>
          </a:p>
        </p:txBody>
      </p:sp>
      <p:sp>
        <p:nvSpPr>
          <p:cNvPr id="309252" name="Slide Number Placeholder 5">
            <a:extLst>
              <a:ext uri="{FF2B5EF4-FFF2-40B4-BE49-F238E27FC236}">
                <a16:creationId xmlns:a16="http://schemas.microsoft.com/office/drawing/2014/main" id="{870A76F7-97E0-438C-A9A5-F49846DCD45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BCE863D-484A-4060-8654-99BAC444D2BF}" type="slidenum">
              <a:rPr lang="en-US" altLang="en-US" sz="1400" smtClean="0"/>
              <a:pPr>
                <a:spcBef>
                  <a:spcPct val="0"/>
                </a:spcBef>
                <a:buFontTx/>
                <a:buNone/>
              </a:pPr>
              <a:t>117</a:t>
            </a:fld>
            <a:endParaRPr lang="en-US" altLang="en-US" sz="1400"/>
          </a:p>
        </p:txBody>
      </p:sp>
      <p:sp>
        <p:nvSpPr>
          <p:cNvPr id="64517" name="Rectangle 2">
            <a:extLst>
              <a:ext uri="{FF2B5EF4-FFF2-40B4-BE49-F238E27FC236}">
                <a16:creationId xmlns:a16="http://schemas.microsoft.com/office/drawing/2014/main" id="{970CCFBB-9821-49AE-B7A2-D34A61C853B0}"/>
              </a:ext>
            </a:extLst>
          </p:cNvPr>
          <p:cNvSpPr>
            <a:spLocks noGrp="1" noChangeArrowheads="1"/>
          </p:cNvSpPr>
          <p:nvPr>
            <p:ph type="title"/>
          </p:nvPr>
        </p:nvSpPr>
        <p:spPr/>
        <p:txBody>
          <a:bodyPr/>
          <a:lstStyle/>
          <a:p>
            <a:pPr eaLnBrk="1" hangingPunct="1">
              <a:defRPr/>
            </a:pPr>
            <a:r>
              <a:rPr lang="en-US" altLang="en-US" sz="3500" b="1" dirty="0">
                <a:solidFill>
                  <a:srgbClr val="0000FF"/>
                </a:solidFill>
                <a:effectLst>
                  <a:outerShdw blurRad="38100" dist="38100" dir="2700000" algn="tl">
                    <a:srgbClr val="000000">
                      <a:alpha val="43137"/>
                    </a:srgbClr>
                  </a:outerShdw>
                </a:effectLst>
              </a:rPr>
              <a:t>Exponential Smoothing (</a:t>
            </a:r>
            <a:r>
              <a:rPr lang="en-US" altLang="en-US" sz="3500" b="1" dirty="0">
                <a:solidFill>
                  <a:srgbClr val="FF0000"/>
                </a:solidFill>
                <a:effectLst>
                  <a:outerShdw blurRad="38100" dist="38100" dir="2700000" algn="tl">
                    <a:srgbClr val="000000">
                      <a:alpha val="43137"/>
                    </a:srgbClr>
                  </a:outerShdw>
                </a:effectLst>
              </a:rPr>
              <a:t>multiple adaptive</a:t>
            </a:r>
            <a:r>
              <a:rPr lang="en-US" altLang="en-US" sz="3500" b="1" dirty="0">
                <a:solidFill>
                  <a:srgbClr val="0000FF"/>
                </a:solidFill>
                <a:effectLst>
                  <a:outerShdw blurRad="38100" dist="38100" dir="2700000" algn="tl">
                    <a:srgbClr val="000000">
                      <a:alpha val="43137"/>
                    </a:srgbClr>
                  </a:outerShdw>
                </a:effectLst>
              </a:rPr>
              <a:t> parameter)</a:t>
            </a:r>
            <a:r>
              <a:rPr lang="en-US" altLang="en-US" sz="3500" dirty="0">
                <a:solidFill>
                  <a:schemeClr val="tx1"/>
                </a:solidFill>
              </a:rPr>
              <a:t> </a:t>
            </a:r>
            <a:r>
              <a:rPr lang="en-US" altLang="en-US" sz="3500" b="1" dirty="0">
                <a:solidFill>
                  <a:srgbClr val="0000FF"/>
                </a:solidFill>
              </a:rPr>
              <a:t>(</a:t>
            </a:r>
            <a:r>
              <a:rPr lang="en-US" altLang="en-US" sz="3500" b="1" dirty="0" err="1">
                <a:solidFill>
                  <a:srgbClr val="0000FF"/>
                </a:solidFill>
              </a:rPr>
              <a:t>contd</a:t>
            </a:r>
            <a:r>
              <a:rPr lang="en-US" altLang="en-US" sz="3500" b="1" dirty="0">
                <a:solidFill>
                  <a:srgbClr val="0000FF"/>
                </a:solidFill>
              </a:rPr>
              <a:t>…)</a:t>
            </a:r>
          </a:p>
        </p:txBody>
      </p:sp>
      <p:sp>
        <p:nvSpPr>
          <p:cNvPr id="309254" name="Rectangle 3">
            <a:extLst>
              <a:ext uri="{FF2B5EF4-FFF2-40B4-BE49-F238E27FC236}">
                <a16:creationId xmlns:a16="http://schemas.microsoft.com/office/drawing/2014/main" id="{FD5E087C-F143-4B91-B550-D262317135B9}"/>
              </a:ext>
            </a:extLst>
          </p:cNvPr>
          <p:cNvSpPr>
            <a:spLocks noGrp="1" noChangeArrowheads="1"/>
          </p:cNvSpPr>
          <p:nvPr>
            <p:ph type="body" idx="1"/>
          </p:nvPr>
        </p:nvSpPr>
        <p:spPr/>
        <p:txBody>
          <a:bodyPr/>
          <a:lstStyle/>
          <a:p>
            <a:pPr algn="just" eaLnBrk="1" hangingPunct="1">
              <a:lnSpc>
                <a:spcPct val="80000"/>
              </a:lnSpc>
              <a:buFontTx/>
              <a:buNone/>
            </a:pPr>
            <a:endParaRPr lang="en-US" altLang="en-US" sz="3000">
              <a:sym typeface="Symbol" panose="05050102010706020507" pitchFamily="18" charset="2"/>
            </a:endParaRPr>
          </a:p>
        </p:txBody>
      </p:sp>
      <p:graphicFrame>
        <p:nvGraphicFramePr>
          <p:cNvPr id="3" name="Table 2">
            <a:extLst>
              <a:ext uri="{FF2B5EF4-FFF2-40B4-BE49-F238E27FC236}">
                <a16:creationId xmlns:a16="http://schemas.microsoft.com/office/drawing/2014/main" id="{C0787B6A-5F25-408F-BCDB-2444F247BBB3}"/>
              </a:ext>
            </a:extLst>
          </p:cNvPr>
          <p:cNvGraphicFramePr>
            <a:graphicFrameLocks noGrp="1"/>
          </p:cNvGraphicFramePr>
          <p:nvPr/>
        </p:nvGraphicFramePr>
        <p:xfrm>
          <a:off x="533400" y="1550988"/>
          <a:ext cx="11009312" cy="4575175"/>
        </p:xfrm>
        <a:graphic>
          <a:graphicData uri="http://schemas.openxmlformats.org/drawingml/2006/table">
            <a:tbl>
              <a:tblPr firstRow="1" bandRow="1">
                <a:tableStyleId>{5C22544A-7EE6-4342-B048-85BDC9FD1C3A}</a:tableStyleId>
              </a:tblPr>
              <a:tblGrid>
                <a:gridCol w="569449">
                  <a:extLst>
                    <a:ext uri="{9D8B030D-6E8A-4147-A177-3AD203B41FA5}">
                      <a16:colId xmlns:a16="http://schemas.microsoft.com/office/drawing/2014/main" val="20000"/>
                    </a:ext>
                  </a:extLst>
                </a:gridCol>
                <a:gridCol w="685830">
                  <a:extLst>
                    <a:ext uri="{9D8B030D-6E8A-4147-A177-3AD203B41FA5}">
                      <a16:colId xmlns:a16="http://schemas.microsoft.com/office/drawing/2014/main" val="20001"/>
                    </a:ext>
                  </a:extLst>
                </a:gridCol>
                <a:gridCol w="1752678">
                  <a:extLst>
                    <a:ext uri="{9D8B030D-6E8A-4147-A177-3AD203B41FA5}">
                      <a16:colId xmlns:a16="http://schemas.microsoft.com/office/drawing/2014/main" val="20002"/>
                    </a:ext>
                  </a:extLst>
                </a:gridCol>
                <a:gridCol w="2667118">
                  <a:extLst>
                    <a:ext uri="{9D8B030D-6E8A-4147-A177-3AD203B41FA5}">
                      <a16:colId xmlns:a16="http://schemas.microsoft.com/office/drawing/2014/main" val="20003"/>
                    </a:ext>
                  </a:extLst>
                </a:gridCol>
                <a:gridCol w="2971932">
                  <a:extLst>
                    <a:ext uri="{9D8B030D-6E8A-4147-A177-3AD203B41FA5}">
                      <a16:colId xmlns:a16="http://schemas.microsoft.com/office/drawing/2014/main" val="20004"/>
                    </a:ext>
                  </a:extLst>
                </a:gridCol>
                <a:gridCol w="2362305">
                  <a:extLst>
                    <a:ext uri="{9D8B030D-6E8A-4147-A177-3AD203B41FA5}">
                      <a16:colId xmlns:a16="http://schemas.microsoft.com/office/drawing/2014/main" val="20005"/>
                    </a:ext>
                  </a:extLst>
                </a:gridCol>
              </a:tblGrid>
              <a:tr h="915035">
                <a:tc>
                  <a:txBody>
                    <a:bodyPr/>
                    <a:lstStyle/>
                    <a:p>
                      <a:pPr algn="just"/>
                      <a:r>
                        <a:rPr lang="en-US" sz="1500" dirty="0">
                          <a:solidFill>
                            <a:schemeClr val="tx1"/>
                          </a:solidFill>
                        </a:rPr>
                        <a:t>Y</a:t>
                      </a:r>
                      <a:endParaRPr lang="en-IN" sz="1500" dirty="0">
                        <a:solidFill>
                          <a:schemeClr val="tx1"/>
                        </a:solidFill>
                      </a:endParaRPr>
                    </a:p>
                  </a:txBody>
                  <a:tcPr marL="91444" marR="91444" marT="45716" marB="45716"/>
                </a:tc>
                <a:tc>
                  <a:txBody>
                    <a:bodyPr/>
                    <a:lstStyle/>
                    <a:p>
                      <a:pPr algn="just"/>
                      <a:r>
                        <a:rPr lang="en-US" sz="1500" dirty="0">
                          <a:solidFill>
                            <a:schemeClr val="tx1"/>
                          </a:solidFill>
                        </a:rPr>
                        <a:t>F</a:t>
                      </a:r>
                      <a:endParaRPr lang="en-IN" sz="1500" dirty="0">
                        <a:solidFill>
                          <a:schemeClr val="tx1"/>
                        </a:solidFill>
                      </a:endParaRPr>
                    </a:p>
                  </a:txBody>
                  <a:tcPr marL="91444" marR="91444" marT="45716" marB="45716"/>
                </a:tc>
                <a:tc>
                  <a:txBody>
                    <a:bodyPr/>
                    <a:lstStyle/>
                    <a:p>
                      <a:pPr algn="just"/>
                      <a:r>
                        <a:rPr lang="en-US" sz="1500" dirty="0">
                          <a:solidFill>
                            <a:schemeClr val="tx1"/>
                          </a:solidFill>
                        </a:rPr>
                        <a:t>E</a:t>
                      </a:r>
                      <a:endParaRPr lang="en-IN" sz="1500" dirty="0">
                        <a:solidFill>
                          <a:schemeClr val="tx1"/>
                        </a:solidFill>
                      </a:endParaRPr>
                    </a:p>
                  </a:txBody>
                  <a:tcPr marL="91444" marR="91444" marT="45716" marB="45716"/>
                </a:tc>
                <a:tc>
                  <a:txBody>
                    <a:bodyPr/>
                    <a:lstStyle/>
                    <a:p>
                      <a:pPr algn="just"/>
                      <a:r>
                        <a:rPr lang="en-US" sz="1500" dirty="0">
                          <a:solidFill>
                            <a:schemeClr val="tx1"/>
                          </a:solidFill>
                        </a:rPr>
                        <a:t>A</a:t>
                      </a:r>
                      <a:endParaRPr lang="en-IN" sz="1500" dirty="0">
                        <a:solidFill>
                          <a:schemeClr val="tx1"/>
                        </a:solidFill>
                      </a:endParaRPr>
                    </a:p>
                  </a:txBody>
                  <a:tcPr marL="91444" marR="91444" marT="45716" marB="45716"/>
                </a:tc>
                <a:tc>
                  <a:txBody>
                    <a:bodyPr/>
                    <a:lstStyle/>
                    <a:p>
                      <a:pPr algn="just"/>
                      <a:r>
                        <a:rPr lang="en-US" sz="1500" dirty="0">
                          <a:solidFill>
                            <a:schemeClr val="tx1"/>
                          </a:solidFill>
                        </a:rPr>
                        <a:t>M</a:t>
                      </a:r>
                      <a:endParaRPr lang="en-IN" sz="1500" dirty="0">
                        <a:solidFill>
                          <a:schemeClr val="tx1"/>
                        </a:solidFill>
                      </a:endParaRPr>
                    </a:p>
                  </a:txBody>
                  <a:tcPr marL="91444" marR="91444" marT="45716" marB="45716"/>
                </a:tc>
                <a:tc>
                  <a:txBody>
                    <a:bodyPr/>
                    <a:lstStyle/>
                    <a:p>
                      <a:pPr algn="just"/>
                      <a:r>
                        <a:rPr lang="el-GR" sz="1500" dirty="0">
                          <a:solidFill>
                            <a:schemeClr val="tx1"/>
                          </a:solidFill>
                        </a:rPr>
                        <a:t>α</a:t>
                      </a:r>
                      <a:endParaRPr lang="en-IN" sz="1500" dirty="0">
                        <a:solidFill>
                          <a:schemeClr val="tx1"/>
                        </a:solidFill>
                      </a:endParaRPr>
                    </a:p>
                  </a:txBody>
                  <a:tcPr marL="91444" marR="91444" marT="45716" marB="45716"/>
                </a:tc>
                <a:extLst>
                  <a:ext uri="{0D108BD9-81ED-4DB2-BD59-A6C34878D82A}">
                    <a16:rowId xmlns:a16="http://schemas.microsoft.com/office/drawing/2014/main" val="10000"/>
                  </a:ext>
                </a:extLst>
              </a:tr>
              <a:tr h="915035">
                <a:tc>
                  <a:txBody>
                    <a:bodyPr/>
                    <a:lstStyle/>
                    <a:p>
                      <a:pPr algn="just"/>
                      <a:r>
                        <a:rPr lang="en-US" sz="1500" dirty="0">
                          <a:solidFill>
                            <a:schemeClr val="tx1"/>
                          </a:solidFill>
                        </a:rPr>
                        <a:t>Y</a:t>
                      </a:r>
                      <a:r>
                        <a:rPr lang="en-US" sz="1500" baseline="-25000" dirty="0">
                          <a:solidFill>
                            <a:schemeClr val="tx1"/>
                          </a:solidFill>
                        </a:rPr>
                        <a:t>t-3</a:t>
                      </a:r>
                      <a:endParaRPr lang="en-IN" sz="1500" baseline="-25000" dirty="0">
                        <a:solidFill>
                          <a:schemeClr val="tx1"/>
                        </a:solidFill>
                      </a:endParaRPr>
                    </a:p>
                  </a:txBody>
                  <a:tcPr marL="91444" marR="91444" marT="45716" marB="45716"/>
                </a:tc>
                <a:tc>
                  <a:txBody>
                    <a:bodyPr/>
                    <a:lstStyle/>
                    <a:p>
                      <a:pPr algn="just"/>
                      <a:r>
                        <a:rPr lang="en-US" sz="1500" dirty="0">
                          <a:solidFill>
                            <a:schemeClr val="tx1"/>
                          </a:solidFill>
                        </a:rPr>
                        <a:t>F</a:t>
                      </a:r>
                      <a:r>
                        <a:rPr lang="en-US" sz="1500" baseline="-25000" dirty="0">
                          <a:solidFill>
                            <a:schemeClr val="tx1"/>
                          </a:solidFill>
                        </a:rPr>
                        <a:t>t-3</a:t>
                      </a:r>
                      <a:endParaRPr lang="en-IN" sz="1500" baseline="-25000" dirty="0">
                        <a:solidFill>
                          <a:schemeClr val="tx1"/>
                        </a:solidFill>
                      </a:endParaRPr>
                    </a:p>
                  </a:txBody>
                  <a:tcPr marL="91444" marR="91444" marT="45716" marB="45716"/>
                </a:tc>
                <a:tc>
                  <a:txBody>
                    <a:bodyPr/>
                    <a:lstStyle/>
                    <a:p>
                      <a:pPr algn="just"/>
                      <a:r>
                        <a:rPr lang="en-US" sz="1500" dirty="0">
                          <a:solidFill>
                            <a:schemeClr val="tx1"/>
                          </a:solidFill>
                        </a:rPr>
                        <a:t>E</a:t>
                      </a:r>
                      <a:r>
                        <a:rPr lang="en-US" sz="1500" baseline="-25000" dirty="0">
                          <a:solidFill>
                            <a:schemeClr val="tx1"/>
                          </a:solidFill>
                        </a:rPr>
                        <a:t>t-3</a:t>
                      </a:r>
                      <a:r>
                        <a:rPr lang="en-US" sz="1500" dirty="0">
                          <a:solidFill>
                            <a:schemeClr val="tx1"/>
                          </a:solidFill>
                        </a:rPr>
                        <a:t> = Y</a:t>
                      </a:r>
                      <a:r>
                        <a:rPr lang="en-US" sz="1500" baseline="-25000" dirty="0">
                          <a:solidFill>
                            <a:schemeClr val="tx1"/>
                          </a:solidFill>
                        </a:rPr>
                        <a:t>t-3</a:t>
                      </a:r>
                      <a:r>
                        <a:rPr lang="en-US" sz="1500" dirty="0">
                          <a:solidFill>
                            <a:schemeClr val="tx1"/>
                          </a:solidFill>
                        </a:rPr>
                        <a:t> - F</a:t>
                      </a:r>
                      <a:r>
                        <a:rPr lang="en-US" sz="1500" baseline="-25000" dirty="0">
                          <a:solidFill>
                            <a:schemeClr val="tx1"/>
                          </a:solidFill>
                        </a:rPr>
                        <a:t>t-3</a:t>
                      </a:r>
                      <a:endParaRPr lang="en-IN" sz="1500" baseline="-25000" dirty="0">
                        <a:solidFill>
                          <a:schemeClr val="tx1"/>
                        </a:solidFill>
                      </a:endParaRPr>
                    </a:p>
                  </a:txBody>
                  <a:tcPr marL="91444" marR="91444" marT="45716" marB="45716"/>
                </a:tc>
                <a:tc>
                  <a:txBody>
                    <a:bodyPr/>
                    <a:lstStyle/>
                    <a:p>
                      <a:pPr algn="just"/>
                      <a:r>
                        <a:rPr lang="en-US" sz="1500" dirty="0">
                          <a:solidFill>
                            <a:schemeClr val="tx1"/>
                          </a:solidFill>
                        </a:rPr>
                        <a:t>A</a:t>
                      </a:r>
                      <a:r>
                        <a:rPr lang="en-US" sz="1500" baseline="-25000" dirty="0">
                          <a:solidFill>
                            <a:schemeClr val="tx1"/>
                          </a:solidFill>
                        </a:rPr>
                        <a:t>t-3</a:t>
                      </a:r>
                      <a:r>
                        <a:rPr lang="en-US" sz="1500" dirty="0">
                          <a:solidFill>
                            <a:schemeClr val="tx1"/>
                          </a:solidFill>
                        </a:rPr>
                        <a:t> = </a:t>
                      </a:r>
                      <a:r>
                        <a:rPr lang="el-GR" sz="1500" dirty="0">
                          <a:solidFill>
                            <a:schemeClr val="tx1"/>
                          </a:solidFill>
                        </a:rPr>
                        <a:t>β</a:t>
                      </a:r>
                      <a:r>
                        <a:rPr lang="en-US" sz="1500" baseline="-25000" dirty="0">
                          <a:solidFill>
                            <a:schemeClr val="tx1"/>
                          </a:solidFill>
                        </a:rPr>
                        <a:t>4</a:t>
                      </a:r>
                      <a:r>
                        <a:rPr lang="en-US" sz="1500" dirty="0">
                          <a:solidFill>
                            <a:schemeClr val="tx1"/>
                          </a:solidFill>
                        </a:rPr>
                        <a:t>E</a:t>
                      </a:r>
                      <a:r>
                        <a:rPr lang="en-US" sz="1500" baseline="-25000" dirty="0">
                          <a:solidFill>
                            <a:schemeClr val="tx1"/>
                          </a:solidFill>
                        </a:rPr>
                        <a:t>t-3</a:t>
                      </a:r>
                      <a:r>
                        <a:rPr lang="en-US" sz="1500" dirty="0">
                          <a:solidFill>
                            <a:schemeClr val="tx1"/>
                          </a:solidFill>
                        </a:rPr>
                        <a:t> + (1-</a:t>
                      </a:r>
                      <a:r>
                        <a:rPr lang="el-GR" sz="1500" dirty="0">
                          <a:solidFill>
                            <a:schemeClr val="tx1"/>
                          </a:solidFill>
                        </a:rPr>
                        <a:t>β</a:t>
                      </a:r>
                      <a:r>
                        <a:rPr lang="en-US" sz="1500" baseline="-25000" dirty="0">
                          <a:solidFill>
                            <a:schemeClr val="tx1"/>
                          </a:solidFill>
                        </a:rPr>
                        <a:t>4</a:t>
                      </a:r>
                      <a:r>
                        <a:rPr lang="en-US" sz="1500" dirty="0">
                          <a:solidFill>
                            <a:schemeClr val="tx1"/>
                          </a:solidFill>
                        </a:rPr>
                        <a:t>)A</a:t>
                      </a:r>
                      <a:r>
                        <a:rPr lang="en-US" sz="1500" baseline="-25000" dirty="0">
                          <a:solidFill>
                            <a:schemeClr val="tx1"/>
                          </a:solidFill>
                        </a:rPr>
                        <a:t>t-4</a:t>
                      </a:r>
                      <a:endParaRPr lang="en-IN" sz="1500" baseline="-25000" dirty="0">
                        <a:solidFill>
                          <a:schemeClr val="tx1"/>
                        </a:solidFill>
                      </a:endParaRPr>
                    </a:p>
                  </a:txBody>
                  <a:tcPr marL="91444" marR="91444" marT="45716" marB="45716"/>
                </a:tc>
                <a:tc>
                  <a:txBody>
                    <a:bodyPr/>
                    <a:lstStyle/>
                    <a:p>
                      <a:pPr algn="just"/>
                      <a:r>
                        <a:rPr lang="en-US" sz="1500" dirty="0">
                          <a:solidFill>
                            <a:schemeClr val="tx1"/>
                          </a:solidFill>
                        </a:rPr>
                        <a:t>M</a:t>
                      </a:r>
                      <a:r>
                        <a:rPr lang="en-US" sz="1500" baseline="-25000" dirty="0">
                          <a:solidFill>
                            <a:schemeClr val="tx1"/>
                          </a:solidFill>
                        </a:rPr>
                        <a:t>t-3</a:t>
                      </a:r>
                      <a:r>
                        <a:rPr lang="en-US" sz="1500" dirty="0">
                          <a:solidFill>
                            <a:schemeClr val="tx1"/>
                          </a:solidFill>
                        </a:rPr>
                        <a:t> = </a:t>
                      </a:r>
                      <a:r>
                        <a:rPr lang="el-GR" sz="1500" dirty="0">
                          <a:solidFill>
                            <a:schemeClr val="tx1"/>
                          </a:solidFill>
                        </a:rPr>
                        <a:t>β</a:t>
                      </a:r>
                      <a:r>
                        <a:rPr lang="en-US" sz="1500" baseline="-25000" dirty="0">
                          <a:solidFill>
                            <a:schemeClr val="tx1"/>
                          </a:solidFill>
                        </a:rPr>
                        <a:t>4</a:t>
                      </a:r>
                      <a:r>
                        <a:rPr lang="en-US" sz="1500" baseline="0" dirty="0">
                          <a:solidFill>
                            <a:schemeClr val="tx1"/>
                          </a:solidFill>
                        </a:rPr>
                        <a:t>|</a:t>
                      </a:r>
                      <a:r>
                        <a:rPr lang="en-US" sz="1500" dirty="0">
                          <a:solidFill>
                            <a:schemeClr val="tx1"/>
                          </a:solidFill>
                        </a:rPr>
                        <a:t>E</a:t>
                      </a:r>
                      <a:r>
                        <a:rPr lang="en-US" sz="1500" baseline="-25000" dirty="0">
                          <a:solidFill>
                            <a:schemeClr val="tx1"/>
                          </a:solidFill>
                        </a:rPr>
                        <a:t>t-3</a:t>
                      </a:r>
                      <a:r>
                        <a:rPr lang="en-US" sz="1500" baseline="0" dirty="0">
                          <a:solidFill>
                            <a:schemeClr val="tx1"/>
                          </a:solidFill>
                        </a:rPr>
                        <a:t>|</a:t>
                      </a:r>
                      <a:r>
                        <a:rPr lang="en-US" sz="1500" dirty="0">
                          <a:solidFill>
                            <a:schemeClr val="tx1"/>
                          </a:solidFill>
                        </a:rPr>
                        <a:t> + (1-</a:t>
                      </a:r>
                      <a:r>
                        <a:rPr lang="el-GR" sz="1500" dirty="0">
                          <a:solidFill>
                            <a:schemeClr val="tx1"/>
                          </a:solidFill>
                        </a:rPr>
                        <a:t>β</a:t>
                      </a:r>
                      <a:r>
                        <a:rPr lang="en-US" sz="1500" baseline="-25000" dirty="0">
                          <a:solidFill>
                            <a:schemeClr val="tx1"/>
                          </a:solidFill>
                        </a:rPr>
                        <a:t>4</a:t>
                      </a:r>
                      <a:r>
                        <a:rPr lang="en-US" sz="1500" dirty="0">
                          <a:solidFill>
                            <a:schemeClr val="tx1"/>
                          </a:solidFill>
                        </a:rPr>
                        <a:t>)M</a:t>
                      </a:r>
                      <a:r>
                        <a:rPr lang="en-US" sz="1500" baseline="-25000" dirty="0">
                          <a:solidFill>
                            <a:schemeClr val="tx1"/>
                          </a:solidFill>
                        </a:rPr>
                        <a:t>t-4</a:t>
                      </a:r>
                      <a:endParaRPr lang="en-IN" sz="1500" baseline="-25000" dirty="0">
                        <a:solidFill>
                          <a:schemeClr val="tx1"/>
                        </a:solidFill>
                      </a:endParaRPr>
                    </a:p>
                  </a:txBody>
                  <a:tcPr marL="91444" marR="91444" marT="45716" marB="45716"/>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l-GR" sz="1500" dirty="0">
                          <a:solidFill>
                            <a:schemeClr val="tx1"/>
                          </a:solidFill>
                        </a:rPr>
                        <a:t>α</a:t>
                      </a:r>
                      <a:r>
                        <a:rPr lang="en-US" sz="1500" baseline="-25000" dirty="0">
                          <a:solidFill>
                            <a:schemeClr val="tx1"/>
                          </a:solidFill>
                        </a:rPr>
                        <a:t>4</a:t>
                      </a:r>
                      <a:r>
                        <a:rPr lang="en-US" sz="1500" dirty="0">
                          <a:solidFill>
                            <a:schemeClr val="tx1"/>
                          </a:solidFill>
                        </a:rPr>
                        <a:t> =  |A</a:t>
                      </a:r>
                      <a:r>
                        <a:rPr lang="en-US" sz="1500" baseline="-25000" dirty="0">
                          <a:solidFill>
                            <a:schemeClr val="tx1"/>
                          </a:solidFill>
                        </a:rPr>
                        <a:t>t-3</a:t>
                      </a:r>
                      <a:r>
                        <a:rPr lang="en-US" sz="1500" dirty="0">
                          <a:solidFill>
                            <a:schemeClr val="tx1"/>
                          </a:solidFill>
                        </a:rPr>
                        <a:t>/M</a:t>
                      </a:r>
                      <a:r>
                        <a:rPr lang="en-US" sz="1500" baseline="-25000" dirty="0">
                          <a:solidFill>
                            <a:schemeClr val="tx1"/>
                          </a:solidFill>
                        </a:rPr>
                        <a:t>t-3</a:t>
                      </a:r>
                      <a:r>
                        <a:rPr lang="en-US" sz="1500" dirty="0">
                          <a:solidFill>
                            <a:schemeClr val="tx1"/>
                          </a:solidFill>
                        </a:rPr>
                        <a:t>||A</a:t>
                      </a:r>
                      <a:r>
                        <a:rPr lang="en-US" sz="1500" baseline="-25000" dirty="0">
                          <a:solidFill>
                            <a:schemeClr val="tx1"/>
                          </a:solidFill>
                        </a:rPr>
                        <a:t>t-2</a:t>
                      </a:r>
                      <a:r>
                        <a:rPr lang="en-US" sz="1500" dirty="0">
                          <a:solidFill>
                            <a:schemeClr val="tx1"/>
                          </a:solidFill>
                        </a:rPr>
                        <a:t>/M</a:t>
                      </a:r>
                      <a:r>
                        <a:rPr lang="en-US" sz="1500" baseline="-25000" dirty="0">
                          <a:solidFill>
                            <a:schemeClr val="tx1"/>
                          </a:solidFill>
                        </a:rPr>
                        <a:t>t-2</a:t>
                      </a:r>
                      <a:r>
                        <a:rPr lang="en-US" sz="1500" dirty="0">
                          <a:solidFill>
                            <a:schemeClr val="tx1"/>
                          </a:solidFill>
                        </a:rPr>
                        <a:t>|</a:t>
                      </a:r>
                      <a:endParaRPr lang="en-IN" sz="1500" dirty="0">
                        <a:solidFill>
                          <a:schemeClr val="tx1"/>
                        </a:solidFill>
                      </a:endParaRPr>
                    </a:p>
                  </a:txBody>
                  <a:tcPr marL="91444" marR="91444" marT="45716" marB="45716"/>
                </a:tc>
                <a:extLst>
                  <a:ext uri="{0D108BD9-81ED-4DB2-BD59-A6C34878D82A}">
                    <a16:rowId xmlns:a16="http://schemas.microsoft.com/office/drawing/2014/main" val="10001"/>
                  </a:ext>
                </a:extLst>
              </a:tr>
              <a:tr h="91503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rPr>
                        <a:t>Y</a:t>
                      </a:r>
                      <a:r>
                        <a:rPr lang="en-US" sz="1500" baseline="-25000" dirty="0">
                          <a:solidFill>
                            <a:schemeClr val="tx1"/>
                          </a:solidFill>
                        </a:rPr>
                        <a:t>t-2</a:t>
                      </a:r>
                      <a:endParaRPr lang="en-IN" sz="1500" dirty="0">
                        <a:solidFill>
                          <a:schemeClr val="tx1"/>
                        </a:solidFill>
                      </a:endParaRPr>
                    </a:p>
                  </a:txBody>
                  <a:tcPr marL="91444" marR="91444" marT="45716" marB="45716"/>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rPr>
                        <a:t>F</a:t>
                      </a:r>
                      <a:r>
                        <a:rPr lang="en-US" sz="1500" baseline="-25000" dirty="0">
                          <a:solidFill>
                            <a:schemeClr val="tx1"/>
                          </a:solidFill>
                        </a:rPr>
                        <a:t>t-2</a:t>
                      </a:r>
                      <a:endParaRPr lang="en-IN" sz="1500" dirty="0">
                        <a:solidFill>
                          <a:schemeClr val="tx1"/>
                        </a:solidFill>
                      </a:endParaRPr>
                    </a:p>
                  </a:txBody>
                  <a:tcPr marL="91444" marR="91444" marT="45716" marB="45716"/>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rPr>
                        <a:t>E</a:t>
                      </a:r>
                      <a:r>
                        <a:rPr lang="en-US" sz="1500" baseline="-25000" dirty="0">
                          <a:solidFill>
                            <a:schemeClr val="tx1"/>
                          </a:solidFill>
                        </a:rPr>
                        <a:t>t-2</a:t>
                      </a:r>
                      <a:r>
                        <a:rPr lang="en-US" sz="1500" dirty="0">
                          <a:solidFill>
                            <a:schemeClr val="tx1"/>
                          </a:solidFill>
                        </a:rPr>
                        <a:t> = Y</a:t>
                      </a:r>
                      <a:r>
                        <a:rPr lang="en-US" sz="1500" baseline="-25000" dirty="0">
                          <a:solidFill>
                            <a:schemeClr val="tx1"/>
                          </a:solidFill>
                        </a:rPr>
                        <a:t>t-2</a:t>
                      </a:r>
                      <a:r>
                        <a:rPr lang="en-US" sz="1500" dirty="0">
                          <a:solidFill>
                            <a:schemeClr val="tx1"/>
                          </a:solidFill>
                        </a:rPr>
                        <a:t> - F</a:t>
                      </a:r>
                      <a:r>
                        <a:rPr lang="en-US" sz="1500" baseline="-25000" dirty="0">
                          <a:solidFill>
                            <a:schemeClr val="tx1"/>
                          </a:solidFill>
                        </a:rPr>
                        <a:t>t-2</a:t>
                      </a:r>
                      <a:endParaRPr lang="en-IN" sz="1500" dirty="0">
                        <a:solidFill>
                          <a:schemeClr val="tx1"/>
                        </a:solidFill>
                      </a:endParaRPr>
                    </a:p>
                  </a:txBody>
                  <a:tcPr marL="91444" marR="91444" marT="45716" marB="45716"/>
                </a:tc>
                <a:tc>
                  <a:txBody>
                    <a:bodyPr/>
                    <a:lstStyle/>
                    <a:p>
                      <a:pPr algn="just"/>
                      <a:r>
                        <a:rPr lang="en-US" sz="1500" dirty="0">
                          <a:solidFill>
                            <a:schemeClr val="tx1"/>
                          </a:solidFill>
                        </a:rPr>
                        <a:t>A</a:t>
                      </a:r>
                      <a:r>
                        <a:rPr lang="en-US" sz="1500" baseline="-25000" dirty="0">
                          <a:solidFill>
                            <a:schemeClr val="tx1"/>
                          </a:solidFill>
                        </a:rPr>
                        <a:t>t-2</a:t>
                      </a:r>
                      <a:r>
                        <a:rPr lang="en-US" sz="1500" dirty="0">
                          <a:solidFill>
                            <a:schemeClr val="tx1"/>
                          </a:solidFill>
                        </a:rPr>
                        <a:t> = </a:t>
                      </a:r>
                      <a:r>
                        <a:rPr lang="el-GR" sz="1500" dirty="0">
                          <a:solidFill>
                            <a:schemeClr val="tx1"/>
                          </a:solidFill>
                        </a:rPr>
                        <a:t>β</a:t>
                      </a:r>
                      <a:r>
                        <a:rPr lang="en-US" sz="1500" baseline="-25000" dirty="0">
                          <a:solidFill>
                            <a:schemeClr val="tx1"/>
                          </a:solidFill>
                        </a:rPr>
                        <a:t>3</a:t>
                      </a:r>
                      <a:r>
                        <a:rPr lang="en-US" sz="1500" dirty="0">
                          <a:solidFill>
                            <a:schemeClr val="tx1"/>
                          </a:solidFill>
                        </a:rPr>
                        <a:t>E</a:t>
                      </a:r>
                      <a:r>
                        <a:rPr lang="en-US" sz="1500" baseline="-25000" dirty="0">
                          <a:solidFill>
                            <a:schemeClr val="tx1"/>
                          </a:solidFill>
                        </a:rPr>
                        <a:t>t-2</a:t>
                      </a:r>
                      <a:r>
                        <a:rPr lang="en-US" sz="1500" dirty="0">
                          <a:solidFill>
                            <a:schemeClr val="tx1"/>
                          </a:solidFill>
                        </a:rPr>
                        <a:t> + (1-</a:t>
                      </a:r>
                      <a:r>
                        <a:rPr lang="el-GR" sz="1500" dirty="0">
                          <a:solidFill>
                            <a:schemeClr val="tx1"/>
                          </a:solidFill>
                        </a:rPr>
                        <a:t>β</a:t>
                      </a:r>
                      <a:r>
                        <a:rPr lang="en-US" sz="1500" baseline="-25000" dirty="0">
                          <a:solidFill>
                            <a:schemeClr val="tx1"/>
                          </a:solidFill>
                        </a:rPr>
                        <a:t>3</a:t>
                      </a:r>
                      <a:r>
                        <a:rPr lang="en-US" sz="1500" dirty="0">
                          <a:solidFill>
                            <a:schemeClr val="tx1"/>
                          </a:solidFill>
                        </a:rPr>
                        <a:t>)A</a:t>
                      </a:r>
                      <a:r>
                        <a:rPr lang="en-US" sz="1500" baseline="-25000" dirty="0">
                          <a:solidFill>
                            <a:schemeClr val="tx1"/>
                          </a:solidFill>
                        </a:rPr>
                        <a:t>t-3</a:t>
                      </a:r>
                      <a:endParaRPr lang="en-IN" sz="1500" dirty="0">
                        <a:solidFill>
                          <a:schemeClr val="tx1"/>
                        </a:solidFill>
                      </a:endParaRPr>
                    </a:p>
                  </a:txBody>
                  <a:tcPr marL="91444" marR="91444" marT="45716" marB="45716"/>
                </a:tc>
                <a:tc>
                  <a:txBody>
                    <a:bodyPr/>
                    <a:lstStyle/>
                    <a:p>
                      <a:pPr algn="just"/>
                      <a:r>
                        <a:rPr lang="en-US" sz="1500" dirty="0">
                          <a:solidFill>
                            <a:schemeClr val="tx1"/>
                          </a:solidFill>
                        </a:rPr>
                        <a:t>M</a:t>
                      </a:r>
                      <a:r>
                        <a:rPr lang="en-US" sz="1500" baseline="-25000" dirty="0">
                          <a:solidFill>
                            <a:schemeClr val="tx1"/>
                          </a:solidFill>
                        </a:rPr>
                        <a:t>t-2</a:t>
                      </a:r>
                      <a:r>
                        <a:rPr lang="en-US" sz="1500" dirty="0">
                          <a:solidFill>
                            <a:schemeClr val="tx1"/>
                          </a:solidFill>
                        </a:rPr>
                        <a:t> = </a:t>
                      </a:r>
                      <a:r>
                        <a:rPr lang="el-GR" sz="1500" dirty="0">
                          <a:solidFill>
                            <a:schemeClr val="tx1"/>
                          </a:solidFill>
                        </a:rPr>
                        <a:t>β</a:t>
                      </a:r>
                      <a:r>
                        <a:rPr lang="en-US" sz="1500" baseline="-25000" dirty="0">
                          <a:solidFill>
                            <a:schemeClr val="tx1"/>
                          </a:solidFill>
                        </a:rPr>
                        <a:t>3</a:t>
                      </a:r>
                      <a:r>
                        <a:rPr lang="en-US" sz="1500" baseline="0" dirty="0">
                          <a:solidFill>
                            <a:schemeClr val="tx1"/>
                          </a:solidFill>
                        </a:rPr>
                        <a:t>|</a:t>
                      </a:r>
                      <a:r>
                        <a:rPr lang="en-US" sz="1500" dirty="0">
                          <a:solidFill>
                            <a:schemeClr val="tx1"/>
                          </a:solidFill>
                        </a:rPr>
                        <a:t>E</a:t>
                      </a:r>
                      <a:r>
                        <a:rPr lang="en-US" sz="1500" baseline="-25000" dirty="0">
                          <a:solidFill>
                            <a:schemeClr val="tx1"/>
                          </a:solidFill>
                        </a:rPr>
                        <a:t>t-2</a:t>
                      </a:r>
                      <a:r>
                        <a:rPr lang="en-US" sz="1500" baseline="0" dirty="0">
                          <a:solidFill>
                            <a:schemeClr val="tx1"/>
                          </a:solidFill>
                        </a:rPr>
                        <a:t>|</a:t>
                      </a:r>
                      <a:r>
                        <a:rPr lang="en-US" sz="1500" dirty="0">
                          <a:solidFill>
                            <a:schemeClr val="tx1"/>
                          </a:solidFill>
                        </a:rPr>
                        <a:t> + (1-</a:t>
                      </a:r>
                      <a:r>
                        <a:rPr lang="el-GR" sz="1500" dirty="0">
                          <a:solidFill>
                            <a:schemeClr val="tx1"/>
                          </a:solidFill>
                        </a:rPr>
                        <a:t>β</a:t>
                      </a:r>
                      <a:r>
                        <a:rPr lang="en-US" sz="1500" baseline="-25000" dirty="0">
                          <a:solidFill>
                            <a:schemeClr val="tx1"/>
                          </a:solidFill>
                        </a:rPr>
                        <a:t>3</a:t>
                      </a:r>
                      <a:r>
                        <a:rPr lang="en-US" sz="1500" dirty="0">
                          <a:solidFill>
                            <a:schemeClr val="tx1"/>
                          </a:solidFill>
                        </a:rPr>
                        <a:t>)M</a:t>
                      </a:r>
                      <a:r>
                        <a:rPr lang="en-US" sz="1500" baseline="-25000" dirty="0">
                          <a:solidFill>
                            <a:schemeClr val="tx1"/>
                          </a:solidFill>
                        </a:rPr>
                        <a:t>t-3</a:t>
                      </a:r>
                      <a:endParaRPr lang="en-IN" sz="1500" dirty="0">
                        <a:solidFill>
                          <a:schemeClr val="tx1"/>
                        </a:solidFill>
                      </a:endParaRPr>
                    </a:p>
                  </a:txBody>
                  <a:tcPr marL="91444" marR="91444" marT="45716" marB="45716"/>
                </a:tc>
                <a:tc>
                  <a:txBody>
                    <a:bodyPr/>
                    <a:lstStyle/>
                    <a:p>
                      <a:pPr algn="just"/>
                      <a:r>
                        <a:rPr lang="el-GR" sz="1500" dirty="0">
                          <a:solidFill>
                            <a:schemeClr val="tx1"/>
                          </a:solidFill>
                        </a:rPr>
                        <a:t>α</a:t>
                      </a:r>
                      <a:r>
                        <a:rPr lang="en-US" sz="1500" baseline="-25000" dirty="0">
                          <a:solidFill>
                            <a:schemeClr val="tx1"/>
                          </a:solidFill>
                        </a:rPr>
                        <a:t>3</a:t>
                      </a:r>
                      <a:r>
                        <a:rPr lang="en-US" sz="1500" dirty="0">
                          <a:solidFill>
                            <a:schemeClr val="tx1"/>
                          </a:solidFill>
                        </a:rPr>
                        <a:t> =  |A</a:t>
                      </a:r>
                      <a:r>
                        <a:rPr lang="en-US" sz="1500" baseline="-25000" dirty="0">
                          <a:solidFill>
                            <a:schemeClr val="tx1"/>
                          </a:solidFill>
                        </a:rPr>
                        <a:t>t-2</a:t>
                      </a:r>
                      <a:r>
                        <a:rPr lang="en-US" sz="1500" dirty="0">
                          <a:solidFill>
                            <a:schemeClr val="tx1"/>
                          </a:solidFill>
                        </a:rPr>
                        <a:t>/M</a:t>
                      </a:r>
                      <a:r>
                        <a:rPr lang="en-US" sz="1500" baseline="-25000" dirty="0">
                          <a:solidFill>
                            <a:schemeClr val="tx1"/>
                          </a:solidFill>
                        </a:rPr>
                        <a:t>t-2</a:t>
                      </a:r>
                      <a:r>
                        <a:rPr lang="en-US" sz="1500" dirty="0">
                          <a:solidFill>
                            <a:schemeClr val="tx1"/>
                          </a:solidFill>
                        </a:rPr>
                        <a:t>||A</a:t>
                      </a:r>
                      <a:r>
                        <a:rPr lang="en-US" sz="1500" baseline="-25000" dirty="0">
                          <a:solidFill>
                            <a:schemeClr val="tx1"/>
                          </a:solidFill>
                        </a:rPr>
                        <a:t>t-1</a:t>
                      </a:r>
                      <a:r>
                        <a:rPr lang="en-US" sz="1500" dirty="0">
                          <a:solidFill>
                            <a:schemeClr val="tx1"/>
                          </a:solidFill>
                        </a:rPr>
                        <a:t>/M</a:t>
                      </a:r>
                      <a:r>
                        <a:rPr lang="en-US" sz="1500" baseline="-25000" dirty="0">
                          <a:solidFill>
                            <a:schemeClr val="tx1"/>
                          </a:solidFill>
                        </a:rPr>
                        <a:t>t-1</a:t>
                      </a:r>
                      <a:r>
                        <a:rPr lang="en-US" sz="1500" dirty="0">
                          <a:solidFill>
                            <a:schemeClr val="tx1"/>
                          </a:solidFill>
                        </a:rPr>
                        <a:t>|</a:t>
                      </a:r>
                      <a:endParaRPr lang="en-IN" sz="1500" dirty="0">
                        <a:solidFill>
                          <a:schemeClr val="tx1"/>
                        </a:solidFill>
                      </a:endParaRPr>
                    </a:p>
                  </a:txBody>
                  <a:tcPr marL="91444" marR="91444" marT="45716" marB="45716"/>
                </a:tc>
                <a:extLst>
                  <a:ext uri="{0D108BD9-81ED-4DB2-BD59-A6C34878D82A}">
                    <a16:rowId xmlns:a16="http://schemas.microsoft.com/office/drawing/2014/main" val="10002"/>
                  </a:ext>
                </a:extLst>
              </a:tr>
              <a:tr h="91503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rPr>
                        <a:t>Y</a:t>
                      </a:r>
                      <a:r>
                        <a:rPr lang="en-US" sz="1500" baseline="-25000" dirty="0">
                          <a:solidFill>
                            <a:schemeClr val="tx1"/>
                          </a:solidFill>
                        </a:rPr>
                        <a:t>t-1</a:t>
                      </a:r>
                      <a:endParaRPr lang="en-IN" sz="1500" baseline="-25000" dirty="0">
                        <a:solidFill>
                          <a:schemeClr val="tx1"/>
                        </a:solidFill>
                      </a:endParaRPr>
                    </a:p>
                    <a:p>
                      <a:pPr algn="just"/>
                      <a:endParaRPr lang="en-IN" sz="1500" dirty="0">
                        <a:solidFill>
                          <a:schemeClr val="tx1"/>
                        </a:solidFill>
                      </a:endParaRPr>
                    </a:p>
                  </a:txBody>
                  <a:tcPr marL="91444" marR="91444" marT="45716" marB="45716"/>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rPr>
                        <a:t>F</a:t>
                      </a:r>
                      <a:r>
                        <a:rPr lang="en-US" sz="1500" baseline="-25000" dirty="0">
                          <a:solidFill>
                            <a:schemeClr val="tx1"/>
                          </a:solidFill>
                        </a:rPr>
                        <a:t>t-1</a:t>
                      </a:r>
                      <a:endParaRPr lang="en-IN" sz="1500" baseline="-25000" dirty="0">
                        <a:solidFill>
                          <a:schemeClr val="tx1"/>
                        </a:solidFill>
                      </a:endParaRPr>
                    </a:p>
                  </a:txBody>
                  <a:tcPr marL="91444" marR="91444" marT="45716" marB="45716"/>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rPr>
                        <a:t>E</a:t>
                      </a:r>
                      <a:r>
                        <a:rPr lang="en-US" sz="1500" baseline="-25000" dirty="0">
                          <a:solidFill>
                            <a:schemeClr val="tx1"/>
                          </a:solidFill>
                        </a:rPr>
                        <a:t>t-1</a:t>
                      </a:r>
                      <a:r>
                        <a:rPr lang="en-US" sz="1500" dirty="0">
                          <a:solidFill>
                            <a:schemeClr val="tx1"/>
                          </a:solidFill>
                        </a:rPr>
                        <a:t> = Y</a:t>
                      </a:r>
                      <a:r>
                        <a:rPr lang="en-US" sz="1500" baseline="-25000" dirty="0">
                          <a:solidFill>
                            <a:schemeClr val="tx1"/>
                          </a:solidFill>
                        </a:rPr>
                        <a:t>t-1</a:t>
                      </a:r>
                      <a:r>
                        <a:rPr lang="en-US" sz="1500" dirty="0">
                          <a:solidFill>
                            <a:schemeClr val="tx1"/>
                          </a:solidFill>
                        </a:rPr>
                        <a:t> - F</a:t>
                      </a:r>
                      <a:r>
                        <a:rPr lang="en-US" sz="1500" baseline="-25000" dirty="0">
                          <a:solidFill>
                            <a:schemeClr val="tx1"/>
                          </a:solidFill>
                        </a:rPr>
                        <a:t>t-1</a:t>
                      </a:r>
                      <a:endParaRPr lang="en-IN" sz="1500" baseline="-25000" dirty="0">
                        <a:solidFill>
                          <a:schemeClr val="tx1"/>
                        </a:solidFill>
                      </a:endParaRPr>
                    </a:p>
                  </a:txBody>
                  <a:tcPr marL="91444" marR="91444" marT="45716" marB="45716"/>
                </a:tc>
                <a:tc>
                  <a:txBody>
                    <a:bodyPr/>
                    <a:lstStyle/>
                    <a:p>
                      <a:pPr algn="just"/>
                      <a:r>
                        <a:rPr lang="en-US" sz="1500" dirty="0">
                          <a:solidFill>
                            <a:schemeClr val="tx1"/>
                          </a:solidFill>
                        </a:rPr>
                        <a:t>A</a:t>
                      </a:r>
                      <a:r>
                        <a:rPr lang="en-US" sz="1500" baseline="-25000" dirty="0">
                          <a:solidFill>
                            <a:schemeClr val="tx1"/>
                          </a:solidFill>
                        </a:rPr>
                        <a:t>t-1</a:t>
                      </a:r>
                      <a:r>
                        <a:rPr lang="en-US" sz="1500" dirty="0">
                          <a:solidFill>
                            <a:schemeClr val="tx1"/>
                          </a:solidFill>
                        </a:rPr>
                        <a:t> = </a:t>
                      </a:r>
                      <a:r>
                        <a:rPr lang="el-GR" sz="1500" dirty="0">
                          <a:solidFill>
                            <a:schemeClr val="tx1"/>
                          </a:solidFill>
                        </a:rPr>
                        <a:t>β</a:t>
                      </a:r>
                      <a:r>
                        <a:rPr lang="en-US" sz="1500" baseline="-25000" dirty="0">
                          <a:solidFill>
                            <a:schemeClr val="tx1"/>
                          </a:solidFill>
                        </a:rPr>
                        <a:t>2</a:t>
                      </a:r>
                      <a:r>
                        <a:rPr lang="en-US" sz="1500" dirty="0">
                          <a:solidFill>
                            <a:schemeClr val="tx1"/>
                          </a:solidFill>
                        </a:rPr>
                        <a:t>E</a:t>
                      </a:r>
                      <a:r>
                        <a:rPr lang="en-US" sz="1500" baseline="-25000" dirty="0">
                          <a:solidFill>
                            <a:schemeClr val="tx1"/>
                          </a:solidFill>
                        </a:rPr>
                        <a:t>t-1</a:t>
                      </a:r>
                      <a:r>
                        <a:rPr lang="en-US" sz="1500" dirty="0">
                          <a:solidFill>
                            <a:schemeClr val="tx1"/>
                          </a:solidFill>
                        </a:rPr>
                        <a:t> + (1-</a:t>
                      </a:r>
                      <a:r>
                        <a:rPr lang="el-GR" sz="1500" dirty="0">
                          <a:solidFill>
                            <a:schemeClr val="tx1"/>
                          </a:solidFill>
                        </a:rPr>
                        <a:t>β</a:t>
                      </a:r>
                      <a:r>
                        <a:rPr lang="en-US" sz="1500" baseline="-25000" dirty="0">
                          <a:solidFill>
                            <a:schemeClr val="tx1"/>
                          </a:solidFill>
                        </a:rPr>
                        <a:t>2</a:t>
                      </a:r>
                      <a:r>
                        <a:rPr lang="en-US" sz="1500" dirty="0">
                          <a:solidFill>
                            <a:schemeClr val="tx1"/>
                          </a:solidFill>
                        </a:rPr>
                        <a:t>)A</a:t>
                      </a:r>
                      <a:r>
                        <a:rPr lang="en-US" sz="1500" baseline="-25000" dirty="0">
                          <a:solidFill>
                            <a:schemeClr val="tx1"/>
                          </a:solidFill>
                        </a:rPr>
                        <a:t>t-2</a:t>
                      </a:r>
                      <a:endParaRPr lang="en-IN" sz="1500" dirty="0">
                        <a:solidFill>
                          <a:schemeClr val="tx1"/>
                        </a:solidFill>
                      </a:endParaRPr>
                    </a:p>
                  </a:txBody>
                  <a:tcPr marL="91444" marR="91444" marT="45716" marB="45716"/>
                </a:tc>
                <a:tc>
                  <a:txBody>
                    <a:bodyPr/>
                    <a:lstStyle/>
                    <a:p>
                      <a:pPr algn="just"/>
                      <a:r>
                        <a:rPr lang="en-US" sz="1500" dirty="0">
                          <a:solidFill>
                            <a:schemeClr val="tx1"/>
                          </a:solidFill>
                        </a:rPr>
                        <a:t>M</a:t>
                      </a:r>
                      <a:r>
                        <a:rPr lang="en-US" sz="1500" baseline="-25000" dirty="0">
                          <a:solidFill>
                            <a:schemeClr val="tx1"/>
                          </a:solidFill>
                        </a:rPr>
                        <a:t>t-1</a:t>
                      </a:r>
                      <a:r>
                        <a:rPr lang="en-US" sz="1500" dirty="0">
                          <a:solidFill>
                            <a:schemeClr val="tx1"/>
                          </a:solidFill>
                        </a:rPr>
                        <a:t> = </a:t>
                      </a:r>
                      <a:r>
                        <a:rPr lang="el-GR" sz="1500" dirty="0">
                          <a:solidFill>
                            <a:schemeClr val="tx1"/>
                          </a:solidFill>
                        </a:rPr>
                        <a:t>β</a:t>
                      </a:r>
                      <a:r>
                        <a:rPr lang="en-US" sz="1500" baseline="-25000" dirty="0">
                          <a:solidFill>
                            <a:schemeClr val="tx1"/>
                          </a:solidFill>
                        </a:rPr>
                        <a:t>2</a:t>
                      </a:r>
                      <a:r>
                        <a:rPr lang="en-US" sz="1500" baseline="0" dirty="0">
                          <a:solidFill>
                            <a:schemeClr val="tx1"/>
                          </a:solidFill>
                        </a:rPr>
                        <a:t>|</a:t>
                      </a:r>
                      <a:r>
                        <a:rPr lang="en-US" sz="1500" dirty="0">
                          <a:solidFill>
                            <a:schemeClr val="tx1"/>
                          </a:solidFill>
                        </a:rPr>
                        <a:t>E</a:t>
                      </a:r>
                      <a:r>
                        <a:rPr lang="en-US" sz="1500" baseline="-25000" dirty="0">
                          <a:solidFill>
                            <a:schemeClr val="tx1"/>
                          </a:solidFill>
                        </a:rPr>
                        <a:t>t-1</a:t>
                      </a:r>
                      <a:r>
                        <a:rPr lang="en-US" sz="1500" baseline="0" dirty="0">
                          <a:solidFill>
                            <a:schemeClr val="tx1"/>
                          </a:solidFill>
                        </a:rPr>
                        <a:t>|</a:t>
                      </a:r>
                      <a:r>
                        <a:rPr lang="en-US" sz="1500" dirty="0">
                          <a:solidFill>
                            <a:schemeClr val="tx1"/>
                          </a:solidFill>
                        </a:rPr>
                        <a:t> + (1-</a:t>
                      </a:r>
                      <a:r>
                        <a:rPr lang="el-GR" sz="1500" dirty="0">
                          <a:solidFill>
                            <a:schemeClr val="tx1"/>
                          </a:solidFill>
                        </a:rPr>
                        <a:t>β</a:t>
                      </a:r>
                      <a:r>
                        <a:rPr lang="en-US" sz="1500" baseline="-25000" dirty="0">
                          <a:solidFill>
                            <a:schemeClr val="tx1"/>
                          </a:solidFill>
                        </a:rPr>
                        <a:t>2</a:t>
                      </a:r>
                      <a:r>
                        <a:rPr lang="en-US" sz="1500" dirty="0">
                          <a:solidFill>
                            <a:schemeClr val="tx1"/>
                          </a:solidFill>
                        </a:rPr>
                        <a:t>)A</a:t>
                      </a:r>
                      <a:r>
                        <a:rPr lang="en-US" sz="1500" baseline="-25000" dirty="0">
                          <a:solidFill>
                            <a:schemeClr val="tx1"/>
                          </a:solidFill>
                        </a:rPr>
                        <a:t>t-2</a:t>
                      </a:r>
                      <a:endParaRPr lang="en-IN" sz="1500" dirty="0">
                        <a:solidFill>
                          <a:schemeClr val="tx1"/>
                        </a:solidFill>
                      </a:endParaRPr>
                    </a:p>
                  </a:txBody>
                  <a:tcPr marL="91444" marR="91444" marT="45716" marB="45716"/>
                </a:tc>
                <a:tc>
                  <a:txBody>
                    <a:bodyPr/>
                    <a:lstStyle/>
                    <a:p>
                      <a:pPr algn="just"/>
                      <a:r>
                        <a:rPr lang="el-GR" sz="1500" dirty="0">
                          <a:solidFill>
                            <a:schemeClr val="tx1"/>
                          </a:solidFill>
                        </a:rPr>
                        <a:t>α</a:t>
                      </a:r>
                      <a:r>
                        <a:rPr lang="en-US" sz="1500" baseline="-25000" dirty="0">
                          <a:solidFill>
                            <a:schemeClr val="tx1"/>
                          </a:solidFill>
                        </a:rPr>
                        <a:t>2</a:t>
                      </a:r>
                      <a:r>
                        <a:rPr lang="en-US" sz="1500" dirty="0">
                          <a:solidFill>
                            <a:schemeClr val="tx1"/>
                          </a:solidFill>
                        </a:rPr>
                        <a:t> =  |A</a:t>
                      </a:r>
                      <a:r>
                        <a:rPr lang="en-US" sz="1500" baseline="-25000" dirty="0">
                          <a:solidFill>
                            <a:schemeClr val="tx1"/>
                          </a:solidFill>
                        </a:rPr>
                        <a:t>t-1</a:t>
                      </a:r>
                      <a:r>
                        <a:rPr lang="en-US" sz="1500" dirty="0">
                          <a:solidFill>
                            <a:schemeClr val="tx1"/>
                          </a:solidFill>
                        </a:rPr>
                        <a:t>/M</a:t>
                      </a:r>
                      <a:r>
                        <a:rPr lang="en-US" sz="1500" baseline="-25000" dirty="0">
                          <a:solidFill>
                            <a:schemeClr val="tx1"/>
                          </a:solidFill>
                        </a:rPr>
                        <a:t>t-1</a:t>
                      </a:r>
                      <a:r>
                        <a:rPr lang="en-US" sz="1500" dirty="0">
                          <a:solidFill>
                            <a:schemeClr val="tx1"/>
                          </a:solidFill>
                        </a:rPr>
                        <a:t>||A</a:t>
                      </a:r>
                      <a:r>
                        <a:rPr lang="en-US" sz="1500" baseline="-25000" dirty="0">
                          <a:solidFill>
                            <a:schemeClr val="tx1"/>
                          </a:solidFill>
                        </a:rPr>
                        <a:t>t</a:t>
                      </a:r>
                      <a:r>
                        <a:rPr lang="en-US" sz="1500" dirty="0">
                          <a:solidFill>
                            <a:schemeClr val="tx1"/>
                          </a:solidFill>
                        </a:rPr>
                        <a:t>/M</a:t>
                      </a:r>
                      <a:r>
                        <a:rPr lang="en-US" sz="1500" baseline="-25000" dirty="0">
                          <a:solidFill>
                            <a:schemeClr val="tx1"/>
                          </a:solidFill>
                        </a:rPr>
                        <a:t>t</a:t>
                      </a:r>
                      <a:r>
                        <a:rPr lang="en-US" sz="1500" dirty="0">
                          <a:solidFill>
                            <a:schemeClr val="tx1"/>
                          </a:solidFill>
                        </a:rPr>
                        <a:t>|</a:t>
                      </a:r>
                      <a:endParaRPr lang="en-IN" sz="1500" dirty="0">
                        <a:solidFill>
                          <a:schemeClr val="tx1"/>
                        </a:solidFill>
                      </a:endParaRPr>
                    </a:p>
                  </a:txBody>
                  <a:tcPr marL="91444" marR="91444" marT="45716" marB="45716"/>
                </a:tc>
                <a:extLst>
                  <a:ext uri="{0D108BD9-81ED-4DB2-BD59-A6C34878D82A}">
                    <a16:rowId xmlns:a16="http://schemas.microsoft.com/office/drawing/2014/main" val="10003"/>
                  </a:ext>
                </a:extLst>
              </a:tr>
              <a:tr h="91503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err="1">
                          <a:solidFill>
                            <a:schemeClr val="tx1"/>
                          </a:solidFill>
                        </a:rPr>
                        <a:t>Y</a:t>
                      </a:r>
                      <a:r>
                        <a:rPr lang="en-US" sz="1500" baseline="-25000" dirty="0" err="1">
                          <a:solidFill>
                            <a:schemeClr val="tx1"/>
                          </a:solidFill>
                        </a:rPr>
                        <a:t>t</a:t>
                      </a:r>
                      <a:endParaRPr lang="en-IN" sz="1500" baseline="-25000" dirty="0">
                        <a:solidFill>
                          <a:schemeClr val="tx1"/>
                        </a:solidFill>
                      </a:endParaRPr>
                    </a:p>
                    <a:p>
                      <a:pPr algn="just"/>
                      <a:endParaRPr lang="en-IN" sz="1500" dirty="0">
                        <a:solidFill>
                          <a:schemeClr val="tx1"/>
                        </a:solidFill>
                      </a:endParaRPr>
                    </a:p>
                  </a:txBody>
                  <a:tcPr marL="91444" marR="91444" marT="45716" marB="45716"/>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rPr>
                        <a:t>F</a:t>
                      </a:r>
                      <a:r>
                        <a:rPr lang="en-US" sz="1500" baseline="-25000" dirty="0">
                          <a:solidFill>
                            <a:schemeClr val="tx1"/>
                          </a:solidFill>
                        </a:rPr>
                        <a:t>t</a:t>
                      </a:r>
                      <a:endParaRPr lang="en-IN" sz="1500" baseline="-25000" dirty="0">
                        <a:solidFill>
                          <a:schemeClr val="tx1"/>
                        </a:solidFill>
                      </a:endParaRPr>
                    </a:p>
                  </a:txBody>
                  <a:tcPr marL="91444" marR="91444" marT="45716" marB="45716"/>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rPr>
                        <a:t>E</a:t>
                      </a:r>
                      <a:r>
                        <a:rPr lang="en-US" sz="1500" baseline="-25000" dirty="0">
                          <a:solidFill>
                            <a:schemeClr val="tx1"/>
                          </a:solidFill>
                        </a:rPr>
                        <a:t>t</a:t>
                      </a:r>
                      <a:r>
                        <a:rPr lang="en-US" sz="1500" dirty="0">
                          <a:solidFill>
                            <a:schemeClr val="tx1"/>
                          </a:solidFill>
                        </a:rPr>
                        <a:t> = </a:t>
                      </a:r>
                      <a:r>
                        <a:rPr lang="en-US" sz="1500" dirty="0" err="1">
                          <a:solidFill>
                            <a:schemeClr val="tx1"/>
                          </a:solidFill>
                        </a:rPr>
                        <a:t>Y</a:t>
                      </a:r>
                      <a:r>
                        <a:rPr lang="en-US" sz="1500" baseline="-25000" dirty="0" err="1">
                          <a:solidFill>
                            <a:schemeClr val="tx1"/>
                          </a:solidFill>
                        </a:rPr>
                        <a:t>t</a:t>
                      </a:r>
                      <a:r>
                        <a:rPr lang="en-US" sz="1500" dirty="0">
                          <a:solidFill>
                            <a:schemeClr val="tx1"/>
                          </a:solidFill>
                        </a:rPr>
                        <a:t> - F</a:t>
                      </a:r>
                      <a:r>
                        <a:rPr lang="en-US" sz="1500" baseline="-25000" dirty="0">
                          <a:solidFill>
                            <a:schemeClr val="tx1"/>
                          </a:solidFill>
                        </a:rPr>
                        <a:t>t</a:t>
                      </a:r>
                      <a:endParaRPr lang="en-IN" sz="1500" baseline="-25000" dirty="0">
                        <a:solidFill>
                          <a:schemeClr val="tx1"/>
                        </a:solidFill>
                      </a:endParaRPr>
                    </a:p>
                  </a:txBody>
                  <a:tcPr marL="91444" marR="91444" marT="45716" marB="45716"/>
                </a:tc>
                <a:tc>
                  <a:txBody>
                    <a:bodyPr/>
                    <a:lstStyle/>
                    <a:p>
                      <a:pPr algn="just"/>
                      <a:r>
                        <a:rPr lang="en-US" sz="1500" dirty="0">
                          <a:solidFill>
                            <a:schemeClr val="tx1"/>
                          </a:solidFill>
                        </a:rPr>
                        <a:t>A</a:t>
                      </a:r>
                      <a:r>
                        <a:rPr lang="en-US" sz="1500" baseline="-25000" dirty="0">
                          <a:solidFill>
                            <a:schemeClr val="tx1"/>
                          </a:solidFill>
                        </a:rPr>
                        <a:t>t</a:t>
                      </a:r>
                      <a:r>
                        <a:rPr lang="en-US" sz="1500" dirty="0">
                          <a:solidFill>
                            <a:schemeClr val="tx1"/>
                          </a:solidFill>
                        </a:rPr>
                        <a:t> = </a:t>
                      </a:r>
                      <a:r>
                        <a:rPr lang="el-GR" sz="1500" dirty="0">
                          <a:solidFill>
                            <a:schemeClr val="tx1"/>
                          </a:solidFill>
                        </a:rPr>
                        <a:t>β</a:t>
                      </a:r>
                      <a:r>
                        <a:rPr lang="en-US" sz="1500" baseline="-25000" dirty="0">
                          <a:solidFill>
                            <a:schemeClr val="tx1"/>
                          </a:solidFill>
                        </a:rPr>
                        <a:t>1</a:t>
                      </a:r>
                      <a:r>
                        <a:rPr lang="en-US" sz="1500" dirty="0">
                          <a:solidFill>
                            <a:schemeClr val="tx1"/>
                          </a:solidFill>
                        </a:rPr>
                        <a:t>E</a:t>
                      </a:r>
                      <a:r>
                        <a:rPr lang="en-US" sz="1500" baseline="-25000" dirty="0">
                          <a:solidFill>
                            <a:schemeClr val="tx1"/>
                          </a:solidFill>
                        </a:rPr>
                        <a:t>t</a:t>
                      </a:r>
                      <a:r>
                        <a:rPr lang="en-US" sz="1500" dirty="0">
                          <a:solidFill>
                            <a:schemeClr val="tx1"/>
                          </a:solidFill>
                        </a:rPr>
                        <a:t> + (1-</a:t>
                      </a:r>
                      <a:r>
                        <a:rPr lang="el-GR" sz="1500" dirty="0">
                          <a:solidFill>
                            <a:schemeClr val="tx1"/>
                          </a:solidFill>
                        </a:rPr>
                        <a:t>β</a:t>
                      </a:r>
                      <a:r>
                        <a:rPr lang="en-US" sz="1500" baseline="-25000" dirty="0">
                          <a:solidFill>
                            <a:schemeClr val="tx1"/>
                          </a:solidFill>
                        </a:rPr>
                        <a:t>1</a:t>
                      </a:r>
                      <a:r>
                        <a:rPr lang="en-US" sz="1500" dirty="0">
                          <a:solidFill>
                            <a:schemeClr val="tx1"/>
                          </a:solidFill>
                        </a:rPr>
                        <a:t>)A</a:t>
                      </a:r>
                      <a:r>
                        <a:rPr lang="en-US" sz="1500" baseline="-25000" dirty="0">
                          <a:solidFill>
                            <a:schemeClr val="tx1"/>
                          </a:solidFill>
                        </a:rPr>
                        <a:t>t-1</a:t>
                      </a:r>
                      <a:endParaRPr lang="en-IN" sz="1500" dirty="0">
                        <a:solidFill>
                          <a:schemeClr val="tx1"/>
                        </a:solidFill>
                      </a:endParaRPr>
                    </a:p>
                  </a:txBody>
                  <a:tcPr marL="91444" marR="91444" marT="45716" marB="45716"/>
                </a:tc>
                <a:tc>
                  <a:txBody>
                    <a:bodyPr/>
                    <a:lstStyle/>
                    <a:p>
                      <a:pPr algn="just"/>
                      <a:r>
                        <a:rPr lang="en-US" sz="1500" dirty="0">
                          <a:solidFill>
                            <a:schemeClr val="tx1"/>
                          </a:solidFill>
                        </a:rPr>
                        <a:t>M</a:t>
                      </a:r>
                      <a:r>
                        <a:rPr lang="en-US" sz="1500" baseline="-25000" dirty="0">
                          <a:solidFill>
                            <a:schemeClr val="tx1"/>
                          </a:solidFill>
                        </a:rPr>
                        <a:t>t</a:t>
                      </a:r>
                      <a:r>
                        <a:rPr lang="en-US" sz="1500" dirty="0">
                          <a:solidFill>
                            <a:schemeClr val="tx1"/>
                          </a:solidFill>
                        </a:rPr>
                        <a:t> = </a:t>
                      </a:r>
                      <a:r>
                        <a:rPr lang="el-GR" sz="1500" dirty="0">
                          <a:solidFill>
                            <a:schemeClr val="tx1"/>
                          </a:solidFill>
                        </a:rPr>
                        <a:t>β</a:t>
                      </a:r>
                      <a:r>
                        <a:rPr lang="en-US" sz="1500" baseline="-25000" dirty="0">
                          <a:solidFill>
                            <a:schemeClr val="tx1"/>
                          </a:solidFill>
                        </a:rPr>
                        <a:t>1</a:t>
                      </a:r>
                      <a:r>
                        <a:rPr lang="en-US" sz="1500" baseline="0" dirty="0">
                          <a:solidFill>
                            <a:schemeClr val="tx1"/>
                          </a:solidFill>
                        </a:rPr>
                        <a:t>|</a:t>
                      </a:r>
                      <a:r>
                        <a:rPr lang="en-US" sz="1500" dirty="0">
                          <a:solidFill>
                            <a:schemeClr val="tx1"/>
                          </a:solidFill>
                        </a:rPr>
                        <a:t>E</a:t>
                      </a:r>
                      <a:r>
                        <a:rPr lang="en-US" sz="1500" baseline="-25000" dirty="0">
                          <a:solidFill>
                            <a:schemeClr val="tx1"/>
                          </a:solidFill>
                        </a:rPr>
                        <a:t>t</a:t>
                      </a:r>
                      <a:r>
                        <a:rPr lang="en-US" sz="1500" baseline="0" dirty="0">
                          <a:solidFill>
                            <a:schemeClr val="tx1"/>
                          </a:solidFill>
                        </a:rPr>
                        <a:t>| </a:t>
                      </a:r>
                      <a:r>
                        <a:rPr lang="en-US" sz="1500" dirty="0">
                          <a:solidFill>
                            <a:schemeClr val="tx1"/>
                          </a:solidFill>
                        </a:rPr>
                        <a:t>+ (1-</a:t>
                      </a:r>
                      <a:r>
                        <a:rPr lang="el-GR" sz="1500" dirty="0">
                          <a:solidFill>
                            <a:schemeClr val="tx1"/>
                          </a:solidFill>
                        </a:rPr>
                        <a:t>β</a:t>
                      </a:r>
                      <a:r>
                        <a:rPr lang="en-US" sz="1500" baseline="-25000" dirty="0">
                          <a:solidFill>
                            <a:schemeClr val="tx1"/>
                          </a:solidFill>
                        </a:rPr>
                        <a:t>1</a:t>
                      </a:r>
                      <a:r>
                        <a:rPr lang="en-US" sz="1500" dirty="0">
                          <a:solidFill>
                            <a:schemeClr val="tx1"/>
                          </a:solidFill>
                        </a:rPr>
                        <a:t>)M</a:t>
                      </a:r>
                      <a:r>
                        <a:rPr lang="en-US" sz="1500" baseline="-25000" dirty="0">
                          <a:solidFill>
                            <a:schemeClr val="tx1"/>
                          </a:solidFill>
                        </a:rPr>
                        <a:t>t-1</a:t>
                      </a:r>
                      <a:endParaRPr lang="en-IN" sz="1500" dirty="0">
                        <a:solidFill>
                          <a:schemeClr val="tx1"/>
                        </a:solidFill>
                      </a:endParaRPr>
                    </a:p>
                  </a:txBody>
                  <a:tcPr marL="91444" marR="91444" marT="45716" marB="45716"/>
                </a:tc>
                <a:tc>
                  <a:txBody>
                    <a:bodyPr/>
                    <a:lstStyle/>
                    <a:p>
                      <a:pPr algn="just"/>
                      <a:r>
                        <a:rPr lang="el-GR" sz="1500" dirty="0">
                          <a:solidFill>
                            <a:schemeClr val="tx1"/>
                          </a:solidFill>
                        </a:rPr>
                        <a:t>α</a:t>
                      </a:r>
                      <a:r>
                        <a:rPr lang="en-US" sz="1500" baseline="-25000" dirty="0">
                          <a:solidFill>
                            <a:schemeClr val="tx1"/>
                          </a:solidFill>
                        </a:rPr>
                        <a:t>1</a:t>
                      </a:r>
                      <a:r>
                        <a:rPr lang="en-US" sz="1500" dirty="0">
                          <a:solidFill>
                            <a:schemeClr val="tx1"/>
                          </a:solidFill>
                        </a:rPr>
                        <a:t> =  |A</a:t>
                      </a:r>
                      <a:r>
                        <a:rPr lang="en-US" sz="1500" baseline="-25000" dirty="0">
                          <a:solidFill>
                            <a:schemeClr val="tx1"/>
                          </a:solidFill>
                        </a:rPr>
                        <a:t>t</a:t>
                      </a:r>
                      <a:r>
                        <a:rPr lang="en-US" sz="1500" dirty="0">
                          <a:solidFill>
                            <a:schemeClr val="tx1"/>
                          </a:solidFill>
                        </a:rPr>
                        <a:t>/M</a:t>
                      </a:r>
                      <a:r>
                        <a:rPr lang="en-US" sz="1500" baseline="-25000" dirty="0">
                          <a:solidFill>
                            <a:schemeClr val="tx1"/>
                          </a:solidFill>
                        </a:rPr>
                        <a:t>t</a:t>
                      </a:r>
                      <a:r>
                        <a:rPr lang="en-US" sz="1500" dirty="0">
                          <a:solidFill>
                            <a:schemeClr val="tx1"/>
                          </a:solidFill>
                        </a:rPr>
                        <a:t>|</a:t>
                      </a:r>
                      <a:endParaRPr lang="en-IN" sz="1500" dirty="0">
                        <a:solidFill>
                          <a:schemeClr val="tx1"/>
                        </a:solidFill>
                      </a:endParaRPr>
                    </a:p>
                  </a:txBody>
                  <a:tcPr marL="91444" marR="91444" marT="45716" marB="45716"/>
                </a:tc>
                <a:extLst>
                  <a:ext uri="{0D108BD9-81ED-4DB2-BD59-A6C34878D82A}">
                    <a16:rowId xmlns:a16="http://schemas.microsoft.com/office/drawing/2014/main" val="10004"/>
                  </a:ext>
                </a:extLst>
              </a:tr>
            </a:tbl>
          </a:graphicData>
        </a:graphic>
      </p:graphicFrame>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DA7D68-5ECD-4367-9090-021CF26FC865}"/>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104BA5FE-26BC-4238-9B4E-2517DDE6575F}"/>
              </a:ext>
            </a:extLst>
          </p:cNvPr>
          <p:cNvSpPr>
            <a:spLocks noGrp="1"/>
          </p:cNvSpPr>
          <p:nvPr>
            <p:ph type="ftr" sz="quarter" idx="11"/>
          </p:nvPr>
        </p:nvSpPr>
        <p:spPr/>
        <p:txBody>
          <a:bodyPr/>
          <a:lstStyle/>
          <a:p>
            <a:pPr>
              <a:defRPr/>
            </a:pPr>
            <a:r>
              <a:rPr lang="en-US"/>
              <a:t>RNSengupta,IME Dept,IIT Kanpur,INDIA</a:t>
            </a:r>
          </a:p>
        </p:txBody>
      </p:sp>
      <p:sp>
        <p:nvSpPr>
          <p:cNvPr id="311300" name="Slide Number Placeholder 5">
            <a:extLst>
              <a:ext uri="{FF2B5EF4-FFF2-40B4-BE49-F238E27FC236}">
                <a16:creationId xmlns:a16="http://schemas.microsoft.com/office/drawing/2014/main" id="{2244BC2B-BB70-40A9-94B1-DB681880707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EA210A4-ECD3-4156-A840-C7F1E52A08C9}" type="slidenum">
              <a:rPr lang="en-US" altLang="en-US" sz="1400" smtClean="0"/>
              <a:pPr>
                <a:spcBef>
                  <a:spcPct val="0"/>
                </a:spcBef>
                <a:buFontTx/>
                <a:buNone/>
              </a:pPr>
              <a:t>118</a:t>
            </a:fld>
            <a:endParaRPr lang="en-US" altLang="en-US" sz="1400"/>
          </a:p>
        </p:txBody>
      </p:sp>
      <p:sp>
        <p:nvSpPr>
          <p:cNvPr id="64517" name="Rectangle 2">
            <a:extLst>
              <a:ext uri="{FF2B5EF4-FFF2-40B4-BE49-F238E27FC236}">
                <a16:creationId xmlns:a16="http://schemas.microsoft.com/office/drawing/2014/main" id="{705A8BC0-A5BC-487B-B593-60B21BA5D2A8}"/>
              </a:ext>
            </a:extLst>
          </p:cNvPr>
          <p:cNvSpPr>
            <a:spLocks noGrp="1" noChangeArrowheads="1"/>
          </p:cNvSpPr>
          <p:nvPr>
            <p:ph type="title"/>
          </p:nvPr>
        </p:nvSpPr>
        <p:spPr/>
        <p:txBody>
          <a:bodyPr/>
          <a:lstStyle/>
          <a:p>
            <a:pPr eaLnBrk="1" hangingPunct="1">
              <a:defRPr/>
            </a:pPr>
            <a:r>
              <a:rPr lang="en-US" altLang="en-US" sz="3500" b="1" dirty="0">
                <a:solidFill>
                  <a:srgbClr val="0000FF"/>
                </a:solidFill>
                <a:effectLst>
                  <a:outerShdw blurRad="38100" dist="38100" dir="2700000" algn="tl">
                    <a:srgbClr val="000000">
                      <a:alpha val="43137"/>
                    </a:srgbClr>
                  </a:outerShdw>
                </a:effectLst>
              </a:rPr>
              <a:t>Exponential Smoothing (</a:t>
            </a:r>
            <a:r>
              <a:rPr lang="en-US" altLang="en-US" sz="3500" b="1" dirty="0">
                <a:solidFill>
                  <a:srgbClr val="FF0000"/>
                </a:solidFill>
                <a:effectLst>
                  <a:outerShdw blurRad="38100" dist="38100" dir="2700000" algn="tl">
                    <a:srgbClr val="000000">
                      <a:alpha val="43137"/>
                    </a:srgbClr>
                  </a:outerShdw>
                </a:effectLst>
              </a:rPr>
              <a:t>multiple adaptive</a:t>
            </a:r>
            <a:r>
              <a:rPr lang="en-US" altLang="en-US" sz="3500" b="1" dirty="0">
                <a:solidFill>
                  <a:srgbClr val="0000FF"/>
                </a:solidFill>
                <a:effectLst>
                  <a:outerShdw blurRad="38100" dist="38100" dir="2700000" algn="tl">
                    <a:srgbClr val="000000">
                      <a:alpha val="43137"/>
                    </a:srgbClr>
                  </a:outerShdw>
                </a:effectLst>
              </a:rPr>
              <a:t> parameter)</a:t>
            </a:r>
            <a:r>
              <a:rPr lang="en-US" altLang="en-US" sz="3500" dirty="0">
                <a:solidFill>
                  <a:schemeClr val="tx1"/>
                </a:solidFill>
              </a:rPr>
              <a:t> </a:t>
            </a:r>
            <a:r>
              <a:rPr lang="en-US" altLang="en-US" sz="3500" b="1" dirty="0">
                <a:solidFill>
                  <a:srgbClr val="0000FF"/>
                </a:solidFill>
              </a:rPr>
              <a:t>(</a:t>
            </a:r>
            <a:r>
              <a:rPr lang="en-US" altLang="en-US" sz="3500" b="1" dirty="0" err="1">
                <a:solidFill>
                  <a:srgbClr val="0000FF"/>
                </a:solidFill>
              </a:rPr>
              <a:t>contd</a:t>
            </a:r>
            <a:r>
              <a:rPr lang="en-US" altLang="en-US" sz="3500" b="1" dirty="0">
                <a:solidFill>
                  <a:srgbClr val="0000FF"/>
                </a:solidFill>
              </a:rPr>
              <a:t>…)</a:t>
            </a:r>
          </a:p>
        </p:txBody>
      </p:sp>
      <p:sp>
        <p:nvSpPr>
          <p:cNvPr id="305158" name="Rectangle 3">
            <a:extLst>
              <a:ext uri="{FF2B5EF4-FFF2-40B4-BE49-F238E27FC236}">
                <a16:creationId xmlns:a16="http://schemas.microsoft.com/office/drawing/2014/main" id="{3DF51471-EAF8-434F-BCA1-C06718827A33}"/>
              </a:ext>
            </a:extLst>
          </p:cNvPr>
          <p:cNvSpPr>
            <a:spLocks noGrp="1" noChangeArrowheads="1"/>
          </p:cNvSpPr>
          <p:nvPr>
            <p:ph type="body" idx="1"/>
          </p:nvPr>
        </p:nvSpPr>
        <p:spPr/>
        <p:txBody>
          <a:bodyPr/>
          <a:lstStyle/>
          <a:p>
            <a:pPr marL="0" indent="0" algn="ctr">
              <a:buFontTx/>
              <a:buNone/>
              <a:defRPr/>
            </a:pPr>
            <a:r>
              <a:rPr lang="en-US" sz="2200" b="1" dirty="0">
                <a:solidFill>
                  <a:srgbClr val="0000FF"/>
                </a:solidFill>
              </a:rPr>
              <a:t>F</a:t>
            </a:r>
            <a:r>
              <a:rPr lang="en-US" sz="2200" b="1" baseline="-25000" dirty="0">
                <a:solidFill>
                  <a:srgbClr val="0000FF"/>
                </a:solidFill>
              </a:rPr>
              <a:t>t+1</a:t>
            </a:r>
            <a:r>
              <a:rPr lang="en-US" sz="2200" b="1" dirty="0">
                <a:solidFill>
                  <a:srgbClr val="0000FF"/>
                </a:solidFill>
              </a:rPr>
              <a:t> = </a:t>
            </a:r>
            <a:r>
              <a:rPr lang="en-US" sz="2200" b="1" dirty="0">
                <a:solidFill>
                  <a:srgbClr val="0000FF"/>
                </a:solidFill>
                <a:sym typeface="Symbol" panose="05050102010706020507" pitchFamily="18" charset="2"/>
              </a:rPr>
              <a:t></a:t>
            </a:r>
            <a:r>
              <a:rPr lang="en-US" sz="2200" b="1" baseline="-25000" dirty="0">
                <a:solidFill>
                  <a:srgbClr val="0000FF"/>
                </a:solidFill>
              </a:rPr>
              <a:t>1,t</a:t>
            </a:r>
            <a:r>
              <a:rPr lang="en-US" sz="2200" b="1" dirty="0">
                <a:solidFill>
                  <a:srgbClr val="0000FF"/>
                </a:solidFill>
              </a:rPr>
              <a:t>Y</a:t>
            </a:r>
            <a:r>
              <a:rPr lang="en-US" sz="2200" b="1" baseline="-25000" dirty="0">
                <a:solidFill>
                  <a:srgbClr val="0000FF"/>
                </a:solidFill>
              </a:rPr>
              <a:t>t</a:t>
            </a:r>
            <a:r>
              <a:rPr lang="en-US" sz="2200" b="1" dirty="0">
                <a:solidFill>
                  <a:srgbClr val="0000FF"/>
                </a:solidFill>
              </a:rPr>
              <a:t> + </a:t>
            </a:r>
            <a:r>
              <a:rPr lang="en-US" sz="2200" b="1" dirty="0">
                <a:solidFill>
                  <a:srgbClr val="0000FF"/>
                </a:solidFill>
                <a:sym typeface="Symbol" panose="05050102010706020507" pitchFamily="18" charset="2"/>
              </a:rPr>
              <a:t></a:t>
            </a:r>
            <a:r>
              <a:rPr lang="en-US" sz="2200" b="1" baseline="-25000" dirty="0">
                <a:solidFill>
                  <a:srgbClr val="0000FF"/>
                </a:solidFill>
              </a:rPr>
              <a:t>2,t</a:t>
            </a:r>
            <a:r>
              <a:rPr lang="en-US" sz="2200" b="1" dirty="0">
                <a:solidFill>
                  <a:srgbClr val="0000FF"/>
                </a:solidFill>
              </a:rPr>
              <a:t>F</a:t>
            </a:r>
            <a:r>
              <a:rPr lang="en-US" sz="2200" b="1" baseline="-25000" dirty="0">
                <a:solidFill>
                  <a:srgbClr val="0000FF"/>
                </a:solidFill>
              </a:rPr>
              <a:t>t</a:t>
            </a:r>
            <a:r>
              <a:rPr lang="en-US" sz="2200" b="1" dirty="0">
                <a:solidFill>
                  <a:srgbClr val="0000FF"/>
                </a:solidFill>
              </a:rPr>
              <a:t> + </a:t>
            </a:r>
            <a:r>
              <a:rPr lang="en-US" sz="2200" b="1" dirty="0">
                <a:solidFill>
                  <a:srgbClr val="0000FF"/>
                </a:solidFill>
                <a:sym typeface="Symbol" panose="05050102010706020507" pitchFamily="18" charset="2"/>
              </a:rPr>
              <a:t></a:t>
            </a:r>
            <a:r>
              <a:rPr lang="en-US" sz="2200" b="1" baseline="-25000" dirty="0">
                <a:solidFill>
                  <a:srgbClr val="0000FF"/>
                </a:solidFill>
              </a:rPr>
              <a:t>3,t</a:t>
            </a:r>
            <a:r>
              <a:rPr lang="en-US" sz="2200" b="1" dirty="0">
                <a:solidFill>
                  <a:srgbClr val="0000FF"/>
                </a:solidFill>
              </a:rPr>
              <a:t>Y</a:t>
            </a:r>
            <a:r>
              <a:rPr lang="en-US" sz="2200" b="1" baseline="-25000" dirty="0">
                <a:solidFill>
                  <a:srgbClr val="0000FF"/>
                </a:solidFill>
              </a:rPr>
              <a:t>t-1</a:t>
            </a:r>
            <a:r>
              <a:rPr lang="en-US" sz="2200" b="1" dirty="0">
                <a:solidFill>
                  <a:srgbClr val="0000FF"/>
                </a:solidFill>
              </a:rPr>
              <a:t> + </a:t>
            </a:r>
            <a:r>
              <a:rPr lang="en-US" sz="2200" b="1" dirty="0">
                <a:solidFill>
                  <a:srgbClr val="0000FF"/>
                </a:solidFill>
                <a:sym typeface="Symbol" panose="05050102010706020507" pitchFamily="18" charset="2"/>
              </a:rPr>
              <a:t></a:t>
            </a:r>
            <a:r>
              <a:rPr lang="en-US" sz="2200" b="1" baseline="-25000" dirty="0">
                <a:solidFill>
                  <a:srgbClr val="0000FF"/>
                </a:solidFill>
              </a:rPr>
              <a:t>4,t</a:t>
            </a:r>
            <a:r>
              <a:rPr lang="en-US" sz="2200" b="1" dirty="0">
                <a:solidFill>
                  <a:srgbClr val="0000FF"/>
                </a:solidFill>
              </a:rPr>
              <a:t>F</a:t>
            </a:r>
            <a:r>
              <a:rPr lang="en-US" sz="2200" b="1" baseline="-25000" dirty="0">
                <a:solidFill>
                  <a:srgbClr val="0000FF"/>
                </a:solidFill>
              </a:rPr>
              <a:t>t-1</a:t>
            </a:r>
            <a:endParaRPr lang="en-US" sz="2200" b="1" dirty="0">
              <a:solidFill>
                <a:srgbClr val="0000FF"/>
              </a:solidFill>
            </a:endParaRPr>
          </a:p>
          <a:p>
            <a:pPr algn="just">
              <a:buFont typeface="Wingdings" panose="05000000000000000000" pitchFamily="2" charset="2"/>
              <a:buChar char="§"/>
              <a:defRPr/>
            </a:pPr>
            <a:r>
              <a:rPr lang="en-US" sz="2200" dirty="0"/>
              <a:t>A</a:t>
            </a:r>
            <a:r>
              <a:rPr lang="en-US" sz="2200" baseline="-25000" dirty="0"/>
              <a:t>t</a:t>
            </a:r>
            <a:r>
              <a:rPr lang="en-US" sz="2200" dirty="0"/>
              <a:t> = M</a:t>
            </a:r>
            <a:r>
              <a:rPr lang="en-US" sz="2200" baseline="-25000" dirty="0"/>
              <a:t>t</a:t>
            </a:r>
            <a:r>
              <a:rPr lang="en-US" sz="2200" dirty="0"/>
              <a:t> = 0</a:t>
            </a:r>
          </a:p>
          <a:p>
            <a:pPr algn="just">
              <a:buFont typeface="Wingdings" panose="05000000000000000000" pitchFamily="2" charset="2"/>
              <a:buChar char="§"/>
              <a:defRPr/>
            </a:pPr>
            <a:r>
              <a:rPr lang="en-US" sz="2200" dirty="0"/>
              <a:t>A</a:t>
            </a:r>
            <a:r>
              <a:rPr lang="en-US" sz="2200" baseline="-25000" dirty="0"/>
              <a:t>t-1</a:t>
            </a:r>
            <a:r>
              <a:rPr lang="en-US" sz="2200" dirty="0"/>
              <a:t> = M</a:t>
            </a:r>
            <a:r>
              <a:rPr lang="en-US" sz="2200" baseline="-25000" dirty="0"/>
              <a:t>t-1</a:t>
            </a:r>
            <a:r>
              <a:rPr lang="en-US" sz="2200" dirty="0"/>
              <a:t> = 0</a:t>
            </a:r>
          </a:p>
          <a:p>
            <a:pPr algn="just">
              <a:buFont typeface="Wingdings" panose="05000000000000000000" pitchFamily="2" charset="2"/>
              <a:buChar char="§"/>
              <a:defRPr/>
            </a:pPr>
            <a:r>
              <a:rPr lang="en-US" sz="2200" dirty="0"/>
              <a:t>A</a:t>
            </a:r>
            <a:r>
              <a:rPr lang="en-US" sz="2200" baseline="-25000" dirty="0"/>
              <a:t>t-2</a:t>
            </a:r>
            <a:r>
              <a:rPr lang="en-US" sz="2200" dirty="0"/>
              <a:t> = M</a:t>
            </a:r>
            <a:r>
              <a:rPr lang="en-US" sz="2200" baseline="-25000" dirty="0"/>
              <a:t>t-2</a:t>
            </a:r>
            <a:r>
              <a:rPr lang="en-US" sz="2200" dirty="0"/>
              <a:t> = 0</a:t>
            </a:r>
          </a:p>
          <a:p>
            <a:pPr algn="just">
              <a:buFont typeface="Wingdings" panose="05000000000000000000" pitchFamily="2" charset="2"/>
              <a:buChar char="§"/>
              <a:defRPr/>
            </a:pPr>
            <a:r>
              <a:rPr lang="en-US" sz="2200" dirty="0"/>
              <a:t>A</a:t>
            </a:r>
            <a:r>
              <a:rPr lang="en-US" sz="2200" baseline="-25000" dirty="0"/>
              <a:t>t-3</a:t>
            </a:r>
            <a:r>
              <a:rPr lang="en-US" sz="2200" dirty="0"/>
              <a:t> = M</a:t>
            </a:r>
            <a:r>
              <a:rPr lang="en-US" sz="2200" baseline="-25000" dirty="0"/>
              <a:t>t-3</a:t>
            </a:r>
            <a:r>
              <a:rPr lang="en-US" sz="2200" dirty="0"/>
              <a:t> = 0</a:t>
            </a:r>
          </a:p>
          <a:p>
            <a:pPr algn="just">
              <a:buFont typeface="Wingdings" panose="05000000000000000000" pitchFamily="2" charset="2"/>
              <a:buChar char="§"/>
              <a:defRPr/>
            </a:pPr>
            <a:r>
              <a:rPr lang="en-US" sz="2200" dirty="0" err="1"/>
              <a:t>Y</a:t>
            </a:r>
            <a:r>
              <a:rPr lang="en-US" sz="2200" baseline="-25000" dirty="0" err="1"/>
              <a:t>t</a:t>
            </a:r>
            <a:r>
              <a:rPr lang="en-US" sz="2200" dirty="0"/>
              <a:t> = F</a:t>
            </a:r>
            <a:r>
              <a:rPr lang="en-US" sz="2200" baseline="-25000" dirty="0"/>
              <a:t>t+1</a:t>
            </a:r>
            <a:endParaRPr lang="en-US" sz="2200" dirty="0"/>
          </a:p>
          <a:p>
            <a:pPr algn="just">
              <a:buFont typeface="Wingdings" panose="05000000000000000000" pitchFamily="2" charset="2"/>
              <a:buChar char="§"/>
              <a:defRPr/>
            </a:pPr>
            <a:r>
              <a:rPr lang="en-US" sz="2200" dirty="0"/>
              <a:t>Y</a:t>
            </a:r>
            <a:r>
              <a:rPr lang="en-US" sz="2200" baseline="-25000" dirty="0"/>
              <a:t>t-1</a:t>
            </a:r>
            <a:r>
              <a:rPr lang="en-US" sz="2200" dirty="0"/>
              <a:t> = F</a:t>
            </a:r>
            <a:r>
              <a:rPr lang="en-US" sz="2200" baseline="-25000" dirty="0"/>
              <a:t>t</a:t>
            </a:r>
            <a:endParaRPr lang="en-US" sz="2200" dirty="0"/>
          </a:p>
          <a:p>
            <a:pPr algn="just">
              <a:buFont typeface="Wingdings" panose="05000000000000000000" pitchFamily="2" charset="2"/>
              <a:buChar char="§"/>
              <a:defRPr/>
            </a:pPr>
            <a:r>
              <a:rPr lang="en-US" sz="2200" dirty="0"/>
              <a:t>Y</a:t>
            </a:r>
            <a:r>
              <a:rPr lang="en-US" sz="2200" baseline="-25000" dirty="0"/>
              <a:t>t-2</a:t>
            </a:r>
            <a:r>
              <a:rPr lang="en-US" sz="2200" dirty="0"/>
              <a:t> = F</a:t>
            </a:r>
            <a:r>
              <a:rPr lang="en-US" sz="2200" baseline="-25000" dirty="0"/>
              <a:t>t-1</a:t>
            </a:r>
            <a:endParaRPr lang="en-US" sz="2200" dirty="0"/>
          </a:p>
          <a:p>
            <a:pPr algn="just">
              <a:buFont typeface="Wingdings" panose="05000000000000000000" pitchFamily="2" charset="2"/>
              <a:buChar char="§"/>
              <a:defRPr/>
            </a:pPr>
            <a:r>
              <a:rPr lang="en-US" sz="2200" dirty="0"/>
              <a:t>Y</a:t>
            </a:r>
            <a:r>
              <a:rPr lang="en-US" sz="2200" baseline="-25000" dirty="0"/>
              <a:t>t-3</a:t>
            </a:r>
            <a:r>
              <a:rPr lang="en-US" sz="2200" dirty="0"/>
              <a:t> = F</a:t>
            </a:r>
            <a:r>
              <a:rPr lang="en-US" sz="2200" baseline="-25000" dirty="0"/>
              <a:t>t-2</a:t>
            </a:r>
            <a:endParaRPr lang="en-US" sz="2200" dirty="0"/>
          </a:p>
          <a:p>
            <a:pPr algn="just">
              <a:buFont typeface="Wingdings" panose="05000000000000000000" pitchFamily="2" charset="2"/>
              <a:buChar char="§"/>
              <a:defRPr/>
            </a:pPr>
            <a:r>
              <a:rPr lang="en-US" sz="2200" dirty="0">
                <a:sym typeface="Symbol" panose="05050102010706020507" pitchFamily="18" charset="2"/>
              </a:rPr>
              <a:t></a:t>
            </a:r>
            <a:r>
              <a:rPr lang="en-US" sz="2200" baseline="-25000" dirty="0"/>
              <a:t>1</a:t>
            </a:r>
            <a:r>
              <a:rPr lang="en-US" sz="2200" dirty="0"/>
              <a:t> &gt; </a:t>
            </a:r>
            <a:r>
              <a:rPr lang="en-US" sz="2200" dirty="0">
                <a:sym typeface="Symbol" panose="05050102010706020507" pitchFamily="18" charset="2"/>
              </a:rPr>
              <a:t></a:t>
            </a:r>
            <a:r>
              <a:rPr lang="en-US" sz="2200" baseline="-25000" dirty="0"/>
              <a:t>2</a:t>
            </a:r>
            <a:r>
              <a:rPr lang="en-US" sz="2200" dirty="0"/>
              <a:t> &gt; </a:t>
            </a:r>
            <a:r>
              <a:rPr lang="en-US" sz="2200" dirty="0">
                <a:sym typeface="Symbol" panose="05050102010706020507" pitchFamily="18" charset="2"/>
              </a:rPr>
              <a:t></a:t>
            </a:r>
            <a:r>
              <a:rPr lang="en-US" sz="2200" baseline="-25000" dirty="0"/>
              <a:t>3</a:t>
            </a:r>
            <a:r>
              <a:rPr lang="en-US" sz="2200" dirty="0"/>
              <a:t> &gt; </a:t>
            </a:r>
            <a:r>
              <a:rPr lang="en-US" sz="2200" dirty="0">
                <a:sym typeface="Symbol" panose="05050102010706020507" pitchFamily="18" charset="2"/>
              </a:rPr>
              <a:t></a:t>
            </a:r>
            <a:r>
              <a:rPr lang="en-US" sz="2200" baseline="-25000" dirty="0"/>
              <a:t>4</a:t>
            </a:r>
            <a:r>
              <a:rPr lang="en-US" sz="2200" dirty="0"/>
              <a:t>, s.t: </a:t>
            </a:r>
            <a:r>
              <a:rPr lang="en-US" sz="2200" dirty="0">
                <a:sym typeface="Symbol" panose="05050102010706020507" pitchFamily="18" charset="2"/>
              </a:rPr>
              <a:t></a:t>
            </a:r>
            <a:r>
              <a:rPr lang="en-US" sz="2200" baseline="-25000" dirty="0"/>
              <a:t>1</a:t>
            </a:r>
            <a:r>
              <a:rPr lang="en-US" sz="2200" dirty="0"/>
              <a:t> + </a:t>
            </a:r>
            <a:r>
              <a:rPr lang="en-US" sz="2200" dirty="0">
                <a:sym typeface="Symbol" panose="05050102010706020507" pitchFamily="18" charset="2"/>
              </a:rPr>
              <a:t></a:t>
            </a:r>
            <a:r>
              <a:rPr lang="en-US" sz="2200" baseline="-25000" dirty="0"/>
              <a:t>2</a:t>
            </a:r>
            <a:r>
              <a:rPr lang="en-US" sz="2200" dirty="0"/>
              <a:t> + </a:t>
            </a:r>
            <a:r>
              <a:rPr lang="en-US" sz="2200" dirty="0">
                <a:sym typeface="Symbol" panose="05050102010706020507" pitchFamily="18" charset="2"/>
              </a:rPr>
              <a:t></a:t>
            </a:r>
            <a:r>
              <a:rPr lang="en-US" sz="2200" baseline="-25000" dirty="0"/>
              <a:t>3</a:t>
            </a:r>
            <a:r>
              <a:rPr lang="en-US" sz="2200" dirty="0"/>
              <a:t> + </a:t>
            </a:r>
            <a:r>
              <a:rPr lang="en-US" sz="2200" dirty="0">
                <a:sym typeface="Symbol" panose="05050102010706020507" pitchFamily="18" charset="2"/>
              </a:rPr>
              <a:t></a:t>
            </a:r>
            <a:r>
              <a:rPr lang="en-US" sz="2200" baseline="-25000" dirty="0"/>
              <a:t>4</a:t>
            </a:r>
            <a:r>
              <a:rPr lang="en-US" sz="2200" dirty="0"/>
              <a:t> = 1</a:t>
            </a:r>
          </a:p>
          <a:p>
            <a:pPr algn="just">
              <a:buFont typeface="Wingdings" panose="05000000000000000000" pitchFamily="2" charset="2"/>
              <a:buChar char="§"/>
              <a:defRPr/>
            </a:pPr>
            <a:r>
              <a:rPr lang="en-US" sz="2200" dirty="0">
                <a:sym typeface="Symbol" panose="05050102010706020507" pitchFamily="18" charset="2"/>
              </a:rPr>
              <a:t></a:t>
            </a:r>
            <a:r>
              <a:rPr lang="en-US" sz="2200" baseline="-25000" dirty="0"/>
              <a:t>1</a:t>
            </a:r>
            <a:r>
              <a:rPr lang="en-US" sz="2200" dirty="0"/>
              <a:t> &gt; </a:t>
            </a:r>
            <a:r>
              <a:rPr lang="en-US" sz="2200" dirty="0">
                <a:sym typeface="Symbol" panose="05050102010706020507" pitchFamily="18" charset="2"/>
              </a:rPr>
              <a:t></a:t>
            </a:r>
            <a:r>
              <a:rPr lang="en-US" sz="2200" baseline="-25000" dirty="0"/>
              <a:t>2</a:t>
            </a:r>
            <a:r>
              <a:rPr lang="en-US" sz="2200" dirty="0"/>
              <a:t> &gt; </a:t>
            </a:r>
            <a:r>
              <a:rPr lang="en-US" sz="2200" dirty="0">
                <a:sym typeface="Symbol" panose="05050102010706020507" pitchFamily="18" charset="2"/>
              </a:rPr>
              <a:t></a:t>
            </a:r>
            <a:r>
              <a:rPr lang="en-US" sz="2200" baseline="-25000" dirty="0"/>
              <a:t>3</a:t>
            </a:r>
            <a:r>
              <a:rPr lang="en-US" sz="2200" dirty="0"/>
              <a:t> &gt; </a:t>
            </a:r>
            <a:r>
              <a:rPr lang="en-US" sz="2200" dirty="0">
                <a:sym typeface="Symbol" panose="05050102010706020507" pitchFamily="18" charset="2"/>
              </a:rPr>
              <a:t></a:t>
            </a:r>
            <a:r>
              <a:rPr lang="en-US" sz="2200" baseline="-25000" dirty="0"/>
              <a:t>4</a:t>
            </a:r>
            <a:r>
              <a:rPr lang="en-US" sz="2200" dirty="0"/>
              <a:t>, s.t: </a:t>
            </a:r>
            <a:r>
              <a:rPr lang="en-US" sz="2200" dirty="0">
                <a:sym typeface="Symbol" panose="05050102010706020507" pitchFamily="18" charset="2"/>
              </a:rPr>
              <a:t></a:t>
            </a:r>
            <a:r>
              <a:rPr lang="en-US" sz="2200" baseline="-25000" dirty="0"/>
              <a:t>1</a:t>
            </a:r>
            <a:r>
              <a:rPr lang="en-US" sz="2200" dirty="0"/>
              <a:t> + </a:t>
            </a:r>
            <a:r>
              <a:rPr lang="en-US" sz="2200" dirty="0">
                <a:sym typeface="Symbol" panose="05050102010706020507" pitchFamily="18" charset="2"/>
              </a:rPr>
              <a:t></a:t>
            </a:r>
            <a:r>
              <a:rPr lang="en-US" sz="2200" baseline="-25000" dirty="0"/>
              <a:t>2</a:t>
            </a:r>
            <a:r>
              <a:rPr lang="en-US" sz="2200" dirty="0"/>
              <a:t> + </a:t>
            </a:r>
            <a:r>
              <a:rPr lang="en-US" sz="2200" dirty="0">
                <a:sym typeface="Symbol" panose="05050102010706020507" pitchFamily="18" charset="2"/>
              </a:rPr>
              <a:t></a:t>
            </a:r>
            <a:r>
              <a:rPr lang="en-US" sz="2200" baseline="-25000" dirty="0"/>
              <a:t>3</a:t>
            </a:r>
            <a:r>
              <a:rPr lang="en-US" sz="2200" dirty="0"/>
              <a:t> + </a:t>
            </a:r>
            <a:r>
              <a:rPr lang="en-US" sz="2200" dirty="0">
                <a:sym typeface="Symbol" panose="05050102010706020507" pitchFamily="18" charset="2"/>
              </a:rPr>
              <a:t></a:t>
            </a:r>
            <a:r>
              <a:rPr lang="en-US" sz="2200" baseline="-25000" dirty="0"/>
              <a:t>4</a:t>
            </a:r>
            <a:r>
              <a:rPr lang="en-US" sz="2200" dirty="0"/>
              <a:t> = 1</a:t>
            </a:r>
            <a:endParaRPr lang="en-US" altLang="en-US" sz="2200" dirty="0">
              <a:sym typeface="Symbol" panose="05050102010706020507" pitchFamily="18" charset="2"/>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654DF56-F88C-472C-AF89-2F15FBC0773C}"/>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565FA149-2AB1-422E-8754-25339A3EE512}"/>
              </a:ext>
            </a:extLst>
          </p:cNvPr>
          <p:cNvSpPr>
            <a:spLocks noGrp="1"/>
          </p:cNvSpPr>
          <p:nvPr>
            <p:ph type="ftr" sz="quarter" idx="11"/>
          </p:nvPr>
        </p:nvSpPr>
        <p:spPr/>
        <p:txBody>
          <a:bodyPr/>
          <a:lstStyle/>
          <a:p>
            <a:pPr>
              <a:defRPr/>
            </a:pPr>
            <a:r>
              <a:rPr lang="en-US"/>
              <a:t>RNSengupta,IME Dept,IIT Kanpur,INDIA</a:t>
            </a:r>
          </a:p>
        </p:txBody>
      </p:sp>
      <p:sp>
        <p:nvSpPr>
          <p:cNvPr id="312324" name="Slide Number Placeholder 5">
            <a:extLst>
              <a:ext uri="{FF2B5EF4-FFF2-40B4-BE49-F238E27FC236}">
                <a16:creationId xmlns:a16="http://schemas.microsoft.com/office/drawing/2014/main" id="{76B37785-248F-49BF-BFBA-9A4AD7C5F37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4539549-D497-47CB-821F-B2F476E9DBC2}" type="slidenum">
              <a:rPr lang="en-US" altLang="en-US" sz="1400" smtClean="0"/>
              <a:pPr>
                <a:spcBef>
                  <a:spcPct val="0"/>
                </a:spcBef>
                <a:buFontTx/>
                <a:buNone/>
              </a:pPr>
              <a:t>119</a:t>
            </a:fld>
            <a:endParaRPr lang="en-US" altLang="en-US" sz="1400"/>
          </a:p>
        </p:txBody>
      </p:sp>
      <p:sp>
        <p:nvSpPr>
          <p:cNvPr id="87045" name="Rectangle 2">
            <a:extLst>
              <a:ext uri="{FF2B5EF4-FFF2-40B4-BE49-F238E27FC236}">
                <a16:creationId xmlns:a16="http://schemas.microsoft.com/office/drawing/2014/main" id="{7FA24C7E-DBD4-4007-98F6-03977EB23DC7}"/>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Discussion </a:t>
            </a:r>
          </a:p>
        </p:txBody>
      </p:sp>
      <p:sp>
        <p:nvSpPr>
          <p:cNvPr id="312326" name="Rectangle 3">
            <a:extLst>
              <a:ext uri="{FF2B5EF4-FFF2-40B4-BE49-F238E27FC236}">
                <a16:creationId xmlns:a16="http://schemas.microsoft.com/office/drawing/2014/main" id="{6CA537B4-A6E6-460A-9E19-E8FFF5571528}"/>
              </a:ext>
            </a:extLst>
          </p:cNvPr>
          <p:cNvSpPr>
            <a:spLocks noGrp="1" noChangeArrowheads="1"/>
          </p:cNvSpPr>
          <p:nvPr>
            <p:ph type="body" idx="1"/>
          </p:nvPr>
        </p:nvSpPr>
        <p:spPr>
          <a:xfrm>
            <a:off x="1981200" y="1524000"/>
            <a:ext cx="8229600" cy="4525963"/>
          </a:xfrm>
        </p:spPr>
        <p:txBody>
          <a:bodyPr/>
          <a:lstStyle/>
          <a:p>
            <a:pPr marL="742950" indent="-742950" algn="just" eaLnBrk="1" hangingPunct="1">
              <a:lnSpc>
                <a:spcPct val="90000"/>
              </a:lnSpc>
              <a:buFontTx/>
              <a:buNone/>
            </a:pPr>
            <a:endParaRPr lang="en-IN" altLang="en-US" sz="3500">
              <a:sym typeface="Symbol" panose="05050102010706020507" pitchFamily="18" charset="2"/>
            </a:endParaRPr>
          </a:p>
        </p:txBody>
      </p:sp>
      <p:pic>
        <p:nvPicPr>
          <p:cNvPr id="312327" name="Picture 9">
            <a:extLst>
              <a:ext uri="{FF2B5EF4-FFF2-40B4-BE49-F238E27FC236}">
                <a16:creationId xmlns:a16="http://schemas.microsoft.com/office/drawing/2014/main" id="{73E6A505-F919-4862-8A5F-8324F48612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17638"/>
            <a:ext cx="10972800"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828180F-20BB-4E4D-A419-65043B5DB61A}"/>
              </a:ext>
            </a:extLst>
          </p:cNvPr>
          <p:cNvSpPr>
            <a:spLocks noGrp="1"/>
          </p:cNvSpPr>
          <p:nvPr>
            <p:ph type="dt" sz="quarter" idx="10"/>
          </p:nvPr>
        </p:nvSpPr>
        <p:spPr/>
        <p:txBody>
          <a:bodyPr/>
          <a:lstStyle/>
          <a:p>
            <a:pPr>
              <a:defRPr/>
            </a:pPr>
            <a:r>
              <a:rPr lang="en-US">
                <a:latin typeface="+mj-lt"/>
              </a:rPr>
              <a:t>IME602: FORECASTING</a:t>
            </a:r>
            <a:endParaRPr lang="en-US" dirty="0"/>
          </a:p>
        </p:txBody>
      </p:sp>
      <p:sp>
        <p:nvSpPr>
          <p:cNvPr id="5" name="Footer Placeholder 4">
            <a:extLst>
              <a:ext uri="{FF2B5EF4-FFF2-40B4-BE49-F238E27FC236}">
                <a16:creationId xmlns:a16="http://schemas.microsoft.com/office/drawing/2014/main" id="{64C3AF26-C000-4E52-BDFC-FDDF371545F6}"/>
              </a:ext>
            </a:extLst>
          </p:cNvPr>
          <p:cNvSpPr>
            <a:spLocks noGrp="1"/>
          </p:cNvSpPr>
          <p:nvPr>
            <p:ph type="ftr" sz="quarter" idx="11"/>
          </p:nvPr>
        </p:nvSpPr>
        <p:spPr/>
        <p:txBody>
          <a:bodyPr/>
          <a:lstStyle/>
          <a:p>
            <a:pPr>
              <a:defRPr/>
            </a:pPr>
            <a:r>
              <a:rPr lang="en-US"/>
              <a:t>RNSengupta,IME Dept,IIT Kanpur,INDIA</a:t>
            </a:r>
          </a:p>
        </p:txBody>
      </p:sp>
      <p:sp>
        <p:nvSpPr>
          <p:cNvPr id="55300" name="Slide Number Placeholder 5">
            <a:extLst>
              <a:ext uri="{FF2B5EF4-FFF2-40B4-BE49-F238E27FC236}">
                <a16:creationId xmlns:a16="http://schemas.microsoft.com/office/drawing/2014/main" id="{CA021A2B-F8A7-4B47-B8B9-4B9E0812E0B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361C0AA-4D19-4083-8C9D-5617206EFA7A}" type="slidenum">
              <a:rPr lang="en-US" altLang="en-US" sz="1400" smtClean="0"/>
              <a:pPr>
                <a:spcBef>
                  <a:spcPct val="0"/>
                </a:spcBef>
                <a:buFontTx/>
                <a:buNone/>
              </a:pPr>
              <a:t>12</a:t>
            </a:fld>
            <a:endParaRPr lang="en-US" altLang="en-US" sz="1400"/>
          </a:p>
        </p:txBody>
      </p:sp>
      <p:sp>
        <p:nvSpPr>
          <p:cNvPr id="55301" name="Rectangle 3">
            <a:extLst>
              <a:ext uri="{FF2B5EF4-FFF2-40B4-BE49-F238E27FC236}">
                <a16:creationId xmlns:a16="http://schemas.microsoft.com/office/drawing/2014/main" id="{D1F74466-BAAE-4DAC-877F-8518FD9DDF5F}"/>
              </a:ext>
            </a:extLst>
          </p:cNvPr>
          <p:cNvSpPr>
            <a:spLocks noGrp="1" noChangeArrowheads="1"/>
          </p:cNvSpPr>
          <p:nvPr>
            <p:ph type="body" idx="1"/>
          </p:nvPr>
        </p:nvSpPr>
        <p:spPr>
          <a:xfrm>
            <a:off x="609600" y="1905000"/>
            <a:ext cx="10972800" cy="4152900"/>
          </a:xfrm>
        </p:spPr>
        <p:txBody>
          <a:bodyPr/>
          <a:lstStyle/>
          <a:p>
            <a:pPr algn="just" eaLnBrk="1" hangingPunct="1">
              <a:buFont typeface="Wingdings" panose="05000000000000000000" pitchFamily="2" charset="2"/>
              <a:buChar char="§"/>
            </a:pPr>
            <a:r>
              <a:rPr lang="en-US" altLang="en-US" sz="3000"/>
              <a:t>Consider the numbers are X = 2, 3, 4, 5, 6, 6, 7, 7, 7, 21, 21, 102 and n = 12</a:t>
            </a:r>
          </a:p>
          <a:p>
            <a:pPr algn="just" eaLnBrk="1" hangingPunct="1">
              <a:buFont typeface="Wingdings" panose="05000000000000000000" pitchFamily="2" charset="2"/>
              <a:buChar char="v"/>
            </a:pPr>
            <a:r>
              <a:rPr lang="en-US" altLang="en-US" sz="3000"/>
              <a:t>Mean(X) = 15.9167</a:t>
            </a:r>
          </a:p>
          <a:p>
            <a:pPr algn="just" eaLnBrk="1" hangingPunct="1">
              <a:buFont typeface="Wingdings" panose="05000000000000000000" pitchFamily="2" charset="2"/>
              <a:buChar char="v"/>
            </a:pPr>
            <a:r>
              <a:rPr lang="en-US" altLang="en-US" sz="3000"/>
              <a:t>Median(X) = 6.5000</a:t>
            </a:r>
          </a:p>
          <a:p>
            <a:pPr algn="just" eaLnBrk="1" hangingPunct="1">
              <a:buFont typeface="Wingdings" panose="05000000000000000000" pitchFamily="2" charset="2"/>
              <a:buChar char="v"/>
            </a:pPr>
            <a:r>
              <a:rPr lang="en-US" altLang="en-US" sz="3000"/>
              <a:t>Mode(X) = 7</a:t>
            </a:r>
          </a:p>
          <a:p>
            <a:pPr algn="just" eaLnBrk="1" hangingPunct="1">
              <a:buFont typeface="Wingdings" panose="05000000000000000000" pitchFamily="2" charset="2"/>
              <a:buChar char="v"/>
            </a:pPr>
            <a:r>
              <a:rPr lang="en-US" altLang="en-US" sz="3000"/>
              <a:t>Variance(X) = 774.4470</a:t>
            </a:r>
          </a:p>
          <a:p>
            <a:pPr algn="just" eaLnBrk="1" hangingPunct="1">
              <a:buFont typeface="Wingdings" panose="05000000000000000000" pitchFamily="2" charset="2"/>
              <a:buChar char="v"/>
            </a:pPr>
            <a:r>
              <a:rPr lang="en-US" altLang="en-US" sz="3000"/>
              <a:t>SD(X) = 27.8289</a:t>
            </a:r>
          </a:p>
        </p:txBody>
      </p:sp>
      <p:sp>
        <p:nvSpPr>
          <p:cNvPr id="6" name="Rectangle 2">
            <a:extLst>
              <a:ext uri="{FF2B5EF4-FFF2-40B4-BE49-F238E27FC236}">
                <a16:creationId xmlns:a16="http://schemas.microsoft.com/office/drawing/2014/main" id="{740930DF-516E-4D81-8E19-27EE6CAB4A99}"/>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04</a:t>
            </a:r>
            <a:endParaRPr lang="en-US" altLang="en-US" dirty="0">
              <a:solidFill>
                <a:srgbClr val="FF0000"/>
              </a:solidFill>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C2189CA-8583-428E-AA74-8F61BC60737C}"/>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C237A6BE-6A8A-4763-BE1E-C061D8350D9F}"/>
              </a:ext>
            </a:extLst>
          </p:cNvPr>
          <p:cNvSpPr>
            <a:spLocks noGrp="1"/>
          </p:cNvSpPr>
          <p:nvPr>
            <p:ph type="ftr" sz="quarter" idx="11"/>
          </p:nvPr>
        </p:nvSpPr>
        <p:spPr/>
        <p:txBody>
          <a:bodyPr/>
          <a:lstStyle/>
          <a:p>
            <a:pPr>
              <a:defRPr/>
            </a:pPr>
            <a:r>
              <a:rPr lang="en-US"/>
              <a:t>RNSengupta,IME Dept,IIT Kanpur,INDIA</a:t>
            </a:r>
          </a:p>
        </p:txBody>
      </p:sp>
      <p:sp>
        <p:nvSpPr>
          <p:cNvPr id="313348" name="Slide Number Placeholder 5">
            <a:extLst>
              <a:ext uri="{FF2B5EF4-FFF2-40B4-BE49-F238E27FC236}">
                <a16:creationId xmlns:a16="http://schemas.microsoft.com/office/drawing/2014/main" id="{4588EFF7-36E0-4DD6-ACD6-F7698B3EC19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8C087A2-AACC-431E-BCD2-06ECB4889C45}" type="slidenum">
              <a:rPr lang="en-US" altLang="en-US" sz="1400" smtClean="0"/>
              <a:pPr>
                <a:spcBef>
                  <a:spcPct val="0"/>
                </a:spcBef>
                <a:buFontTx/>
                <a:buNone/>
              </a:pPr>
              <a:t>120</a:t>
            </a:fld>
            <a:endParaRPr lang="en-US" altLang="en-US" sz="1400"/>
          </a:p>
        </p:txBody>
      </p:sp>
      <p:sp>
        <p:nvSpPr>
          <p:cNvPr id="87045" name="Rectangle 2">
            <a:extLst>
              <a:ext uri="{FF2B5EF4-FFF2-40B4-BE49-F238E27FC236}">
                <a16:creationId xmlns:a16="http://schemas.microsoft.com/office/drawing/2014/main" id="{857E3734-E19E-4400-AAE9-AC64F331D54E}"/>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Scenarios</a:t>
            </a:r>
          </a:p>
        </p:txBody>
      </p:sp>
      <p:sp>
        <p:nvSpPr>
          <p:cNvPr id="313350" name="Rectangle 3">
            <a:extLst>
              <a:ext uri="{FF2B5EF4-FFF2-40B4-BE49-F238E27FC236}">
                <a16:creationId xmlns:a16="http://schemas.microsoft.com/office/drawing/2014/main" id="{C86BECA3-7AC2-4D21-995F-882B266C1EB9}"/>
              </a:ext>
            </a:extLst>
          </p:cNvPr>
          <p:cNvSpPr>
            <a:spLocks noGrp="1" noChangeArrowheads="1"/>
          </p:cNvSpPr>
          <p:nvPr>
            <p:ph type="body" idx="1"/>
          </p:nvPr>
        </p:nvSpPr>
        <p:spPr>
          <a:xfrm>
            <a:off x="609600" y="1524000"/>
            <a:ext cx="10972800" cy="4525963"/>
          </a:xfrm>
        </p:spPr>
        <p:txBody>
          <a:bodyPr/>
          <a:lstStyle/>
          <a:p>
            <a:pPr algn="just" eaLnBrk="1" hangingPunct="1">
              <a:lnSpc>
                <a:spcPct val="90000"/>
              </a:lnSpc>
              <a:buFont typeface="Wingdings" panose="05000000000000000000" pitchFamily="2" charset="2"/>
              <a:buChar char="§"/>
            </a:pPr>
            <a:r>
              <a:rPr lang="en-US" altLang="en-US" sz="2200">
                <a:sym typeface="Symbol" panose="05050102010706020507" pitchFamily="18" charset="2"/>
              </a:rPr>
              <a:t>The time series of interest is divided into two parts (an “initialization set” and a “test set”) so that an evaluation of a forecasting method can be conducted.</a:t>
            </a:r>
          </a:p>
          <a:p>
            <a:pPr algn="just" eaLnBrk="1" hangingPunct="1">
              <a:lnSpc>
                <a:spcPct val="90000"/>
              </a:lnSpc>
              <a:buFont typeface="Wingdings" panose="05000000000000000000" pitchFamily="2" charset="2"/>
              <a:buChar char="§"/>
            </a:pPr>
            <a:r>
              <a:rPr lang="en-US" altLang="en-US" sz="2200">
                <a:sym typeface="Symbol" panose="05050102010706020507" pitchFamily="18" charset="2"/>
              </a:rPr>
              <a:t>A forecasting method is chosen from a list of possible methods.</a:t>
            </a:r>
          </a:p>
          <a:p>
            <a:pPr algn="just" eaLnBrk="1" hangingPunct="1">
              <a:lnSpc>
                <a:spcPct val="90000"/>
              </a:lnSpc>
              <a:buFont typeface="Wingdings" panose="05000000000000000000" pitchFamily="2" charset="2"/>
              <a:buChar char="§"/>
            </a:pPr>
            <a:r>
              <a:rPr lang="en-US" altLang="en-US" sz="2200">
                <a:sym typeface="Symbol" panose="05050102010706020507" pitchFamily="18" charset="2"/>
              </a:rPr>
              <a:t>The initialization data set is used to get the forecasting method started. Estimates of any trend components, seasonal components, and parameter values are made at this stage.</a:t>
            </a:r>
          </a:p>
          <a:p>
            <a:pPr algn="just" eaLnBrk="1" hangingPunct="1">
              <a:lnSpc>
                <a:spcPct val="90000"/>
              </a:lnSpc>
              <a:buFont typeface="Wingdings" panose="05000000000000000000" pitchFamily="2" charset="2"/>
              <a:buChar char="§"/>
            </a:pPr>
            <a:r>
              <a:rPr lang="en-US" altLang="en-US" sz="2200">
                <a:sym typeface="Symbol" panose="05050102010706020507" pitchFamily="18" charset="2"/>
              </a:rPr>
              <a:t>The method is applied to the test set to see how well it does on data that were not used in estimating the components of the model. After each forecast, the forecasting error is determined, and over the complete test set certain accuracy measures are determined. This stage is iterative in process, hence modification/initialization and subsequent search of the optimal parameters are done.</a:t>
            </a:r>
          </a:p>
          <a:p>
            <a:pPr algn="just" eaLnBrk="1" hangingPunct="1">
              <a:lnSpc>
                <a:spcPct val="90000"/>
              </a:lnSpc>
              <a:buFont typeface="Wingdings" panose="05000000000000000000" pitchFamily="2" charset="2"/>
              <a:buChar char="§"/>
            </a:pPr>
            <a:r>
              <a:rPr lang="en-US" altLang="en-US" sz="2200">
                <a:sym typeface="Symbol" panose="05050102010706020507" pitchFamily="18" charset="2"/>
              </a:rPr>
              <a:t>Finally, the forecasting method is appraised as to its suitability for various kinds of data patterns.</a:t>
            </a:r>
            <a:endParaRPr lang="en-IN" altLang="en-US" sz="2200">
              <a:sym typeface="Symbol" panose="05050102010706020507" pitchFamily="18" charset="2"/>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27CBAF0-74A0-4851-AA51-7FC46D77D323}"/>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C56CB103-8F6F-4D2C-9865-89139FA8781B}"/>
              </a:ext>
            </a:extLst>
          </p:cNvPr>
          <p:cNvSpPr>
            <a:spLocks noGrp="1"/>
          </p:cNvSpPr>
          <p:nvPr>
            <p:ph type="ftr" sz="quarter" idx="11"/>
          </p:nvPr>
        </p:nvSpPr>
        <p:spPr/>
        <p:txBody>
          <a:bodyPr/>
          <a:lstStyle/>
          <a:p>
            <a:pPr>
              <a:defRPr/>
            </a:pPr>
            <a:r>
              <a:rPr lang="en-US"/>
              <a:t>RNSengupta,IME Dept,IIT Kanpur,INDIA</a:t>
            </a:r>
          </a:p>
        </p:txBody>
      </p:sp>
      <p:sp>
        <p:nvSpPr>
          <p:cNvPr id="324612" name="Slide Number Placeholder 5">
            <a:extLst>
              <a:ext uri="{FF2B5EF4-FFF2-40B4-BE49-F238E27FC236}">
                <a16:creationId xmlns:a16="http://schemas.microsoft.com/office/drawing/2014/main" id="{A785A9E2-9C8B-4634-8495-0F3F86E9781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908E590-16EC-40C6-AE76-35A2F0318557}" type="slidenum">
              <a:rPr lang="en-US" altLang="en-US" sz="1400" smtClean="0"/>
              <a:pPr>
                <a:spcBef>
                  <a:spcPct val="0"/>
                </a:spcBef>
                <a:buFontTx/>
                <a:buNone/>
              </a:pPr>
              <a:t>121</a:t>
            </a:fld>
            <a:endParaRPr lang="en-US" altLang="en-US" sz="1400"/>
          </a:p>
        </p:txBody>
      </p:sp>
      <p:sp>
        <p:nvSpPr>
          <p:cNvPr id="88069" name="Rectangle 2">
            <a:extLst>
              <a:ext uri="{FF2B5EF4-FFF2-40B4-BE49-F238E27FC236}">
                <a16:creationId xmlns:a16="http://schemas.microsoft.com/office/drawing/2014/main" id="{10E663B5-DF6C-4C62-AF18-8A12E132C338}"/>
              </a:ext>
            </a:extLst>
          </p:cNvPr>
          <p:cNvSpPr>
            <a:spLocks noGrp="1" noChangeArrowheads="1"/>
          </p:cNvSpPr>
          <p:nvPr>
            <p:ph type="title"/>
          </p:nvPr>
        </p:nvSpPr>
        <p:spPr>
          <a:xfrm>
            <a:off x="1981200" y="274638"/>
            <a:ext cx="8229600" cy="715962"/>
          </a:xfrm>
        </p:spPr>
        <p:txBody>
          <a:bodyPr/>
          <a:lstStyle/>
          <a:p>
            <a:pPr eaLnBrk="1" hangingPunct="1">
              <a:defRPr/>
            </a:pPr>
            <a:r>
              <a:rPr lang="en-US" altLang="en-US" sz="3500" b="1" dirty="0" err="1">
                <a:solidFill>
                  <a:srgbClr val="0000FF"/>
                </a:solidFill>
                <a:effectLst>
                  <a:outerShdw blurRad="38100" dist="38100" dir="2700000" algn="tl">
                    <a:srgbClr val="000000">
                      <a:alpha val="43137"/>
                    </a:srgbClr>
                  </a:outerShdw>
                </a:effectLst>
              </a:rPr>
              <a:t>Holt</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Linear Method</a:t>
            </a:r>
            <a:endParaRPr lang="en-US" altLang="en-US" sz="3500" b="1" dirty="0">
              <a:solidFill>
                <a:srgbClr val="FF3300"/>
              </a:solidFill>
              <a:effectLst>
                <a:outerShdw blurRad="38100" dist="38100" dir="2700000" algn="tl">
                  <a:srgbClr val="000000">
                    <a:alpha val="43137"/>
                  </a:srgbClr>
                </a:outerShdw>
              </a:effectLst>
              <a:sym typeface="Symbol" panose="05050102010706020507" pitchFamily="18" charset="2"/>
            </a:endParaRPr>
          </a:p>
        </p:txBody>
      </p:sp>
      <p:sp>
        <p:nvSpPr>
          <p:cNvPr id="324614" name="Rectangle 3">
            <a:extLst>
              <a:ext uri="{FF2B5EF4-FFF2-40B4-BE49-F238E27FC236}">
                <a16:creationId xmlns:a16="http://schemas.microsoft.com/office/drawing/2014/main" id="{6AB49817-ED3D-4855-A791-BE42790D6BEE}"/>
              </a:ext>
            </a:extLst>
          </p:cNvPr>
          <p:cNvSpPr>
            <a:spLocks noGrp="1" noChangeArrowheads="1"/>
          </p:cNvSpPr>
          <p:nvPr>
            <p:ph type="body" idx="1"/>
          </p:nvPr>
        </p:nvSpPr>
        <p:spPr>
          <a:xfrm>
            <a:off x="609600" y="1219200"/>
            <a:ext cx="10972800" cy="4906963"/>
          </a:xfrm>
        </p:spPr>
        <p:txBody>
          <a:bodyPr/>
          <a:lstStyle/>
          <a:p>
            <a:pPr algn="just" eaLnBrk="1" hangingPunct="1">
              <a:lnSpc>
                <a:spcPct val="80000"/>
              </a:lnSpc>
              <a:buFont typeface="Wingdings" panose="05000000000000000000" pitchFamily="2" charset="2"/>
              <a:buChar char="§"/>
            </a:pPr>
            <a:r>
              <a:rPr lang="en-US" altLang="en-US" sz="6000">
                <a:sym typeface="Symbol" panose="05050102010706020507" pitchFamily="18" charset="2"/>
              </a:rPr>
              <a:t>Based on </a:t>
            </a:r>
            <a:r>
              <a:rPr lang="en-US" altLang="en-US" sz="6000" b="1">
                <a:solidFill>
                  <a:srgbClr val="0000FF"/>
                </a:solidFill>
                <a:sym typeface="Symbol" panose="05050102010706020507" pitchFamily="18" charset="2"/>
              </a:rPr>
              <a:t>level</a:t>
            </a:r>
            <a:r>
              <a:rPr lang="en-US" altLang="en-US" sz="6000">
                <a:sym typeface="Symbol" panose="05050102010706020507" pitchFamily="18" charset="2"/>
              </a:rPr>
              <a:t> (local mean at that point, which you concentrate on)</a:t>
            </a:r>
          </a:p>
          <a:p>
            <a:pPr algn="just" eaLnBrk="1" hangingPunct="1">
              <a:lnSpc>
                <a:spcPct val="80000"/>
              </a:lnSpc>
              <a:buFont typeface="Wingdings" panose="05000000000000000000" pitchFamily="2" charset="2"/>
              <a:buChar char="§"/>
            </a:pPr>
            <a:r>
              <a:rPr lang="en-US" altLang="en-US" sz="6000">
                <a:sym typeface="Symbol" panose="05050102010706020507" pitchFamily="18" charset="2"/>
              </a:rPr>
              <a:t>Based on </a:t>
            </a:r>
            <a:r>
              <a:rPr lang="en-US" altLang="en-US" sz="6000" b="1">
                <a:solidFill>
                  <a:srgbClr val="0000FF"/>
                </a:solidFill>
                <a:sym typeface="Symbol" panose="05050102010706020507" pitchFamily="18" charset="2"/>
              </a:rPr>
              <a:t>trend</a:t>
            </a:r>
            <a:r>
              <a:rPr lang="en-US" altLang="en-US" sz="6000">
                <a:sym typeface="Symbol" panose="05050102010706020507" pitchFamily="18" charset="2"/>
              </a:rPr>
              <a:t> (the overall average)</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D6480F1-4456-4941-B31E-6E7BEFA6CEFA}"/>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7E9B0A7B-C74C-430F-A593-B1A12862D053}"/>
              </a:ext>
            </a:extLst>
          </p:cNvPr>
          <p:cNvSpPr>
            <a:spLocks noGrp="1"/>
          </p:cNvSpPr>
          <p:nvPr>
            <p:ph type="ftr" sz="quarter" idx="11"/>
          </p:nvPr>
        </p:nvSpPr>
        <p:spPr/>
        <p:txBody>
          <a:bodyPr/>
          <a:lstStyle/>
          <a:p>
            <a:pPr>
              <a:defRPr/>
            </a:pPr>
            <a:r>
              <a:rPr lang="en-US"/>
              <a:t>RNSengupta,IME Dept,IIT Kanpur,INDIA</a:t>
            </a:r>
          </a:p>
        </p:txBody>
      </p:sp>
      <p:sp>
        <p:nvSpPr>
          <p:cNvPr id="325636" name="Slide Number Placeholder 5">
            <a:extLst>
              <a:ext uri="{FF2B5EF4-FFF2-40B4-BE49-F238E27FC236}">
                <a16:creationId xmlns:a16="http://schemas.microsoft.com/office/drawing/2014/main" id="{617CA70C-C32E-4E84-9D7A-464CDFD04AA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A0A6987-8DFE-4B8E-B392-09E74C30C0AB}" type="slidenum">
              <a:rPr lang="en-US" altLang="en-US" sz="1400" smtClean="0"/>
              <a:pPr>
                <a:spcBef>
                  <a:spcPct val="0"/>
                </a:spcBef>
                <a:buFontTx/>
                <a:buNone/>
              </a:pPr>
              <a:t>122</a:t>
            </a:fld>
            <a:endParaRPr lang="en-US" altLang="en-US" sz="1400"/>
          </a:p>
        </p:txBody>
      </p:sp>
      <p:sp>
        <p:nvSpPr>
          <p:cNvPr id="88069" name="Rectangle 2">
            <a:extLst>
              <a:ext uri="{FF2B5EF4-FFF2-40B4-BE49-F238E27FC236}">
                <a16:creationId xmlns:a16="http://schemas.microsoft.com/office/drawing/2014/main" id="{2D0088B7-8B59-4B3F-9023-067E1FA4634A}"/>
              </a:ext>
            </a:extLst>
          </p:cNvPr>
          <p:cNvSpPr>
            <a:spLocks noGrp="1" noChangeArrowheads="1"/>
          </p:cNvSpPr>
          <p:nvPr>
            <p:ph type="title"/>
          </p:nvPr>
        </p:nvSpPr>
        <p:spPr>
          <a:xfrm>
            <a:off x="1981200" y="274638"/>
            <a:ext cx="8229600" cy="715962"/>
          </a:xfrm>
        </p:spPr>
        <p:txBody>
          <a:bodyPr/>
          <a:lstStyle/>
          <a:p>
            <a:pPr eaLnBrk="1" hangingPunct="1">
              <a:defRPr/>
            </a:pPr>
            <a:r>
              <a:rPr lang="en-US" altLang="en-US" sz="3500" b="1" dirty="0" err="1">
                <a:solidFill>
                  <a:srgbClr val="0000FF"/>
                </a:solidFill>
                <a:effectLst>
                  <a:outerShdw blurRad="38100" dist="38100" dir="2700000" algn="tl">
                    <a:srgbClr val="000000">
                      <a:alpha val="43137"/>
                    </a:srgbClr>
                  </a:outerShdw>
                </a:effectLst>
              </a:rPr>
              <a:t>Holt</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Linear Method (</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500" b="1" dirty="0">
              <a:solidFill>
                <a:srgbClr val="FF3300"/>
              </a:solidFill>
              <a:effectLst>
                <a:outerShdw blurRad="38100" dist="38100" dir="2700000" algn="tl">
                  <a:srgbClr val="000000">
                    <a:alpha val="43137"/>
                  </a:srgbClr>
                </a:outerShdw>
              </a:effectLst>
              <a:sym typeface="Symbol" panose="05050102010706020507" pitchFamily="18" charset="2"/>
            </a:endParaRPr>
          </a:p>
        </p:txBody>
      </p:sp>
      <p:sp>
        <p:nvSpPr>
          <p:cNvPr id="325638" name="Rectangle 3">
            <a:extLst>
              <a:ext uri="{FF2B5EF4-FFF2-40B4-BE49-F238E27FC236}">
                <a16:creationId xmlns:a16="http://schemas.microsoft.com/office/drawing/2014/main" id="{7810B4C4-38EB-4A6B-871E-DEB307BD87F2}"/>
              </a:ext>
            </a:extLst>
          </p:cNvPr>
          <p:cNvSpPr>
            <a:spLocks noGrp="1" noChangeArrowheads="1"/>
          </p:cNvSpPr>
          <p:nvPr>
            <p:ph type="body" idx="1"/>
          </p:nvPr>
        </p:nvSpPr>
        <p:spPr>
          <a:xfrm>
            <a:off x="609600" y="1219200"/>
            <a:ext cx="10972800" cy="4906963"/>
          </a:xfrm>
        </p:spPr>
        <p:txBody>
          <a:bodyPr/>
          <a:lstStyle/>
          <a:p>
            <a:pPr marL="457200" indent="-457200" eaLnBrk="1" hangingPunct="1">
              <a:lnSpc>
                <a:spcPct val="80000"/>
              </a:lnSpc>
              <a:buFontTx/>
              <a:buAutoNum type="arabicParenR"/>
            </a:pPr>
            <a:r>
              <a:rPr lang="en-US" altLang="en-US" sz="5500" b="1">
                <a:solidFill>
                  <a:srgbClr val="0000FF"/>
                </a:solidFill>
                <a:sym typeface="Symbol" panose="05050102010706020507" pitchFamily="18" charset="2"/>
              </a:rPr>
              <a:t>Level: L</a:t>
            </a:r>
            <a:r>
              <a:rPr lang="en-US" altLang="en-US" sz="5500" b="1" baseline="-25000">
                <a:solidFill>
                  <a:srgbClr val="0000FF"/>
                </a:solidFill>
                <a:sym typeface="Symbol" panose="05050102010706020507" pitchFamily="18" charset="2"/>
              </a:rPr>
              <a:t>t</a:t>
            </a:r>
            <a:r>
              <a:rPr lang="en-US" altLang="en-US" sz="5500" b="1">
                <a:solidFill>
                  <a:srgbClr val="0000FF"/>
                </a:solidFill>
                <a:sym typeface="Symbol" panose="05050102010706020507" pitchFamily="18" charset="2"/>
              </a:rPr>
              <a:t> = Y</a:t>
            </a:r>
            <a:r>
              <a:rPr lang="en-US" altLang="en-US" sz="5500" b="1" baseline="-25000">
                <a:solidFill>
                  <a:srgbClr val="0000FF"/>
                </a:solidFill>
                <a:sym typeface="Symbol" panose="05050102010706020507" pitchFamily="18" charset="2"/>
              </a:rPr>
              <a:t>t</a:t>
            </a:r>
            <a:r>
              <a:rPr lang="en-US" altLang="en-US" sz="5500" b="1">
                <a:solidFill>
                  <a:srgbClr val="0000FF"/>
                </a:solidFill>
                <a:sym typeface="Symbol" panose="05050102010706020507" pitchFamily="18" charset="2"/>
              </a:rPr>
              <a:t> + (1-)(L</a:t>
            </a:r>
            <a:r>
              <a:rPr lang="en-US" altLang="en-US" sz="5500" b="1" baseline="-25000">
                <a:solidFill>
                  <a:srgbClr val="0000FF"/>
                </a:solidFill>
                <a:sym typeface="Symbol" panose="05050102010706020507" pitchFamily="18" charset="2"/>
              </a:rPr>
              <a:t>t-1</a:t>
            </a:r>
            <a:r>
              <a:rPr lang="en-US" altLang="en-US" sz="5500" b="1">
                <a:solidFill>
                  <a:srgbClr val="0000FF"/>
                </a:solidFill>
                <a:sym typeface="Symbol" panose="05050102010706020507" pitchFamily="18" charset="2"/>
              </a:rPr>
              <a:t> + b</a:t>
            </a:r>
            <a:r>
              <a:rPr lang="en-US" altLang="en-US" sz="5500" b="1" baseline="-25000">
                <a:solidFill>
                  <a:srgbClr val="0000FF"/>
                </a:solidFill>
                <a:sym typeface="Symbol" panose="05050102010706020507" pitchFamily="18" charset="2"/>
              </a:rPr>
              <a:t>t-1</a:t>
            </a:r>
            <a:r>
              <a:rPr lang="en-US" altLang="en-US" sz="5500" b="1">
                <a:solidFill>
                  <a:srgbClr val="0000FF"/>
                </a:solidFill>
                <a:sym typeface="Symbol" panose="05050102010706020507" pitchFamily="18" charset="2"/>
              </a:rPr>
              <a:t>)</a:t>
            </a:r>
          </a:p>
          <a:p>
            <a:pPr marL="457200" indent="-457200" eaLnBrk="1" hangingPunct="1">
              <a:lnSpc>
                <a:spcPct val="80000"/>
              </a:lnSpc>
              <a:buFontTx/>
              <a:buAutoNum type="arabicParenR"/>
            </a:pPr>
            <a:r>
              <a:rPr lang="en-US" altLang="en-US" sz="5500" b="1">
                <a:solidFill>
                  <a:srgbClr val="0000FF"/>
                </a:solidFill>
                <a:sym typeface="Symbol" panose="05050102010706020507" pitchFamily="18" charset="2"/>
              </a:rPr>
              <a:t>Trend: b</a:t>
            </a:r>
            <a:r>
              <a:rPr lang="en-US" altLang="en-US" sz="5500" b="1" baseline="-25000">
                <a:solidFill>
                  <a:srgbClr val="0000FF"/>
                </a:solidFill>
                <a:sym typeface="Symbol" panose="05050102010706020507" pitchFamily="18" charset="2"/>
              </a:rPr>
              <a:t>t</a:t>
            </a:r>
            <a:r>
              <a:rPr lang="en-US" altLang="en-US" sz="5500" b="1">
                <a:solidFill>
                  <a:srgbClr val="0000FF"/>
                </a:solidFill>
                <a:sym typeface="Symbol" panose="05050102010706020507" pitchFamily="18" charset="2"/>
              </a:rPr>
              <a:t> = (L</a:t>
            </a:r>
            <a:r>
              <a:rPr lang="en-US" altLang="en-US" sz="5500" b="1" baseline="-25000">
                <a:solidFill>
                  <a:srgbClr val="0000FF"/>
                </a:solidFill>
                <a:sym typeface="Symbol" panose="05050102010706020507" pitchFamily="18" charset="2"/>
              </a:rPr>
              <a:t>t</a:t>
            </a:r>
            <a:r>
              <a:rPr lang="en-US" altLang="en-US" sz="5500" b="1">
                <a:solidFill>
                  <a:srgbClr val="0000FF"/>
                </a:solidFill>
                <a:sym typeface="Symbol" panose="05050102010706020507" pitchFamily="18" charset="2"/>
              </a:rPr>
              <a:t> – L</a:t>
            </a:r>
            <a:r>
              <a:rPr lang="en-US" altLang="en-US" sz="5500" b="1" baseline="-25000">
                <a:solidFill>
                  <a:srgbClr val="0000FF"/>
                </a:solidFill>
                <a:sym typeface="Symbol" panose="05050102010706020507" pitchFamily="18" charset="2"/>
              </a:rPr>
              <a:t>t-1</a:t>
            </a:r>
            <a:r>
              <a:rPr lang="en-US" altLang="en-US" sz="5500" b="1">
                <a:solidFill>
                  <a:srgbClr val="0000FF"/>
                </a:solidFill>
                <a:sym typeface="Symbol" panose="05050102010706020507" pitchFamily="18" charset="2"/>
              </a:rPr>
              <a:t>) + (1 - )b</a:t>
            </a:r>
            <a:r>
              <a:rPr lang="en-US" altLang="en-US" sz="5500" b="1" baseline="-25000">
                <a:solidFill>
                  <a:srgbClr val="0000FF"/>
                </a:solidFill>
                <a:sym typeface="Symbol" panose="05050102010706020507" pitchFamily="18" charset="2"/>
              </a:rPr>
              <a:t>t-1</a:t>
            </a:r>
          </a:p>
          <a:p>
            <a:pPr marL="457200" indent="-457200" eaLnBrk="1" hangingPunct="1">
              <a:lnSpc>
                <a:spcPct val="80000"/>
              </a:lnSpc>
              <a:buFontTx/>
              <a:buAutoNum type="arabicParenR"/>
            </a:pPr>
            <a:r>
              <a:rPr lang="en-US" altLang="en-US" sz="5500" b="1">
                <a:solidFill>
                  <a:srgbClr val="0000FF"/>
                </a:solidFill>
                <a:sym typeface="Symbol" panose="05050102010706020507" pitchFamily="18" charset="2"/>
              </a:rPr>
              <a:t>Forecast: F</a:t>
            </a:r>
            <a:r>
              <a:rPr lang="en-US" altLang="en-US" sz="5500" b="1" baseline="-25000">
                <a:solidFill>
                  <a:srgbClr val="0000FF"/>
                </a:solidFill>
                <a:sym typeface="Symbol" panose="05050102010706020507" pitchFamily="18" charset="2"/>
              </a:rPr>
              <a:t>t+m</a:t>
            </a:r>
            <a:r>
              <a:rPr lang="en-US" altLang="en-US" sz="5500" b="1">
                <a:solidFill>
                  <a:srgbClr val="0000FF"/>
                </a:solidFill>
                <a:sym typeface="Symbol" panose="05050102010706020507" pitchFamily="18" charset="2"/>
              </a:rPr>
              <a:t> = L</a:t>
            </a:r>
            <a:r>
              <a:rPr lang="en-US" altLang="en-US" sz="5500" b="1" baseline="-25000">
                <a:solidFill>
                  <a:srgbClr val="0000FF"/>
                </a:solidFill>
                <a:sym typeface="Symbol" panose="05050102010706020507" pitchFamily="18" charset="2"/>
              </a:rPr>
              <a:t>t</a:t>
            </a:r>
            <a:r>
              <a:rPr lang="en-US" altLang="en-US" sz="5500" b="1">
                <a:solidFill>
                  <a:srgbClr val="0000FF"/>
                </a:solidFill>
                <a:sym typeface="Symbol" panose="05050102010706020507" pitchFamily="18" charset="2"/>
              </a:rPr>
              <a:t> + b</a:t>
            </a:r>
            <a:r>
              <a:rPr lang="en-US" altLang="en-US" sz="5500" b="1" baseline="-25000">
                <a:solidFill>
                  <a:srgbClr val="0000FF"/>
                </a:solidFill>
                <a:sym typeface="Symbol" panose="05050102010706020507" pitchFamily="18" charset="2"/>
              </a:rPr>
              <a:t>t</a:t>
            </a:r>
            <a:r>
              <a:rPr lang="en-US" altLang="en-US" sz="5500" b="1">
                <a:solidFill>
                  <a:srgbClr val="0000FF"/>
                </a:solidFill>
                <a:sym typeface="Symbol" panose="05050102010706020507" pitchFamily="18" charset="2"/>
              </a:rPr>
              <a:t>m</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DBC425E-1548-4B20-A9AB-C66AC4BC0702}"/>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A494B630-EFB4-401F-B101-A9837397230E}"/>
              </a:ext>
            </a:extLst>
          </p:cNvPr>
          <p:cNvSpPr>
            <a:spLocks noGrp="1"/>
          </p:cNvSpPr>
          <p:nvPr>
            <p:ph type="ftr" sz="quarter" idx="11"/>
          </p:nvPr>
        </p:nvSpPr>
        <p:spPr/>
        <p:txBody>
          <a:bodyPr/>
          <a:lstStyle/>
          <a:p>
            <a:pPr>
              <a:defRPr/>
            </a:pPr>
            <a:r>
              <a:rPr lang="en-US"/>
              <a:t>RNSengupta,IME Dept,IIT Kanpur,INDIA</a:t>
            </a:r>
          </a:p>
        </p:txBody>
      </p:sp>
      <p:sp>
        <p:nvSpPr>
          <p:cNvPr id="326660" name="Slide Number Placeholder 5">
            <a:extLst>
              <a:ext uri="{FF2B5EF4-FFF2-40B4-BE49-F238E27FC236}">
                <a16:creationId xmlns:a16="http://schemas.microsoft.com/office/drawing/2014/main" id="{76E97942-A59D-43FA-980A-82B1D282F97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E5A6803-9177-44F0-B8A5-150B692BF772}" type="slidenum">
              <a:rPr lang="en-US" altLang="en-US" sz="1400" smtClean="0"/>
              <a:pPr>
                <a:spcBef>
                  <a:spcPct val="0"/>
                </a:spcBef>
                <a:buFontTx/>
                <a:buNone/>
              </a:pPr>
              <a:t>123</a:t>
            </a:fld>
            <a:endParaRPr lang="en-US" altLang="en-US" sz="1400"/>
          </a:p>
        </p:txBody>
      </p:sp>
      <p:sp>
        <p:nvSpPr>
          <p:cNvPr id="88069" name="Rectangle 2">
            <a:extLst>
              <a:ext uri="{FF2B5EF4-FFF2-40B4-BE49-F238E27FC236}">
                <a16:creationId xmlns:a16="http://schemas.microsoft.com/office/drawing/2014/main" id="{8CA30583-8552-401B-909A-401E694B18DC}"/>
              </a:ext>
            </a:extLst>
          </p:cNvPr>
          <p:cNvSpPr>
            <a:spLocks noGrp="1" noChangeArrowheads="1"/>
          </p:cNvSpPr>
          <p:nvPr>
            <p:ph type="title"/>
          </p:nvPr>
        </p:nvSpPr>
        <p:spPr>
          <a:xfrm>
            <a:off x="1981200" y="274638"/>
            <a:ext cx="8229600" cy="715962"/>
          </a:xfrm>
        </p:spPr>
        <p:txBody>
          <a:bodyPr/>
          <a:lstStyle/>
          <a:p>
            <a:pPr eaLnBrk="1" hangingPunct="1">
              <a:defRPr/>
            </a:pPr>
            <a:r>
              <a:rPr lang="en-US" altLang="en-US" sz="3500" b="1" dirty="0" err="1">
                <a:solidFill>
                  <a:srgbClr val="0000FF"/>
                </a:solidFill>
                <a:effectLst>
                  <a:outerShdw blurRad="38100" dist="38100" dir="2700000" algn="tl">
                    <a:srgbClr val="000000">
                      <a:alpha val="43137"/>
                    </a:srgbClr>
                  </a:outerShdw>
                </a:effectLst>
              </a:rPr>
              <a:t>Holt</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Linear Method (</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500" b="1" dirty="0">
              <a:solidFill>
                <a:srgbClr val="FF3300"/>
              </a:solidFill>
              <a:effectLst>
                <a:outerShdw blurRad="38100" dist="38100" dir="2700000" algn="tl">
                  <a:srgbClr val="000000">
                    <a:alpha val="43137"/>
                  </a:srgbClr>
                </a:outerShdw>
              </a:effectLst>
              <a:sym typeface="Symbol" panose="05050102010706020507" pitchFamily="18" charset="2"/>
            </a:endParaRPr>
          </a:p>
        </p:txBody>
      </p:sp>
      <p:sp>
        <p:nvSpPr>
          <p:cNvPr id="326662" name="Rectangle 3">
            <a:extLst>
              <a:ext uri="{FF2B5EF4-FFF2-40B4-BE49-F238E27FC236}">
                <a16:creationId xmlns:a16="http://schemas.microsoft.com/office/drawing/2014/main" id="{A9781C1F-5124-409B-8B0C-D68F705278C0}"/>
              </a:ext>
            </a:extLst>
          </p:cNvPr>
          <p:cNvSpPr>
            <a:spLocks noGrp="1" noChangeArrowheads="1"/>
          </p:cNvSpPr>
          <p:nvPr>
            <p:ph type="body" idx="1"/>
          </p:nvPr>
        </p:nvSpPr>
        <p:spPr>
          <a:xfrm>
            <a:off x="609600" y="1219200"/>
            <a:ext cx="10972800" cy="4906963"/>
          </a:xfrm>
        </p:spPr>
        <p:txBody>
          <a:bodyPr/>
          <a:lstStyle/>
          <a:p>
            <a:pPr marL="609600" indent="-609600" eaLnBrk="1" hangingPunct="1">
              <a:lnSpc>
                <a:spcPct val="80000"/>
              </a:lnSpc>
              <a:buFont typeface="Wingdings" panose="05000000000000000000" pitchFamily="2" charset="2"/>
              <a:buChar char="§"/>
            </a:pPr>
            <a:r>
              <a:rPr lang="en-US" altLang="en-US" sz="3000">
                <a:sym typeface="Symbol" panose="05050102010706020507" pitchFamily="18" charset="2"/>
              </a:rPr>
              <a:t>Y</a:t>
            </a:r>
            <a:r>
              <a:rPr lang="en-US" altLang="en-US" sz="3000" baseline="-25000">
                <a:sym typeface="Symbol" panose="05050102010706020507" pitchFamily="18" charset="2"/>
              </a:rPr>
              <a:t>t </a:t>
            </a:r>
            <a:r>
              <a:rPr lang="en-US" altLang="en-US" sz="3000">
                <a:sym typeface="Symbol" panose="05050102010706020507" pitchFamily="18" charset="2"/>
              </a:rPr>
              <a:t>: Actual value</a:t>
            </a:r>
            <a:endParaRPr lang="en-US" altLang="en-US" sz="3000" baseline="-25000">
              <a:sym typeface="Symbol" panose="05050102010706020507" pitchFamily="18" charset="2"/>
            </a:endParaRPr>
          </a:p>
          <a:p>
            <a:pPr marL="609600" indent="-609600" eaLnBrk="1" hangingPunct="1">
              <a:lnSpc>
                <a:spcPct val="80000"/>
              </a:lnSpc>
              <a:buFont typeface="Wingdings" panose="05000000000000000000" pitchFamily="2" charset="2"/>
              <a:buChar char="§"/>
            </a:pPr>
            <a:r>
              <a:rPr lang="en-US" altLang="en-US" sz="3000">
                <a:sym typeface="Symbol" panose="05050102010706020507" pitchFamily="18" charset="2"/>
              </a:rPr>
              <a:t>F</a:t>
            </a:r>
            <a:r>
              <a:rPr lang="en-US" altLang="en-US" sz="3000" baseline="-25000">
                <a:sym typeface="Symbol" panose="05050102010706020507" pitchFamily="18" charset="2"/>
              </a:rPr>
              <a:t>t </a:t>
            </a:r>
            <a:r>
              <a:rPr lang="en-US" altLang="en-US" sz="3000">
                <a:sym typeface="Symbol" panose="05050102010706020507" pitchFamily="18" charset="2"/>
              </a:rPr>
              <a:t>: Forecast value</a:t>
            </a:r>
          </a:p>
          <a:p>
            <a:pPr marL="609600" indent="-609600" eaLnBrk="1" hangingPunct="1">
              <a:lnSpc>
                <a:spcPct val="80000"/>
              </a:lnSpc>
              <a:buFont typeface="Wingdings" panose="05000000000000000000" pitchFamily="2" charset="2"/>
              <a:buChar char="§"/>
            </a:pPr>
            <a:r>
              <a:rPr lang="en-US" altLang="en-US" sz="3000">
                <a:sym typeface="Symbol" panose="05050102010706020507" pitchFamily="18" charset="2"/>
              </a:rPr>
              <a:t>E</a:t>
            </a:r>
            <a:r>
              <a:rPr lang="en-US" altLang="en-US" sz="3000" baseline="-25000">
                <a:sym typeface="Symbol" panose="05050102010706020507" pitchFamily="18" charset="2"/>
              </a:rPr>
              <a:t>t</a:t>
            </a:r>
            <a:r>
              <a:rPr lang="en-US" altLang="en-US" sz="3000">
                <a:sym typeface="Symbol" panose="05050102010706020507" pitchFamily="18" charset="2"/>
              </a:rPr>
              <a:t> = Y</a:t>
            </a:r>
            <a:r>
              <a:rPr lang="en-US" altLang="en-US" sz="3000" baseline="-25000">
                <a:sym typeface="Symbol" panose="05050102010706020507" pitchFamily="18" charset="2"/>
              </a:rPr>
              <a:t>t</a:t>
            </a:r>
            <a:r>
              <a:rPr lang="en-US" altLang="en-US" sz="3000">
                <a:sym typeface="Symbol" panose="05050102010706020507" pitchFamily="18" charset="2"/>
              </a:rPr>
              <a:t> - F</a:t>
            </a:r>
            <a:r>
              <a:rPr lang="en-US" altLang="en-US" sz="3000" baseline="-25000">
                <a:sym typeface="Symbol" panose="05050102010706020507" pitchFamily="18" charset="2"/>
              </a:rPr>
              <a:t>t</a:t>
            </a:r>
            <a:r>
              <a:rPr lang="en-US" altLang="en-US" sz="3000">
                <a:sym typeface="Symbol" panose="05050102010706020507" pitchFamily="18" charset="2"/>
              </a:rPr>
              <a:t>: Error</a:t>
            </a:r>
            <a:endParaRPr lang="en-US" altLang="en-US" sz="3000" baseline="-25000">
              <a:sym typeface="Symbol" panose="05050102010706020507" pitchFamily="18" charset="2"/>
            </a:endParaRPr>
          </a:p>
          <a:p>
            <a:pPr marL="609600" indent="-609600" eaLnBrk="1" hangingPunct="1">
              <a:lnSpc>
                <a:spcPct val="80000"/>
              </a:lnSpc>
              <a:buFont typeface="Wingdings" panose="05000000000000000000" pitchFamily="2" charset="2"/>
              <a:buChar char="§"/>
            </a:pPr>
            <a:r>
              <a:rPr lang="en-US" altLang="en-US" sz="3000">
                <a:sym typeface="Symbol" panose="05050102010706020507" pitchFamily="18" charset="2"/>
              </a:rPr>
              <a:t>L</a:t>
            </a:r>
            <a:r>
              <a:rPr lang="en-US" altLang="en-US" sz="3000" baseline="-25000">
                <a:sym typeface="Symbol" panose="05050102010706020507" pitchFamily="18" charset="2"/>
              </a:rPr>
              <a:t>t </a:t>
            </a:r>
            <a:r>
              <a:rPr lang="en-US" altLang="en-US" sz="3000">
                <a:sym typeface="Symbol" panose="05050102010706020507" pitchFamily="18" charset="2"/>
              </a:rPr>
              <a:t>: Estimate of the </a:t>
            </a:r>
            <a:r>
              <a:rPr lang="en-US" altLang="en-US" sz="3000" b="1">
                <a:solidFill>
                  <a:srgbClr val="0000FF"/>
                </a:solidFill>
                <a:sym typeface="Symbol" panose="05050102010706020507" pitchFamily="18" charset="2"/>
              </a:rPr>
              <a:t>level</a:t>
            </a:r>
            <a:r>
              <a:rPr lang="en-US" altLang="en-US" sz="3000">
                <a:sym typeface="Symbol" panose="05050102010706020507" pitchFamily="18" charset="2"/>
              </a:rPr>
              <a:t> of the series/Smoothing value</a:t>
            </a:r>
            <a:endParaRPr lang="en-US" altLang="en-US" sz="3000" baseline="-25000">
              <a:sym typeface="Symbol" panose="05050102010706020507" pitchFamily="18" charset="2"/>
            </a:endParaRPr>
          </a:p>
          <a:p>
            <a:pPr marL="609600" indent="-609600" eaLnBrk="1" hangingPunct="1">
              <a:lnSpc>
                <a:spcPct val="80000"/>
              </a:lnSpc>
              <a:buFont typeface="Wingdings" panose="05000000000000000000" pitchFamily="2" charset="2"/>
              <a:buChar char="§"/>
            </a:pPr>
            <a:r>
              <a:rPr lang="en-US" altLang="en-US" sz="3000">
                <a:sym typeface="Symbol" panose="05050102010706020507" pitchFamily="18" charset="2"/>
              </a:rPr>
              <a:t>b</a:t>
            </a:r>
            <a:r>
              <a:rPr lang="en-US" altLang="en-US" sz="3000" baseline="-25000">
                <a:sym typeface="Symbol" panose="05050102010706020507" pitchFamily="18" charset="2"/>
              </a:rPr>
              <a:t>t</a:t>
            </a:r>
            <a:r>
              <a:rPr lang="en-US" altLang="en-US" sz="3000">
                <a:sym typeface="Symbol" panose="05050102010706020507" pitchFamily="18" charset="2"/>
              </a:rPr>
              <a:t> :Trend/Estimate of the </a:t>
            </a:r>
            <a:r>
              <a:rPr lang="en-US" altLang="en-US" sz="3000" b="1">
                <a:solidFill>
                  <a:srgbClr val="0000FF"/>
                </a:solidFill>
                <a:sym typeface="Symbol" panose="05050102010706020507" pitchFamily="18" charset="2"/>
              </a:rPr>
              <a:t>slope</a:t>
            </a:r>
            <a:r>
              <a:rPr lang="en-US" altLang="en-US" sz="3000">
                <a:sym typeface="Symbol" panose="05050102010706020507" pitchFamily="18" charset="2"/>
              </a:rPr>
              <a:t> of the time series </a:t>
            </a:r>
          </a:p>
          <a:p>
            <a:pPr marL="609600" indent="-609600" eaLnBrk="1" hangingPunct="1">
              <a:lnSpc>
                <a:spcPct val="80000"/>
              </a:lnSpc>
              <a:buFont typeface="Wingdings" panose="05000000000000000000" pitchFamily="2" charset="2"/>
              <a:buChar char="§"/>
            </a:pPr>
            <a:r>
              <a:rPr lang="en-US" altLang="en-US" sz="3000">
                <a:sym typeface="Symbol" panose="05050102010706020507" pitchFamily="18" charset="2"/>
              </a:rPr>
              <a:t>  (0,1): Weight for the </a:t>
            </a:r>
            <a:r>
              <a:rPr lang="en-US" altLang="en-US" sz="3000" b="1">
                <a:solidFill>
                  <a:srgbClr val="0000FF"/>
                </a:solidFill>
                <a:sym typeface="Symbol" panose="05050102010706020507" pitchFamily="18" charset="2"/>
              </a:rPr>
              <a:t>level</a:t>
            </a:r>
          </a:p>
          <a:p>
            <a:pPr marL="609600" indent="-609600" eaLnBrk="1" hangingPunct="1">
              <a:lnSpc>
                <a:spcPct val="80000"/>
              </a:lnSpc>
              <a:buFont typeface="Wingdings" panose="05000000000000000000" pitchFamily="2" charset="2"/>
              <a:buChar char="§"/>
            </a:pPr>
            <a:r>
              <a:rPr lang="en-US" altLang="en-US" sz="3000">
                <a:sym typeface="Symbol" panose="05050102010706020507" pitchFamily="18" charset="2"/>
              </a:rPr>
              <a:t>  (0, 1): Smoothing constant for the </a:t>
            </a:r>
            <a:r>
              <a:rPr lang="en-US" altLang="en-US" sz="3000" b="1">
                <a:solidFill>
                  <a:srgbClr val="0000FF"/>
                </a:solidFill>
                <a:sym typeface="Symbol" panose="05050102010706020507" pitchFamily="18" charset="2"/>
              </a:rPr>
              <a:t>trend</a:t>
            </a:r>
          </a:p>
          <a:p>
            <a:pPr marL="609600" indent="-609600" eaLnBrk="1" hangingPunct="1">
              <a:lnSpc>
                <a:spcPct val="80000"/>
              </a:lnSpc>
              <a:buFont typeface="Wingdings" panose="05000000000000000000" pitchFamily="2" charset="2"/>
              <a:buChar char="§"/>
            </a:pPr>
            <a:r>
              <a:rPr lang="en-US" altLang="en-US" sz="3000">
                <a:sym typeface="Symbol" panose="05050102010706020507" pitchFamily="18" charset="2"/>
              </a:rPr>
              <a:t>m : Number of periods ahead to be forecasted</a:t>
            </a:r>
          </a:p>
          <a:p>
            <a:pPr marL="609600" indent="-609600" eaLnBrk="1" hangingPunct="1">
              <a:lnSpc>
                <a:spcPct val="80000"/>
              </a:lnSpc>
              <a:buFont typeface="Wingdings" panose="05000000000000000000" pitchFamily="2" charset="2"/>
              <a:buChar char="§"/>
            </a:pPr>
            <a:r>
              <a:rPr lang="en-US" altLang="en-US" sz="3000">
                <a:sym typeface="Symbol" panose="05050102010706020507" pitchFamily="18" charset="2"/>
              </a:rPr>
              <a:t> and  are such that sum of square of errors is minimized</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A9D67C3-8A43-4CDB-BA01-B1C39647C545}"/>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B4FB6385-E526-4EE2-8DDC-9096B2A83867}"/>
              </a:ext>
            </a:extLst>
          </p:cNvPr>
          <p:cNvSpPr>
            <a:spLocks noGrp="1"/>
          </p:cNvSpPr>
          <p:nvPr>
            <p:ph type="ftr" sz="quarter" idx="11"/>
          </p:nvPr>
        </p:nvSpPr>
        <p:spPr/>
        <p:txBody>
          <a:bodyPr/>
          <a:lstStyle/>
          <a:p>
            <a:pPr>
              <a:defRPr/>
            </a:pPr>
            <a:r>
              <a:rPr lang="en-US"/>
              <a:t>RNSengupta,IME Dept,IIT Kanpur,INDIA</a:t>
            </a:r>
          </a:p>
        </p:txBody>
      </p:sp>
      <p:sp>
        <p:nvSpPr>
          <p:cNvPr id="327684" name="Slide Number Placeholder 5">
            <a:extLst>
              <a:ext uri="{FF2B5EF4-FFF2-40B4-BE49-F238E27FC236}">
                <a16:creationId xmlns:a16="http://schemas.microsoft.com/office/drawing/2014/main" id="{4D32F01B-A1A0-44A4-9648-5C029BD159E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76F0666-2657-4F95-A1FA-564CF9CFF1A5}" type="slidenum">
              <a:rPr lang="en-US" altLang="en-US" sz="1400" smtClean="0"/>
              <a:pPr>
                <a:spcBef>
                  <a:spcPct val="0"/>
                </a:spcBef>
                <a:buFontTx/>
                <a:buNone/>
              </a:pPr>
              <a:t>124</a:t>
            </a:fld>
            <a:endParaRPr lang="en-US" altLang="en-US" sz="1400"/>
          </a:p>
        </p:txBody>
      </p:sp>
      <p:sp>
        <p:nvSpPr>
          <p:cNvPr id="90117" name="Rectangle 2">
            <a:extLst>
              <a:ext uri="{FF2B5EF4-FFF2-40B4-BE49-F238E27FC236}">
                <a16:creationId xmlns:a16="http://schemas.microsoft.com/office/drawing/2014/main" id="{2020CD6B-FC57-4EA7-9354-449AD9B0154C}"/>
              </a:ext>
            </a:extLst>
          </p:cNvPr>
          <p:cNvSpPr>
            <a:spLocks noGrp="1" noChangeArrowheads="1"/>
          </p:cNvSpPr>
          <p:nvPr>
            <p:ph type="title"/>
          </p:nvPr>
        </p:nvSpPr>
        <p:spPr/>
        <p:txBody>
          <a:bodyPr/>
          <a:lstStyle/>
          <a:p>
            <a:pPr eaLnBrk="1" hangingPunct="1">
              <a:defRPr/>
            </a:pPr>
            <a:r>
              <a:rPr lang="en-US" altLang="en-US" sz="3500" b="1" dirty="0" err="1">
                <a:solidFill>
                  <a:srgbClr val="0000FF"/>
                </a:solidFill>
                <a:effectLst>
                  <a:outerShdw blurRad="38100" dist="38100" dir="2700000" algn="tl">
                    <a:srgbClr val="000000">
                      <a:alpha val="43137"/>
                    </a:srgbClr>
                  </a:outerShdw>
                </a:effectLst>
              </a:rPr>
              <a:t>Holt</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Linear Method: </a:t>
            </a:r>
            <a:r>
              <a:rPr lang="en-US" altLang="en-US" sz="3500" b="1" dirty="0">
                <a:solidFill>
                  <a:srgbClr val="FF3300"/>
                </a:solidFill>
                <a:effectLst>
                  <a:outerShdw blurRad="38100" dist="38100" dir="2700000" algn="tl">
                    <a:srgbClr val="000000">
                      <a:alpha val="43137"/>
                    </a:srgbClr>
                  </a:outerShdw>
                </a:effectLst>
                <a:sym typeface="Symbol" panose="05050102010706020507" pitchFamily="18" charset="2"/>
              </a:rPr>
              <a:t>Example # 16</a:t>
            </a:r>
            <a:endParaRPr lang="en-US" altLang="en-US" sz="3500" dirty="0">
              <a:effectLst>
                <a:outerShdw blurRad="38100" dist="38100" dir="2700000" algn="tl">
                  <a:srgbClr val="000000">
                    <a:alpha val="43137"/>
                  </a:srgbClr>
                </a:outerShdw>
              </a:effectLst>
              <a:sym typeface="Symbol" panose="05050102010706020507" pitchFamily="18" charset="2"/>
            </a:endParaRPr>
          </a:p>
        </p:txBody>
      </p:sp>
      <p:sp>
        <p:nvSpPr>
          <p:cNvPr id="327686" name="Rectangle 3">
            <a:extLst>
              <a:ext uri="{FF2B5EF4-FFF2-40B4-BE49-F238E27FC236}">
                <a16:creationId xmlns:a16="http://schemas.microsoft.com/office/drawing/2014/main" id="{040C925A-14BD-4820-A1D1-5ECBF636A898}"/>
              </a:ext>
            </a:extLst>
          </p:cNvPr>
          <p:cNvSpPr>
            <a:spLocks noGrp="1" noChangeArrowheads="1"/>
          </p:cNvSpPr>
          <p:nvPr>
            <p:ph type="body" idx="1"/>
          </p:nvPr>
        </p:nvSpPr>
        <p:spPr/>
        <p:txBody>
          <a:bodyPr/>
          <a:lstStyle/>
          <a:p>
            <a:pPr eaLnBrk="1" hangingPunct="1">
              <a:lnSpc>
                <a:spcPct val="80000"/>
              </a:lnSpc>
              <a:buFontTx/>
              <a:buNone/>
            </a:pPr>
            <a:r>
              <a:rPr lang="en-US" altLang="en-US" sz="2200" b="1" u="sng"/>
              <a:t>Month			Y			Month			Y</a:t>
            </a:r>
          </a:p>
          <a:p>
            <a:pPr eaLnBrk="1" hangingPunct="1">
              <a:lnSpc>
                <a:spcPct val="80000"/>
              </a:lnSpc>
              <a:buFontTx/>
              <a:buNone/>
            </a:pPr>
            <a:r>
              <a:rPr lang="en-US" altLang="en-US" sz="2200"/>
              <a:t>Jan			143.0			Feb			152.0</a:t>
            </a:r>
          </a:p>
          <a:p>
            <a:pPr eaLnBrk="1" hangingPunct="1">
              <a:lnSpc>
                <a:spcPct val="80000"/>
              </a:lnSpc>
              <a:buFontTx/>
              <a:buNone/>
            </a:pPr>
            <a:r>
              <a:rPr lang="en-US" altLang="en-US" sz="2200"/>
              <a:t>Mar			161.0			Apr			139.0</a:t>
            </a:r>
          </a:p>
          <a:p>
            <a:pPr eaLnBrk="1" hangingPunct="1">
              <a:lnSpc>
                <a:spcPct val="80000"/>
              </a:lnSpc>
              <a:buFontTx/>
              <a:buNone/>
            </a:pPr>
            <a:r>
              <a:rPr lang="en-US" altLang="en-US" sz="2200"/>
              <a:t>May			137.0			Jun			174.0</a:t>
            </a:r>
          </a:p>
          <a:p>
            <a:pPr eaLnBrk="1" hangingPunct="1">
              <a:lnSpc>
                <a:spcPct val="80000"/>
              </a:lnSpc>
              <a:buFontTx/>
              <a:buNone/>
            </a:pPr>
            <a:r>
              <a:rPr lang="en-US" altLang="en-US" sz="2200"/>
              <a:t>Jul			142.0			Aug			141.0</a:t>
            </a:r>
          </a:p>
          <a:p>
            <a:pPr eaLnBrk="1" hangingPunct="1">
              <a:lnSpc>
                <a:spcPct val="80000"/>
              </a:lnSpc>
              <a:buFontTx/>
              <a:buNone/>
            </a:pPr>
            <a:r>
              <a:rPr lang="en-US" altLang="en-US" sz="2200"/>
              <a:t>Sep			162.0			Oct			180.0</a:t>
            </a:r>
          </a:p>
          <a:p>
            <a:pPr eaLnBrk="1" hangingPunct="1">
              <a:lnSpc>
                <a:spcPct val="80000"/>
              </a:lnSpc>
              <a:buFontTx/>
              <a:buNone/>
            </a:pPr>
            <a:r>
              <a:rPr lang="en-US" altLang="en-US" sz="2200"/>
              <a:t>Nov			164.0			Dec			171.0</a:t>
            </a:r>
          </a:p>
          <a:p>
            <a:pPr eaLnBrk="1" hangingPunct="1">
              <a:lnSpc>
                <a:spcPct val="80000"/>
              </a:lnSpc>
              <a:buFontTx/>
              <a:buNone/>
            </a:pPr>
            <a:r>
              <a:rPr lang="en-US" altLang="en-US" sz="2200"/>
              <a:t>Jan			206.0			Feb			193.0</a:t>
            </a:r>
          </a:p>
          <a:p>
            <a:pPr eaLnBrk="1" hangingPunct="1">
              <a:lnSpc>
                <a:spcPct val="80000"/>
              </a:lnSpc>
              <a:buFontTx/>
              <a:buNone/>
            </a:pPr>
            <a:r>
              <a:rPr lang="en-US" altLang="en-US" sz="2200"/>
              <a:t>Mar			207.0			Apr			218.0</a:t>
            </a:r>
          </a:p>
          <a:p>
            <a:pPr eaLnBrk="1" hangingPunct="1">
              <a:lnSpc>
                <a:spcPct val="80000"/>
              </a:lnSpc>
              <a:buFontTx/>
              <a:buNone/>
            </a:pPr>
            <a:r>
              <a:rPr lang="en-US" altLang="en-US" sz="2200"/>
              <a:t>May			229.0			Jun			225.0</a:t>
            </a:r>
          </a:p>
          <a:p>
            <a:pPr eaLnBrk="1" hangingPunct="1">
              <a:lnSpc>
                <a:spcPct val="80000"/>
              </a:lnSpc>
              <a:buFontTx/>
              <a:buNone/>
            </a:pPr>
            <a:r>
              <a:rPr lang="en-US" altLang="en-US" sz="2200"/>
              <a:t>Jul			204.0			Aug			227.0</a:t>
            </a:r>
          </a:p>
          <a:p>
            <a:pPr eaLnBrk="1" hangingPunct="1">
              <a:lnSpc>
                <a:spcPct val="80000"/>
              </a:lnSpc>
              <a:buFontTx/>
              <a:buNone/>
            </a:pPr>
            <a:r>
              <a:rPr lang="en-US" altLang="en-US" sz="2200"/>
              <a:t>Sep			223.0			Oct			242.0</a:t>
            </a:r>
          </a:p>
          <a:p>
            <a:pPr eaLnBrk="1" hangingPunct="1">
              <a:lnSpc>
                <a:spcPct val="80000"/>
              </a:lnSpc>
              <a:buFontTx/>
              <a:buNone/>
            </a:pPr>
            <a:r>
              <a:rPr lang="en-US" altLang="en-US" sz="2200"/>
              <a:t>Nov			239.0			Dec			266.0</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C968A71-5DAF-4AA0-BA03-A372F9985B20}"/>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721C98CC-54F7-43CE-879B-64FD01AE040D}"/>
              </a:ext>
            </a:extLst>
          </p:cNvPr>
          <p:cNvSpPr>
            <a:spLocks noGrp="1"/>
          </p:cNvSpPr>
          <p:nvPr>
            <p:ph type="ftr" sz="quarter" idx="11"/>
          </p:nvPr>
        </p:nvSpPr>
        <p:spPr/>
        <p:txBody>
          <a:bodyPr/>
          <a:lstStyle/>
          <a:p>
            <a:pPr>
              <a:defRPr/>
            </a:pPr>
            <a:r>
              <a:rPr lang="en-US"/>
              <a:t>RNSengupta,IME Dept,IIT Kanpur,INDIA</a:t>
            </a:r>
          </a:p>
        </p:txBody>
      </p:sp>
      <p:sp>
        <p:nvSpPr>
          <p:cNvPr id="338948" name="Slide Number Placeholder 5">
            <a:extLst>
              <a:ext uri="{FF2B5EF4-FFF2-40B4-BE49-F238E27FC236}">
                <a16:creationId xmlns:a16="http://schemas.microsoft.com/office/drawing/2014/main" id="{E533D18C-6BC2-4716-88E0-3251D47975E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7211866-734A-4F22-9534-7BD6F9C1C417}" type="slidenum">
              <a:rPr lang="en-US" altLang="en-US" sz="1400" smtClean="0"/>
              <a:pPr>
                <a:spcBef>
                  <a:spcPct val="0"/>
                </a:spcBef>
                <a:buFontTx/>
                <a:buNone/>
              </a:pPr>
              <a:t>125</a:t>
            </a:fld>
            <a:endParaRPr lang="en-US" altLang="en-US" sz="1400"/>
          </a:p>
        </p:txBody>
      </p:sp>
      <p:sp>
        <p:nvSpPr>
          <p:cNvPr id="89093" name="Rectangle 2">
            <a:extLst>
              <a:ext uri="{FF2B5EF4-FFF2-40B4-BE49-F238E27FC236}">
                <a16:creationId xmlns:a16="http://schemas.microsoft.com/office/drawing/2014/main" id="{6AAA6C2B-2442-45F2-BC8C-790B7CDD1A9F}"/>
              </a:ext>
            </a:extLst>
          </p:cNvPr>
          <p:cNvSpPr>
            <a:spLocks noGrp="1" noChangeArrowheads="1"/>
          </p:cNvSpPr>
          <p:nvPr>
            <p:ph type="title"/>
          </p:nvPr>
        </p:nvSpPr>
        <p:spPr/>
        <p:txBody>
          <a:bodyPr/>
          <a:lstStyle/>
          <a:p>
            <a:pPr eaLnBrk="1" hangingPunct="1">
              <a:defRPr/>
            </a:pPr>
            <a:r>
              <a:rPr lang="en-US" altLang="en-US" sz="3500" b="1" dirty="0" err="1">
                <a:solidFill>
                  <a:srgbClr val="0000FF"/>
                </a:solidFill>
                <a:effectLst>
                  <a:outerShdw blurRad="38100" dist="38100" dir="2700000" algn="tl">
                    <a:srgbClr val="000000">
                      <a:alpha val="43137"/>
                    </a:srgbClr>
                  </a:outerShdw>
                </a:effectLst>
              </a:rPr>
              <a:t>Holt</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Linear Method: </a:t>
            </a:r>
            <a:r>
              <a:rPr lang="en-US" altLang="en-US" sz="3500" b="1" dirty="0">
                <a:solidFill>
                  <a:srgbClr val="FF3300"/>
                </a:solidFill>
                <a:effectLst>
                  <a:outerShdw blurRad="38100" dist="38100" dir="2700000" algn="tl">
                    <a:srgbClr val="000000">
                      <a:alpha val="43137"/>
                    </a:srgbClr>
                  </a:outerShdw>
                </a:effectLst>
                <a:sym typeface="Symbol" panose="05050102010706020507" pitchFamily="18" charset="2"/>
              </a:rPr>
              <a:t>Example # 16</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500" dirty="0">
              <a:sym typeface="Symbol" panose="05050102010706020507" pitchFamily="18" charset="2"/>
            </a:endParaRPr>
          </a:p>
        </p:txBody>
      </p:sp>
      <p:sp>
        <p:nvSpPr>
          <p:cNvPr id="338950" name="Rectangle 3">
            <a:extLst>
              <a:ext uri="{FF2B5EF4-FFF2-40B4-BE49-F238E27FC236}">
                <a16:creationId xmlns:a16="http://schemas.microsoft.com/office/drawing/2014/main" id="{605B4C18-10B9-4A7E-AD42-71A437BB6C78}"/>
              </a:ext>
            </a:extLst>
          </p:cNvPr>
          <p:cNvSpPr>
            <a:spLocks noGrp="1" noChangeArrowheads="1"/>
          </p:cNvSpPr>
          <p:nvPr>
            <p:ph type="body" idx="1"/>
          </p:nvPr>
        </p:nvSpPr>
        <p:spPr/>
        <p:txBody>
          <a:bodyPr/>
          <a:lstStyle/>
          <a:p>
            <a:pPr algn="ctr" eaLnBrk="1" hangingPunct="1">
              <a:lnSpc>
                <a:spcPct val="90000"/>
              </a:lnSpc>
              <a:buFontTx/>
              <a:buNone/>
            </a:pPr>
            <a:r>
              <a:rPr lang="en-US" altLang="en-US" sz="4000" b="1">
                <a:solidFill>
                  <a:srgbClr val="0000FF"/>
                </a:solidFill>
              </a:rPr>
              <a:t>Starting values</a:t>
            </a:r>
            <a:endParaRPr lang="en-US" altLang="en-US" sz="4000"/>
          </a:p>
          <a:p>
            <a:pPr eaLnBrk="1" hangingPunct="1">
              <a:lnSpc>
                <a:spcPct val="90000"/>
              </a:lnSpc>
              <a:buFont typeface="Wingdings" panose="05000000000000000000" pitchFamily="2" charset="2"/>
              <a:buChar char="§"/>
            </a:pPr>
            <a:r>
              <a:rPr lang="en-US" altLang="en-US" sz="4000" b="1">
                <a:solidFill>
                  <a:srgbClr val="0000FF"/>
                </a:solidFill>
              </a:rPr>
              <a:t>L</a:t>
            </a:r>
            <a:r>
              <a:rPr lang="en-US" altLang="en-US" sz="4000" b="1" baseline="-25000">
                <a:solidFill>
                  <a:srgbClr val="0000FF"/>
                </a:solidFill>
              </a:rPr>
              <a:t>1</a:t>
            </a:r>
            <a:r>
              <a:rPr lang="en-US" altLang="en-US" sz="4000" b="1">
                <a:solidFill>
                  <a:srgbClr val="0000FF"/>
                </a:solidFill>
              </a:rPr>
              <a:t> = Y</a:t>
            </a:r>
            <a:r>
              <a:rPr lang="en-US" altLang="en-US" sz="4000" b="1" baseline="-25000">
                <a:solidFill>
                  <a:srgbClr val="0000FF"/>
                </a:solidFill>
              </a:rPr>
              <a:t>1</a:t>
            </a:r>
            <a:r>
              <a:rPr lang="en-US" altLang="en-US" sz="4000" b="1">
                <a:solidFill>
                  <a:srgbClr val="0000FF"/>
                </a:solidFill>
              </a:rPr>
              <a:t>, i.e., L</a:t>
            </a:r>
            <a:r>
              <a:rPr lang="en-US" altLang="en-US" sz="4000" b="1" baseline="-25000">
                <a:solidFill>
                  <a:srgbClr val="0000FF"/>
                </a:solidFill>
              </a:rPr>
              <a:t>Jan</a:t>
            </a:r>
            <a:r>
              <a:rPr lang="en-US" altLang="en-US" sz="4000" b="1">
                <a:solidFill>
                  <a:srgbClr val="0000FF"/>
                </a:solidFill>
              </a:rPr>
              <a:t> = Y</a:t>
            </a:r>
            <a:r>
              <a:rPr lang="en-US" altLang="en-US" sz="4000" b="1" baseline="-25000">
                <a:solidFill>
                  <a:srgbClr val="0000FF"/>
                </a:solidFill>
              </a:rPr>
              <a:t>Jan</a:t>
            </a:r>
            <a:r>
              <a:rPr lang="en-US" altLang="en-US" sz="4000" b="1">
                <a:solidFill>
                  <a:srgbClr val="0000FF"/>
                </a:solidFill>
              </a:rPr>
              <a:t> = 14</a:t>
            </a:r>
          </a:p>
          <a:p>
            <a:pPr eaLnBrk="1" hangingPunct="1">
              <a:lnSpc>
                <a:spcPct val="90000"/>
              </a:lnSpc>
              <a:buFont typeface="Wingdings" panose="05000000000000000000" pitchFamily="2" charset="2"/>
              <a:buChar char="§"/>
            </a:pPr>
            <a:r>
              <a:rPr lang="en-US" altLang="en-US" sz="4000" b="1">
                <a:solidFill>
                  <a:srgbClr val="0000FF"/>
                </a:solidFill>
              </a:rPr>
              <a:t>b</a:t>
            </a:r>
            <a:r>
              <a:rPr lang="en-US" altLang="en-US" sz="4000" b="1" baseline="-25000">
                <a:solidFill>
                  <a:srgbClr val="0000FF"/>
                </a:solidFill>
              </a:rPr>
              <a:t>1</a:t>
            </a:r>
            <a:r>
              <a:rPr lang="en-US" altLang="en-US" sz="4000" b="1">
                <a:solidFill>
                  <a:srgbClr val="0000FF"/>
                </a:solidFill>
              </a:rPr>
              <a:t> = (Y</a:t>
            </a:r>
            <a:r>
              <a:rPr lang="en-US" altLang="en-US" sz="4000" b="1" baseline="-25000">
                <a:solidFill>
                  <a:srgbClr val="0000FF"/>
                </a:solidFill>
              </a:rPr>
              <a:t>2</a:t>
            </a:r>
            <a:r>
              <a:rPr lang="en-US" altLang="en-US" sz="4000" b="1">
                <a:solidFill>
                  <a:srgbClr val="0000FF"/>
                </a:solidFill>
              </a:rPr>
              <a:t> - Y</a:t>
            </a:r>
            <a:r>
              <a:rPr lang="en-US" altLang="en-US" sz="4000" b="1" baseline="-25000">
                <a:solidFill>
                  <a:srgbClr val="0000FF"/>
                </a:solidFill>
              </a:rPr>
              <a:t>1</a:t>
            </a:r>
            <a:r>
              <a:rPr lang="en-US" altLang="en-US" sz="4000" b="1">
                <a:solidFill>
                  <a:srgbClr val="0000FF"/>
                </a:solidFill>
              </a:rPr>
              <a:t>), i.e., (152 – 143) = 9</a:t>
            </a:r>
            <a:r>
              <a:rPr lang="en-US" altLang="en-US" sz="4000"/>
              <a:t> </a:t>
            </a:r>
          </a:p>
          <a:p>
            <a:pPr eaLnBrk="1" hangingPunct="1">
              <a:lnSpc>
                <a:spcPct val="90000"/>
              </a:lnSpc>
              <a:buFont typeface="Wingdings" panose="05000000000000000000" pitchFamily="2" charset="2"/>
              <a:buChar char="§"/>
            </a:pPr>
            <a:r>
              <a:rPr lang="en-US" altLang="en-US" sz="4000">
                <a:sym typeface="Symbol" panose="05050102010706020507" pitchFamily="18" charset="2"/>
              </a:rPr>
              <a:t> = Assumed</a:t>
            </a:r>
          </a:p>
          <a:p>
            <a:pPr eaLnBrk="1" hangingPunct="1">
              <a:lnSpc>
                <a:spcPct val="90000"/>
              </a:lnSpc>
              <a:buFont typeface="Wingdings" panose="05000000000000000000" pitchFamily="2" charset="2"/>
              <a:buChar char="§"/>
            </a:pPr>
            <a:r>
              <a:rPr lang="en-US" altLang="en-US" sz="4000">
                <a:sym typeface="Symbol" panose="05050102010706020507" pitchFamily="18" charset="2"/>
              </a:rPr>
              <a:t> = Assumed</a:t>
            </a:r>
          </a:p>
          <a:p>
            <a:pPr eaLnBrk="1" hangingPunct="1">
              <a:lnSpc>
                <a:spcPct val="90000"/>
              </a:lnSpc>
              <a:buFont typeface="Wingdings" panose="05000000000000000000" pitchFamily="2" charset="2"/>
              <a:buChar char="§"/>
            </a:pPr>
            <a:r>
              <a:rPr lang="en-US" altLang="en-US" sz="4000">
                <a:sym typeface="Symbol" panose="05050102010706020507" pitchFamily="18" charset="2"/>
              </a:rPr>
              <a:t>m = Assumed</a:t>
            </a:r>
            <a:endParaRPr lang="en-US" altLang="en-US" sz="4000"/>
          </a:p>
        </p:txBody>
      </p:sp>
      <mc:AlternateContent xmlns:mc="http://schemas.openxmlformats.org/markup-compatibility/2006" xmlns:p14="http://schemas.microsoft.com/office/powerpoint/2010/main">
        <mc:Choice Requires="p14">
          <p:contentPart p14:bwMode="auto" r:id="rId2">
            <p14:nvContentPartPr>
              <p14:cNvPr id="10" name="Ink 9">
                <a:extLst>
                  <a:ext uri="{FF2B5EF4-FFF2-40B4-BE49-F238E27FC236}">
                    <a16:creationId xmlns:a16="http://schemas.microsoft.com/office/drawing/2014/main" id="{5EA9EA19-44CC-4C8C-B9A7-E4CEDD119354}"/>
                  </a:ext>
                </a:extLst>
              </p14:cNvPr>
              <p14:cNvContentPartPr/>
              <p14:nvPr/>
            </p14:nvContentPartPr>
            <p14:xfrm>
              <a:off x="7478640" y="1824120"/>
              <a:ext cx="20160" cy="39960"/>
            </p14:xfrm>
          </p:contentPart>
        </mc:Choice>
        <mc:Fallback xmlns="">
          <p:pic>
            <p:nvPicPr>
              <p:cNvPr id="10" name="Ink 9">
                <a:extLst>
                  <a:ext uri="{FF2B5EF4-FFF2-40B4-BE49-F238E27FC236}">
                    <a16:creationId xmlns:a16="http://schemas.microsoft.com/office/drawing/2014/main" id="{5EA9EA19-44CC-4C8C-B9A7-E4CEDD119354}"/>
                  </a:ext>
                </a:extLst>
              </p:cNvPr>
              <p:cNvPicPr/>
              <p:nvPr/>
            </p:nvPicPr>
            <p:blipFill>
              <a:blip r:embed="rId3"/>
              <a:stretch>
                <a:fillRect/>
              </a:stretch>
            </p:blipFill>
            <p:spPr>
              <a:xfrm>
                <a:off x="7462800" y="1760760"/>
                <a:ext cx="51480" cy="1666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1D98A383-E229-473A-A1BF-666CEAA62039}"/>
                  </a:ext>
                </a:extLst>
              </p14:cNvPr>
              <p14:cNvContentPartPr/>
              <p14:nvPr/>
            </p14:nvContentPartPr>
            <p14:xfrm>
              <a:off x="7513920" y="1964160"/>
              <a:ext cx="360" cy="360"/>
            </p14:xfrm>
          </p:contentPart>
        </mc:Choice>
        <mc:Fallback xmlns="">
          <p:pic>
            <p:nvPicPr>
              <p:cNvPr id="11" name="Ink 10">
                <a:extLst>
                  <a:ext uri="{FF2B5EF4-FFF2-40B4-BE49-F238E27FC236}">
                    <a16:creationId xmlns:a16="http://schemas.microsoft.com/office/drawing/2014/main" id="{1D98A383-E229-473A-A1BF-666CEAA62039}"/>
                  </a:ext>
                </a:extLst>
              </p:cNvPr>
              <p:cNvPicPr/>
              <p:nvPr/>
            </p:nvPicPr>
            <p:blipFill>
              <a:blip r:embed="rId5"/>
              <a:stretch>
                <a:fillRect/>
              </a:stretch>
            </p:blipFill>
            <p:spPr>
              <a:xfrm>
                <a:off x="7498080" y="1900800"/>
                <a:ext cx="3168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9" name="Ink 18">
                <a:extLst>
                  <a:ext uri="{FF2B5EF4-FFF2-40B4-BE49-F238E27FC236}">
                    <a16:creationId xmlns:a16="http://schemas.microsoft.com/office/drawing/2014/main" id="{7F4F9282-E4D4-4DFF-9AB2-BD7ECD2A14F9}"/>
                  </a:ext>
                </a:extLst>
              </p14:cNvPr>
              <p14:cNvContentPartPr/>
              <p14:nvPr/>
            </p14:nvContentPartPr>
            <p14:xfrm>
              <a:off x="7583400" y="3168000"/>
              <a:ext cx="14760" cy="52200"/>
            </p14:xfrm>
          </p:contentPart>
        </mc:Choice>
        <mc:Fallback xmlns="">
          <p:pic>
            <p:nvPicPr>
              <p:cNvPr id="19" name="Ink 18">
                <a:extLst>
                  <a:ext uri="{FF2B5EF4-FFF2-40B4-BE49-F238E27FC236}">
                    <a16:creationId xmlns:a16="http://schemas.microsoft.com/office/drawing/2014/main" id="{7F4F9282-E4D4-4DFF-9AB2-BD7ECD2A14F9}"/>
                  </a:ext>
                </a:extLst>
              </p:cNvPr>
              <p:cNvPicPr/>
              <p:nvPr/>
            </p:nvPicPr>
            <p:blipFill>
              <a:blip r:embed="rId7"/>
              <a:stretch>
                <a:fillRect/>
              </a:stretch>
            </p:blipFill>
            <p:spPr>
              <a:xfrm>
                <a:off x="7567560" y="3104640"/>
                <a:ext cx="4608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0" name="Ink 19">
                <a:extLst>
                  <a:ext uri="{FF2B5EF4-FFF2-40B4-BE49-F238E27FC236}">
                    <a16:creationId xmlns:a16="http://schemas.microsoft.com/office/drawing/2014/main" id="{23FB1DAA-961F-4A25-B478-9CFC96B4183B}"/>
                  </a:ext>
                </a:extLst>
              </p14:cNvPr>
              <p14:cNvContentPartPr/>
              <p14:nvPr/>
            </p14:nvContentPartPr>
            <p14:xfrm>
              <a:off x="7579080" y="3331440"/>
              <a:ext cx="15840" cy="37800"/>
            </p14:xfrm>
          </p:contentPart>
        </mc:Choice>
        <mc:Fallback xmlns="">
          <p:pic>
            <p:nvPicPr>
              <p:cNvPr id="20" name="Ink 19">
                <a:extLst>
                  <a:ext uri="{FF2B5EF4-FFF2-40B4-BE49-F238E27FC236}">
                    <a16:creationId xmlns:a16="http://schemas.microsoft.com/office/drawing/2014/main" id="{23FB1DAA-961F-4A25-B478-9CFC96B4183B}"/>
                  </a:ext>
                </a:extLst>
              </p:cNvPr>
              <p:cNvPicPr/>
              <p:nvPr/>
            </p:nvPicPr>
            <p:blipFill>
              <a:blip r:embed="rId9"/>
              <a:stretch>
                <a:fillRect/>
              </a:stretch>
            </p:blipFill>
            <p:spPr>
              <a:xfrm>
                <a:off x="7563240" y="3268080"/>
                <a:ext cx="47160" cy="164520"/>
              </a:xfrm>
              <a:prstGeom prst="rect">
                <a:avLst/>
              </a:prstGeom>
            </p:spPr>
          </p:pic>
        </mc:Fallback>
      </mc:AlternateContent>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6CA0C13-55D8-4DDB-B615-80EC7B0FE7A9}"/>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F1467314-1BC3-4C19-8A54-C9D8090E6DE0}"/>
              </a:ext>
            </a:extLst>
          </p:cNvPr>
          <p:cNvSpPr>
            <a:spLocks noGrp="1"/>
          </p:cNvSpPr>
          <p:nvPr>
            <p:ph type="ftr" sz="quarter" idx="11"/>
          </p:nvPr>
        </p:nvSpPr>
        <p:spPr/>
        <p:txBody>
          <a:bodyPr/>
          <a:lstStyle/>
          <a:p>
            <a:pPr>
              <a:defRPr/>
            </a:pPr>
            <a:r>
              <a:rPr lang="en-US"/>
              <a:t>RNSengupta,IME Dept,IIT Kanpur,INDIA</a:t>
            </a:r>
          </a:p>
        </p:txBody>
      </p:sp>
      <p:sp>
        <p:nvSpPr>
          <p:cNvPr id="339972" name="Slide Number Placeholder 5">
            <a:extLst>
              <a:ext uri="{FF2B5EF4-FFF2-40B4-BE49-F238E27FC236}">
                <a16:creationId xmlns:a16="http://schemas.microsoft.com/office/drawing/2014/main" id="{372AEA8A-15CD-47BE-A69C-3232AD1ABAA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8F45D7B-78E5-4D59-9544-E6DE79C28CA2}" type="slidenum">
              <a:rPr lang="en-US" altLang="en-US" sz="1400" smtClean="0"/>
              <a:pPr>
                <a:spcBef>
                  <a:spcPct val="0"/>
                </a:spcBef>
                <a:buFontTx/>
                <a:buNone/>
              </a:pPr>
              <a:t>126</a:t>
            </a:fld>
            <a:endParaRPr lang="en-US" altLang="en-US" sz="1400"/>
          </a:p>
        </p:txBody>
      </p:sp>
      <p:sp>
        <p:nvSpPr>
          <p:cNvPr id="90117" name="Rectangle 2">
            <a:extLst>
              <a:ext uri="{FF2B5EF4-FFF2-40B4-BE49-F238E27FC236}">
                <a16:creationId xmlns:a16="http://schemas.microsoft.com/office/drawing/2014/main" id="{92DC9CDF-D8CA-4D05-BD5F-E1DC6CCC6614}"/>
              </a:ext>
            </a:extLst>
          </p:cNvPr>
          <p:cNvSpPr>
            <a:spLocks noGrp="1" noChangeArrowheads="1"/>
          </p:cNvSpPr>
          <p:nvPr>
            <p:ph type="title"/>
          </p:nvPr>
        </p:nvSpPr>
        <p:spPr/>
        <p:txBody>
          <a:bodyPr/>
          <a:lstStyle/>
          <a:p>
            <a:pPr eaLnBrk="1" hangingPunct="1">
              <a:defRPr/>
            </a:pPr>
            <a:r>
              <a:rPr lang="en-US" altLang="en-US" sz="3500" b="1" dirty="0" err="1">
                <a:solidFill>
                  <a:srgbClr val="0000FF"/>
                </a:solidFill>
                <a:effectLst>
                  <a:outerShdw blurRad="38100" dist="38100" dir="2700000" algn="tl">
                    <a:srgbClr val="000000">
                      <a:alpha val="43137"/>
                    </a:srgbClr>
                  </a:outerShdw>
                </a:effectLst>
              </a:rPr>
              <a:t>Holt</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Linear Method: </a:t>
            </a:r>
            <a:r>
              <a:rPr lang="en-US" altLang="en-US" sz="3500" b="1" dirty="0">
                <a:solidFill>
                  <a:srgbClr val="FF3300"/>
                </a:solidFill>
                <a:effectLst>
                  <a:outerShdw blurRad="38100" dist="38100" dir="2700000" algn="tl">
                    <a:srgbClr val="000000">
                      <a:alpha val="43137"/>
                    </a:srgbClr>
                  </a:outerShdw>
                </a:effectLst>
                <a:sym typeface="Symbol" panose="05050102010706020507" pitchFamily="18" charset="2"/>
              </a:rPr>
              <a:t>Example # 16</a:t>
            </a:r>
            <a:endParaRPr lang="en-US" altLang="en-US" sz="3500" dirty="0">
              <a:effectLst>
                <a:outerShdw blurRad="38100" dist="38100" dir="2700000" algn="tl">
                  <a:srgbClr val="000000">
                    <a:alpha val="43137"/>
                  </a:srgbClr>
                </a:outerShdw>
              </a:effectLst>
              <a:sym typeface="Symbol" panose="05050102010706020507" pitchFamily="18" charset="2"/>
            </a:endParaRPr>
          </a:p>
        </p:txBody>
      </p:sp>
      <p:sp>
        <p:nvSpPr>
          <p:cNvPr id="339974" name="Rectangle 3">
            <a:extLst>
              <a:ext uri="{FF2B5EF4-FFF2-40B4-BE49-F238E27FC236}">
                <a16:creationId xmlns:a16="http://schemas.microsoft.com/office/drawing/2014/main" id="{1EFAFC97-E985-4B21-BC8B-AB075F5CA476}"/>
              </a:ext>
            </a:extLst>
          </p:cNvPr>
          <p:cNvSpPr>
            <a:spLocks noGrp="1" noChangeArrowheads="1"/>
          </p:cNvSpPr>
          <p:nvPr>
            <p:ph type="body" idx="1"/>
          </p:nvPr>
        </p:nvSpPr>
        <p:spPr/>
        <p:txBody>
          <a:bodyPr/>
          <a:lstStyle/>
          <a:p>
            <a:pPr eaLnBrk="1" hangingPunct="1">
              <a:lnSpc>
                <a:spcPct val="80000"/>
              </a:lnSpc>
              <a:buFontTx/>
              <a:buNone/>
            </a:pPr>
            <a:r>
              <a:rPr lang="en-US" altLang="en-US" sz="2200" b="1" u="sng"/>
              <a:t>Month			Y			Month			Y</a:t>
            </a:r>
          </a:p>
          <a:p>
            <a:pPr eaLnBrk="1" hangingPunct="1">
              <a:lnSpc>
                <a:spcPct val="80000"/>
              </a:lnSpc>
              <a:buFontTx/>
              <a:buNone/>
            </a:pPr>
            <a:r>
              <a:rPr lang="en-US" altLang="en-US" sz="2200"/>
              <a:t>Jan			143.0			Feb			152.0</a:t>
            </a:r>
          </a:p>
          <a:p>
            <a:pPr eaLnBrk="1" hangingPunct="1">
              <a:lnSpc>
                <a:spcPct val="80000"/>
              </a:lnSpc>
              <a:buFontTx/>
              <a:buNone/>
            </a:pPr>
            <a:r>
              <a:rPr lang="en-US" altLang="en-US" sz="2200"/>
              <a:t>Mar			161.0			Apr			139.0</a:t>
            </a:r>
          </a:p>
          <a:p>
            <a:pPr eaLnBrk="1" hangingPunct="1">
              <a:lnSpc>
                <a:spcPct val="80000"/>
              </a:lnSpc>
              <a:buFontTx/>
              <a:buNone/>
            </a:pPr>
            <a:r>
              <a:rPr lang="en-US" altLang="en-US" sz="2200"/>
              <a:t>May			137.0			Jun			174.0</a:t>
            </a:r>
          </a:p>
          <a:p>
            <a:pPr eaLnBrk="1" hangingPunct="1">
              <a:lnSpc>
                <a:spcPct val="80000"/>
              </a:lnSpc>
              <a:buFontTx/>
              <a:buNone/>
            </a:pPr>
            <a:r>
              <a:rPr lang="en-US" altLang="en-US" sz="2200"/>
              <a:t>Jul			142.0			Aug			141.0</a:t>
            </a:r>
          </a:p>
          <a:p>
            <a:pPr eaLnBrk="1" hangingPunct="1">
              <a:lnSpc>
                <a:spcPct val="80000"/>
              </a:lnSpc>
              <a:buFontTx/>
              <a:buNone/>
            </a:pPr>
            <a:r>
              <a:rPr lang="en-US" altLang="en-US" sz="2200"/>
              <a:t>Sep			162.0			Oct			180.0</a:t>
            </a:r>
          </a:p>
          <a:p>
            <a:pPr eaLnBrk="1" hangingPunct="1">
              <a:lnSpc>
                <a:spcPct val="80000"/>
              </a:lnSpc>
              <a:buFontTx/>
              <a:buNone/>
            </a:pPr>
            <a:r>
              <a:rPr lang="en-US" altLang="en-US" sz="2200"/>
              <a:t>Nov			164.0			Dec			171.0</a:t>
            </a:r>
          </a:p>
          <a:p>
            <a:pPr eaLnBrk="1" hangingPunct="1">
              <a:lnSpc>
                <a:spcPct val="80000"/>
              </a:lnSpc>
              <a:buFontTx/>
              <a:buNone/>
            </a:pPr>
            <a:r>
              <a:rPr lang="en-US" altLang="en-US" sz="2200"/>
              <a:t>Jan			206.0			Feb			193.0</a:t>
            </a:r>
          </a:p>
          <a:p>
            <a:pPr eaLnBrk="1" hangingPunct="1">
              <a:lnSpc>
                <a:spcPct val="80000"/>
              </a:lnSpc>
              <a:buFontTx/>
              <a:buNone/>
            </a:pPr>
            <a:r>
              <a:rPr lang="en-US" altLang="en-US" sz="2200"/>
              <a:t>Mar			207.0			Apr			218.0</a:t>
            </a:r>
          </a:p>
          <a:p>
            <a:pPr eaLnBrk="1" hangingPunct="1">
              <a:lnSpc>
                <a:spcPct val="80000"/>
              </a:lnSpc>
              <a:buFontTx/>
              <a:buNone/>
            </a:pPr>
            <a:r>
              <a:rPr lang="en-US" altLang="en-US" sz="2200"/>
              <a:t>May			229.0			Jun			225.0</a:t>
            </a:r>
          </a:p>
          <a:p>
            <a:pPr eaLnBrk="1" hangingPunct="1">
              <a:lnSpc>
                <a:spcPct val="80000"/>
              </a:lnSpc>
              <a:buFontTx/>
              <a:buNone/>
            </a:pPr>
            <a:r>
              <a:rPr lang="en-US" altLang="en-US" sz="2200"/>
              <a:t>Jul			204.0			Aug			227.0</a:t>
            </a:r>
          </a:p>
          <a:p>
            <a:pPr eaLnBrk="1" hangingPunct="1">
              <a:lnSpc>
                <a:spcPct val="80000"/>
              </a:lnSpc>
              <a:buFontTx/>
              <a:buNone/>
            </a:pPr>
            <a:r>
              <a:rPr lang="en-US" altLang="en-US" sz="2200"/>
              <a:t>Sep			223.0			Oct			242.0</a:t>
            </a:r>
          </a:p>
          <a:p>
            <a:pPr eaLnBrk="1" hangingPunct="1">
              <a:lnSpc>
                <a:spcPct val="80000"/>
              </a:lnSpc>
              <a:buFontTx/>
              <a:buNone/>
            </a:pPr>
            <a:r>
              <a:rPr lang="en-US" altLang="en-US" sz="2200"/>
              <a:t>Nov			239.0			Dec			266.0</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6951185-8C57-450D-AADC-4E3C40ABDB92}"/>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71EC4396-8B9A-4281-AD0B-2D9B8F6A3F04}"/>
              </a:ext>
            </a:extLst>
          </p:cNvPr>
          <p:cNvSpPr>
            <a:spLocks noGrp="1"/>
          </p:cNvSpPr>
          <p:nvPr>
            <p:ph type="ftr" sz="quarter" idx="11"/>
          </p:nvPr>
        </p:nvSpPr>
        <p:spPr/>
        <p:txBody>
          <a:bodyPr/>
          <a:lstStyle/>
          <a:p>
            <a:pPr>
              <a:defRPr/>
            </a:pPr>
            <a:r>
              <a:rPr lang="en-US"/>
              <a:t>RNSengupta,IME Dept,IIT Kanpur,INDIA</a:t>
            </a:r>
          </a:p>
        </p:txBody>
      </p:sp>
      <p:sp>
        <p:nvSpPr>
          <p:cNvPr id="340996" name="Slide Number Placeholder 5">
            <a:extLst>
              <a:ext uri="{FF2B5EF4-FFF2-40B4-BE49-F238E27FC236}">
                <a16:creationId xmlns:a16="http://schemas.microsoft.com/office/drawing/2014/main" id="{9B445583-E6CD-4491-953B-478B6BFDCC4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E2E6A94-0575-46DF-9F21-4547B369E33C}" type="slidenum">
              <a:rPr lang="en-US" altLang="en-US" sz="1400" smtClean="0"/>
              <a:pPr>
                <a:spcBef>
                  <a:spcPct val="0"/>
                </a:spcBef>
                <a:buFontTx/>
                <a:buNone/>
              </a:pPr>
              <a:t>127</a:t>
            </a:fld>
            <a:endParaRPr lang="en-US" altLang="en-US" sz="1400"/>
          </a:p>
        </p:txBody>
      </p:sp>
      <p:sp>
        <p:nvSpPr>
          <p:cNvPr id="89093" name="Rectangle 2">
            <a:extLst>
              <a:ext uri="{FF2B5EF4-FFF2-40B4-BE49-F238E27FC236}">
                <a16:creationId xmlns:a16="http://schemas.microsoft.com/office/drawing/2014/main" id="{E0B15FE3-C21F-4CF1-B502-9BD614B1244E}"/>
              </a:ext>
            </a:extLst>
          </p:cNvPr>
          <p:cNvSpPr>
            <a:spLocks noGrp="1" noChangeArrowheads="1"/>
          </p:cNvSpPr>
          <p:nvPr>
            <p:ph type="title"/>
          </p:nvPr>
        </p:nvSpPr>
        <p:spPr/>
        <p:txBody>
          <a:bodyPr/>
          <a:lstStyle/>
          <a:p>
            <a:pPr eaLnBrk="1" hangingPunct="1">
              <a:defRPr/>
            </a:pPr>
            <a:r>
              <a:rPr lang="en-US" altLang="en-US" sz="3500" b="1" dirty="0" err="1">
                <a:solidFill>
                  <a:srgbClr val="0000FF"/>
                </a:solidFill>
                <a:effectLst>
                  <a:outerShdw blurRad="38100" dist="38100" dir="2700000" algn="tl">
                    <a:srgbClr val="000000">
                      <a:alpha val="43137"/>
                    </a:srgbClr>
                  </a:outerShdw>
                </a:effectLst>
              </a:rPr>
              <a:t>Holt</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Linear Method: </a:t>
            </a:r>
            <a:r>
              <a:rPr lang="en-US" altLang="en-US" sz="3500" b="1" dirty="0">
                <a:solidFill>
                  <a:srgbClr val="FF3300"/>
                </a:solidFill>
                <a:effectLst>
                  <a:outerShdw blurRad="38100" dist="38100" dir="2700000" algn="tl">
                    <a:srgbClr val="000000">
                      <a:alpha val="43137"/>
                    </a:srgbClr>
                  </a:outerShdw>
                </a:effectLst>
                <a:sym typeface="Symbol" panose="05050102010706020507" pitchFamily="18" charset="2"/>
              </a:rPr>
              <a:t>Example # 16</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500" dirty="0">
              <a:sym typeface="Symbol" panose="05050102010706020507" pitchFamily="18" charset="2"/>
            </a:endParaRPr>
          </a:p>
        </p:txBody>
      </p:sp>
      <p:sp>
        <p:nvSpPr>
          <p:cNvPr id="340998" name="Rectangle 3">
            <a:extLst>
              <a:ext uri="{FF2B5EF4-FFF2-40B4-BE49-F238E27FC236}">
                <a16:creationId xmlns:a16="http://schemas.microsoft.com/office/drawing/2014/main" id="{A1AEC119-98DD-4620-B834-FC13C7DC7CEC}"/>
              </a:ext>
            </a:extLst>
          </p:cNvPr>
          <p:cNvSpPr>
            <a:spLocks noGrp="1" noChangeArrowheads="1"/>
          </p:cNvSpPr>
          <p:nvPr>
            <p:ph type="body" idx="1"/>
          </p:nvPr>
        </p:nvSpPr>
        <p:spPr/>
        <p:txBody>
          <a:bodyPr/>
          <a:lstStyle/>
          <a:p>
            <a:pPr eaLnBrk="1" hangingPunct="1">
              <a:lnSpc>
                <a:spcPct val="90000"/>
              </a:lnSpc>
              <a:buFontTx/>
              <a:buNone/>
            </a:pPr>
            <a:endParaRPr lang="en-US" altLang="en-US" sz="2000"/>
          </a:p>
        </p:txBody>
      </p:sp>
      <p:pic>
        <p:nvPicPr>
          <p:cNvPr id="340999" name="Picture 6">
            <a:extLst>
              <a:ext uri="{FF2B5EF4-FFF2-40B4-BE49-F238E27FC236}">
                <a16:creationId xmlns:a16="http://schemas.microsoft.com/office/drawing/2014/main" id="{75F50071-AB7F-4421-ACBA-8655BA9D35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09713"/>
            <a:ext cx="10972800"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99ADFC8-FD10-4A97-90AA-30814A34CD1A}"/>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152098C8-782D-4DD4-A444-F696C389A11B}"/>
              </a:ext>
            </a:extLst>
          </p:cNvPr>
          <p:cNvSpPr>
            <a:spLocks noGrp="1"/>
          </p:cNvSpPr>
          <p:nvPr>
            <p:ph type="ftr" sz="quarter" idx="11"/>
          </p:nvPr>
        </p:nvSpPr>
        <p:spPr/>
        <p:txBody>
          <a:bodyPr/>
          <a:lstStyle/>
          <a:p>
            <a:pPr>
              <a:defRPr/>
            </a:pPr>
            <a:r>
              <a:rPr lang="en-US"/>
              <a:t>RNSengupta,IME Dept,IIT Kanpur,INDIA</a:t>
            </a:r>
          </a:p>
        </p:txBody>
      </p:sp>
      <p:sp>
        <p:nvSpPr>
          <p:cNvPr id="342020" name="Slide Number Placeholder 5">
            <a:extLst>
              <a:ext uri="{FF2B5EF4-FFF2-40B4-BE49-F238E27FC236}">
                <a16:creationId xmlns:a16="http://schemas.microsoft.com/office/drawing/2014/main" id="{1BC1FB64-410A-4061-BCDB-3FBFF36E79D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52E6EFA-528A-4580-B4C7-96F798E207CD}" type="slidenum">
              <a:rPr lang="en-US" altLang="en-US" sz="1400" smtClean="0"/>
              <a:pPr>
                <a:spcBef>
                  <a:spcPct val="0"/>
                </a:spcBef>
                <a:buFontTx/>
                <a:buNone/>
              </a:pPr>
              <a:t>128</a:t>
            </a:fld>
            <a:endParaRPr lang="en-US" altLang="en-US" sz="1400"/>
          </a:p>
        </p:txBody>
      </p:sp>
      <p:sp>
        <p:nvSpPr>
          <p:cNvPr id="89093" name="Rectangle 2">
            <a:extLst>
              <a:ext uri="{FF2B5EF4-FFF2-40B4-BE49-F238E27FC236}">
                <a16:creationId xmlns:a16="http://schemas.microsoft.com/office/drawing/2014/main" id="{37CB5BA6-44E0-487B-8405-7FF7AE0C9236}"/>
              </a:ext>
            </a:extLst>
          </p:cNvPr>
          <p:cNvSpPr>
            <a:spLocks noGrp="1" noChangeArrowheads="1"/>
          </p:cNvSpPr>
          <p:nvPr>
            <p:ph type="title"/>
          </p:nvPr>
        </p:nvSpPr>
        <p:spPr/>
        <p:txBody>
          <a:bodyPr/>
          <a:lstStyle/>
          <a:p>
            <a:pPr eaLnBrk="1" hangingPunct="1">
              <a:defRPr/>
            </a:pPr>
            <a:r>
              <a:rPr lang="en-US" altLang="en-US" sz="3500" b="1" dirty="0" err="1">
                <a:solidFill>
                  <a:srgbClr val="0000FF"/>
                </a:solidFill>
                <a:effectLst>
                  <a:outerShdw blurRad="38100" dist="38100" dir="2700000" algn="tl">
                    <a:srgbClr val="000000">
                      <a:alpha val="43137"/>
                    </a:srgbClr>
                  </a:outerShdw>
                </a:effectLst>
              </a:rPr>
              <a:t>Holt</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Linear Method: </a:t>
            </a:r>
            <a:r>
              <a:rPr lang="en-US" altLang="en-US" sz="3500" b="1" dirty="0">
                <a:solidFill>
                  <a:srgbClr val="FF3300"/>
                </a:solidFill>
                <a:effectLst>
                  <a:outerShdw blurRad="38100" dist="38100" dir="2700000" algn="tl">
                    <a:srgbClr val="000000">
                      <a:alpha val="43137"/>
                    </a:srgbClr>
                  </a:outerShdw>
                </a:effectLst>
                <a:sym typeface="Symbol" panose="05050102010706020507" pitchFamily="18" charset="2"/>
              </a:rPr>
              <a:t>Example # 16</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500" dirty="0">
              <a:sym typeface="Symbol" panose="05050102010706020507" pitchFamily="18" charset="2"/>
            </a:endParaRPr>
          </a:p>
        </p:txBody>
      </p:sp>
      <p:sp>
        <p:nvSpPr>
          <p:cNvPr id="342022" name="Rectangle 3">
            <a:extLst>
              <a:ext uri="{FF2B5EF4-FFF2-40B4-BE49-F238E27FC236}">
                <a16:creationId xmlns:a16="http://schemas.microsoft.com/office/drawing/2014/main" id="{A69C5BC1-006E-41CD-9276-2A62E213C346}"/>
              </a:ext>
            </a:extLst>
          </p:cNvPr>
          <p:cNvSpPr>
            <a:spLocks noGrp="1" noChangeArrowheads="1"/>
          </p:cNvSpPr>
          <p:nvPr>
            <p:ph type="body" idx="1"/>
          </p:nvPr>
        </p:nvSpPr>
        <p:spPr/>
        <p:txBody>
          <a:bodyPr/>
          <a:lstStyle/>
          <a:p>
            <a:pPr eaLnBrk="1" hangingPunct="1">
              <a:lnSpc>
                <a:spcPct val="90000"/>
              </a:lnSpc>
              <a:buFontTx/>
              <a:buNone/>
            </a:pPr>
            <a:endParaRPr lang="en-US" altLang="en-US" sz="2000"/>
          </a:p>
        </p:txBody>
      </p:sp>
      <p:pic>
        <p:nvPicPr>
          <p:cNvPr id="342023" name="Picture 9">
            <a:extLst>
              <a:ext uri="{FF2B5EF4-FFF2-40B4-BE49-F238E27FC236}">
                <a16:creationId xmlns:a16="http://schemas.microsoft.com/office/drawing/2014/main" id="{E0723996-D8AD-402E-8D47-52FF19F41F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69A9D12-ED4B-46CC-B661-49F558B82A14}"/>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767BF8D9-F3C6-43DA-A71C-2F0E5FFFEC76}"/>
              </a:ext>
            </a:extLst>
          </p:cNvPr>
          <p:cNvSpPr>
            <a:spLocks noGrp="1"/>
          </p:cNvSpPr>
          <p:nvPr>
            <p:ph type="ftr" sz="quarter" idx="11"/>
          </p:nvPr>
        </p:nvSpPr>
        <p:spPr/>
        <p:txBody>
          <a:bodyPr/>
          <a:lstStyle/>
          <a:p>
            <a:pPr>
              <a:defRPr/>
            </a:pPr>
            <a:r>
              <a:rPr lang="en-US"/>
              <a:t>RNSengupta,IME Dept,IIT Kanpur,INDIA</a:t>
            </a:r>
          </a:p>
        </p:txBody>
      </p:sp>
      <p:sp>
        <p:nvSpPr>
          <p:cNvPr id="343044" name="Slide Number Placeholder 5">
            <a:extLst>
              <a:ext uri="{FF2B5EF4-FFF2-40B4-BE49-F238E27FC236}">
                <a16:creationId xmlns:a16="http://schemas.microsoft.com/office/drawing/2014/main" id="{143F6678-6BC3-427E-9A39-E64F81D0925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FCBF747-8215-47A5-8A8C-38ECDA21F1D2}" type="slidenum">
              <a:rPr lang="en-US" altLang="en-US" sz="1400" smtClean="0"/>
              <a:pPr>
                <a:spcBef>
                  <a:spcPct val="0"/>
                </a:spcBef>
                <a:buFontTx/>
                <a:buNone/>
              </a:pPr>
              <a:t>129</a:t>
            </a:fld>
            <a:endParaRPr lang="en-US" altLang="en-US" sz="1400"/>
          </a:p>
        </p:txBody>
      </p:sp>
      <p:sp>
        <p:nvSpPr>
          <p:cNvPr id="89093" name="Rectangle 2">
            <a:extLst>
              <a:ext uri="{FF2B5EF4-FFF2-40B4-BE49-F238E27FC236}">
                <a16:creationId xmlns:a16="http://schemas.microsoft.com/office/drawing/2014/main" id="{351F1D67-4992-44B6-9DC4-0ACC624138AC}"/>
              </a:ext>
            </a:extLst>
          </p:cNvPr>
          <p:cNvSpPr>
            <a:spLocks noGrp="1" noChangeArrowheads="1"/>
          </p:cNvSpPr>
          <p:nvPr>
            <p:ph type="title"/>
          </p:nvPr>
        </p:nvSpPr>
        <p:spPr/>
        <p:txBody>
          <a:bodyPr/>
          <a:lstStyle/>
          <a:p>
            <a:pPr eaLnBrk="1" hangingPunct="1">
              <a:defRPr/>
            </a:pPr>
            <a:r>
              <a:rPr lang="en-US" altLang="en-US" sz="3500" b="1" dirty="0" err="1">
                <a:solidFill>
                  <a:srgbClr val="0000FF"/>
                </a:solidFill>
                <a:effectLst>
                  <a:outerShdw blurRad="38100" dist="38100" dir="2700000" algn="tl">
                    <a:srgbClr val="000000">
                      <a:alpha val="43137"/>
                    </a:srgbClr>
                  </a:outerShdw>
                </a:effectLst>
              </a:rPr>
              <a:t>Holt</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Linear Method: </a:t>
            </a:r>
            <a:r>
              <a:rPr lang="en-US" altLang="en-US" sz="3500" b="1" dirty="0">
                <a:solidFill>
                  <a:srgbClr val="FF3300"/>
                </a:solidFill>
                <a:effectLst>
                  <a:outerShdw blurRad="38100" dist="38100" dir="2700000" algn="tl">
                    <a:srgbClr val="000000">
                      <a:alpha val="43137"/>
                    </a:srgbClr>
                  </a:outerShdw>
                </a:effectLst>
                <a:sym typeface="Symbol" panose="05050102010706020507" pitchFamily="18" charset="2"/>
              </a:rPr>
              <a:t>Example # 16</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500" dirty="0">
              <a:sym typeface="Symbol" panose="05050102010706020507" pitchFamily="18" charset="2"/>
            </a:endParaRPr>
          </a:p>
        </p:txBody>
      </p:sp>
      <p:sp>
        <p:nvSpPr>
          <p:cNvPr id="343046" name="Rectangle 3">
            <a:extLst>
              <a:ext uri="{FF2B5EF4-FFF2-40B4-BE49-F238E27FC236}">
                <a16:creationId xmlns:a16="http://schemas.microsoft.com/office/drawing/2014/main" id="{3184BD30-AC8D-4D73-A9F1-151B147EA0DF}"/>
              </a:ext>
            </a:extLst>
          </p:cNvPr>
          <p:cNvSpPr>
            <a:spLocks noGrp="1" noChangeArrowheads="1"/>
          </p:cNvSpPr>
          <p:nvPr>
            <p:ph type="body" idx="1"/>
          </p:nvPr>
        </p:nvSpPr>
        <p:spPr/>
        <p:txBody>
          <a:bodyPr/>
          <a:lstStyle/>
          <a:p>
            <a:pPr eaLnBrk="1" hangingPunct="1">
              <a:lnSpc>
                <a:spcPct val="90000"/>
              </a:lnSpc>
              <a:buFontTx/>
              <a:buNone/>
            </a:pPr>
            <a:endParaRPr lang="en-US" altLang="en-US" sz="2000"/>
          </a:p>
        </p:txBody>
      </p:sp>
      <p:pic>
        <p:nvPicPr>
          <p:cNvPr id="343047" name="Picture 15">
            <a:extLst>
              <a:ext uri="{FF2B5EF4-FFF2-40B4-BE49-F238E27FC236}">
                <a16:creationId xmlns:a16="http://schemas.microsoft.com/office/drawing/2014/main" id="{7512DCCA-D028-4E1E-A11E-49B66BFEA0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08EED18-238D-4F25-B3DC-65F533831306}"/>
              </a:ext>
            </a:extLst>
          </p:cNvPr>
          <p:cNvSpPr>
            <a:spLocks noGrp="1"/>
          </p:cNvSpPr>
          <p:nvPr>
            <p:ph type="dt" sz="quarter" idx="10"/>
          </p:nvPr>
        </p:nvSpPr>
        <p:spPr/>
        <p:txBody>
          <a:bodyPr/>
          <a:lstStyle/>
          <a:p>
            <a:pPr>
              <a:defRPr/>
            </a:pPr>
            <a:r>
              <a:rPr lang="en-US">
                <a:latin typeface="+mj-lt"/>
              </a:rPr>
              <a:t>IME602: FORECASTING</a:t>
            </a:r>
            <a:endParaRPr lang="en-US" dirty="0"/>
          </a:p>
        </p:txBody>
      </p:sp>
      <p:sp>
        <p:nvSpPr>
          <p:cNvPr id="5" name="Footer Placeholder 4">
            <a:extLst>
              <a:ext uri="{FF2B5EF4-FFF2-40B4-BE49-F238E27FC236}">
                <a16:creationId xmlns:a16="http://schemas.microsoft.com/office/drawing/2014/main" id="{E19EE746-5D56-42A7-8D66-FB61CC5BCBAF}"/>
              </a:ext>
            </a:extLst>
          </p:cNvPr>
          <p:cNvSpPr>
            <a:spLocks noGrp="1"/>
          </p:cNvSpPr>
          <p:nvPr>
            <p:ph type="ftr" sz="quarter" idx="11"/>
          </p:nvPr>
        </p:nvSpPr>
        <p:spPr/>
        <p:txBody>
          <a:bodyPr/>
          <a:lstStyle/>
          <a:p>
            <a:pPr>
              <a:defRPr/>
            </a:pPr>
            <a:r>
              <a:rPr lang="en-US"/>
              <a:t>RNSengupta,IME Dept,IIT Kanpur,INDIA</a:t>
            </a:r>
          </a:p>
        </p:txBody>
      </p:sp>
      <p:sp>
        <p:nvSpPr>
          <p:cNvPr id="57348" name="Slide Number Placeholder 5">
            <a:extLst>
              <a:ext uri="{FF2B5EF4-FFF2-40B4-BE49-F238E27FC236}">
                <a16:creationId xmlns:a16="http://schemas.microsoft.com/office/drawing/2014/main" id="{5524EBDF-40E8-4FD6-A5DE-349730180A1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0F7FC32-DBF8-4B59-9591-381F20F269BD}" type="slidenum">
              <a:rPr lang="en-US" altLang="en-US" sz="1400" smtClean="0"/>
              <a:pPr>
                <a:spcBef>
                  <a:spcPct val="0"/>
                </a:spcBef>
                <a:buFontTx/>
                <a:buNone/>
              </a:pPr>
              <a:t>13</a:t>
            </a:fld>
            <a:endParaRPr lang="en-US" altLang="en-US" sz="1400"/>
          </a:p>
        </p:txBody>
      </p:sp>
      <p:sp>
        <p:nvSpPr>
          <p:cNvPr id="57349" name="Rectangle 3">
            <a:extLst>
              <a:ext uri="{FF2B5EF4-FFF2-40B4-BE49-F238E27FC236}">
                <a16:creationId xmlns:a16="http://schemas.microsoft.com/office/drawing/2014/main" id="{B44BA229-5C0D-43A6-A8D8-6111750C35A8}"/>
              </a:ext>
            </a:extLst>
          </p:cNvPr>
          <p:cNvSpPr>
            <a:spLocks noGrp="1" noChangeArrowheads="1"/>
          </p:cNvSpPr>
          <p:nvPr>
            <p:ph type="body" idx="1"/>
          </p:nvPr>
        </p:nvSpPr>
        <p:spPr>
          <a:xfrm>
            <a:off x="609600" y="1905000"/>
            <a:ext cx="10972800" cy="4152900"/>
          </a:xfrm>
        </p:spPr>
        <p:txBody>
          <a:bodyPr/>
          <a:lstStyle/>
          <a:p>
            <a:pPr algn="just" eaLnBrk="1" hangingPunct="1">
              <a:buFont typeface="Wingdings" panose="05000000000000000000" pitchFamily="2" charset="2"/>
              <a:buChar char="§"/>
            </a:pPr>
            <a:r>
              <a:rPr lang="en-US" altLang="en-US" sz="3500"/>
              <a:t>Mean Absolute Deviation (MAD) of X= 16.0417</a:t>
            </a:r>
          </a:p>
          <a:p>
            <a:pPr algn="just" eaLnBrk="1" hangingPunct="1">
              <a:buFont typeface="Wingdings" panose="05000000000000000000" pitchFamily="2" charset="2"/>
              <a:buChar char="§"/>
            </a:pPr>
            <a:r>
              <a:rPr lang="en-US" altLang="en-US" sz="3500"/>
              <a:t>Median Weighted Absolute Deviation (MWAD) of X = 16.0417 provided all weights are 1</a:t>
            </a:r>
          </a:p>
          <a:p>
            <a:pPr algn="just" eaLnBrk="1" hangingPunct="1">
              <a:buFont typeface="Wingdings" panose="05000000000000000000" pitchFamily="2" charset="2"/>
              <a:buChar char="§"/>
            </a:pPr>
            <a:r>
              <a:rPr lang="en-US" altLang="en-US" sz="3500"/>
              <a:t>Mean Square Deviation (MSD) of X= 709.9097</a:t>
            </a:r>
          </a:p>
          <a:p>
            <a:pPr algn="just" eaLnBrk="1" hangingPunct="1">
              <a:buFont typeface="Wingdings" panose="05000000000000000000" pitchFamily="2" charset="2"/>
              <a:buChar char="§"/>
            </a:pPr>
            <a:r>
              <a:rPr lang="en-US" altLang="en-US" sz="3500"/>
              <a:t>Mean Weighted Square Deviation (MWSD) of X = 709.9097 provided all weights are 1</a:t>
            </a:r>
          </a:p>
        </p:txBody>
      </p:sp>
      <p:sp>
        <p:nvSpPr>
          <p:cNvPr id="6" name="Rectangle 2">
            <a:extLst>
              <a:ext uri="{FF2B5EF4-FFF2-40B4-BE49-F238E27FC236}">
                <a16:creationId xmlns:a16="http://schemas.microsoft.com/office/drawing/2014/main" id="{67B4232C-C5CA-416A-A405-8BBE5B51DE4F}"/>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04 </a:t>
            </a:r>
            <a:r>
              <a:rPr lang="en-US" altLang="en-US" b="1" dirty="0">
                <a:solidFill>
                  <a:srgbClr val="0000FF"/>
                </a:solidFill>
                <a:effectLst>
                  <a:outerShdw blurRad="38100" dist="38100" dir="2700000" algn="tl">
                    <a:srgbClr val="000000">
                      <a:alpha val="43137"/>
                    </a:srgbClr>
                  </a:outerShdw>
                </a:effectLst>
              </a:rPr>
              <a:t>(</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solidFill>
                <a:srgbClr val="FF0000"/>
              </a:solidFill>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CDA5D02-5923-4A6F-A639-1C0825D79100}"/>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5A65789C-A442-46BB-ADBB-0D15FD78440A}"/>
              </a:ext>
            </a:extLst>
          </p:cNvPr>
          <p:cNvSpPr>
            <a:spLocks noGrp="1"/>
          </p:cNvSpPr>
          <p:nvPr>
            <p:ph type="ftr" sz="quarter" idx="11"/>
          </p:nvPr>
        </p:nvSpPr>
        <p:spPr/>
        <p:txBody>
          <a:bodyPr/>
          <a:lstStyle/>
          <a:p>
            <a:pPr>
              <a:defRPr/>
            </a:pPr>
            <a:r>
              <a:rPr lang="en-US"/>
              <a:t>RNSengupta,IME Dept,IIT Kanpur,INDIA</a:t>
            </a:r>
          </a:p>
        </p:txBody>
      </p:sp>
      <p:sp>
        <p:nvSpPr>
          <p:cNvPr id="344068" name="Slide Number Placeholder 5">
            <a:extLst>
              <a:ext uri="{FF2B5EF4-FFF2-40B4-BE49-F238E27FC236}">
                <a16:creationId xmlns:a16="http://schemas.microsoft.com/office/drawing/2014/main" id="{2DC736BA-F0F0-4FCE-A649-A07186E9E8A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F7E86A6-B169-4F21-B4EF-1E37D0690C9E}" type="slidenum">
              <a:rPr lang="en-US" altLang="en-US" sz="1400" smtClean="0"/>
              <a:pPr>
                <a:spcBef>
                  <a:spcPct val="0"/>
                </a:spcBef>
                <a:buFontTx/>
                <a:buNone/>
              </a:pPr>
              <a:t>130</a:t>
            </a:fld>
            <a:endParaRPr lang="en-US" altLang="en-US" sz="1400"/>
          </a:p>
        </p:txBody>
      </p:sp>
      <p:sp>
        <p:nvSpPr>
          <p:cNvPr id="89093" name="Rectangle 2">
            <a:extLst>
              <a:ext uri="{FF2B5EF4-FFF2-40B4-BE49-F238E27FC236}">
                <a16:creationId xmlns:a16="http://schemas.microsoft.com/office/drawing/2014/main" id="{7AEA67ED-EC3E-4810-B352-57067A99476A}"/>
              </a:ext>
            </a:extLst>
          </p:cNvPr>
          <p:cNvSpPr>
            <a:spLocks noGrp="1" noChangeArrowheads="1"/>
          </p:cNvSpPr>
          <p:nvPr>
            <p:ph type="title"/>
          </p:nvPr>
        </p:nvSpPr>
        <p:spPr/>
        <p:txBody>
          <a:bodyPr/>
          <a:lstStyle/>
          <a:p>
            <a:pPr eaLnBrk="1" hangingPunct="1">
              <a:defRPr/>
            </a:pPr>
            <a:r>
              <a:rPr lang="en-US" altLang="en-US" sz="3500" b="1" dirty="0" err="1">
                <a:solidFill>
                  <a:srgbClr val="0000FF"/>
                </a:solidFill>
                <a:effectLst>
                  <a:outerShdw blurRad="38100" dist="38100" dir="2700000" algn="tl">
                    <a:srgbClr val="000000">
                      <a:alpha val="43137"/>
                    </a:srgbClr>
                  </a:outerShdw>
                </a:effectLst>
              </a:rPr>
              <a:t>Holt</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Linear Method: </a:t>
            </a:r>
            <a:r>
              <a:rPr lang="en-US" altLang="en-US" sz="3500" b="1" dirty="0">
                <a:solidFill>
                  <a:srgbClr val="FF3300"/>
                </a:solidFill>
                <a:effectLst>
                  <a:outerShdw blurRad="38100" dist="38100" dir="2700000" algn="tl">
                    <a:srgbClr val="000000">
                      <a:alpha val="43137"/>
                    </a:srgbClr>
                  </a:outerShdw>
                </a:effectLst>
                <a:sym typeface="Symbol" panose="05050102010706020507" pitchFamily="18" charset="2"/>
              </a:rPr>
              <a:t>Example # 16</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500" dirty="0">
              <a:sym typeface="Symbol" panose="05050102010706020507" pitchFamily="18" charset="2"/>
            </a:endParaRPr>
          </a:p>
        </p:txBody>
      </p:sp>
      <p:sp>
        <p:nvSpPr>
          <p:cNvPr id="344070" name="Rectangle 3">
            <a:extLst>
              <a:ext uri="{FF2B5EF4-FFF2-40B4-BE49-F238E27FC236}">
                <a16:creationId xmlns:a16="http://schemas.microsoft.com/office/drawing/2014/main" id="{2C9EDFF2-EF29-4490-BFC1-6923F89778E0}"/>
              </a:ext>
            </a:extLst>
          </p:cNvPr>
          <p:cNvSpPr>
            <a:spLocks noGrp="1" noChangeArrowheads="1"/>
          </p:cNvSpPr>
          <p:nvPr>
            <p:ph type="body" idx="1"/>
          </p:nvPr>
        </p:nvSpPr>
        <p:spPr/>
        <p:txBody>
          <a:bodyPr/>
          <a:lstStyle/>
          <a:p>
            <a:pPr eaLnBrk="1" hangingPunct="1">
              <a:lnSpc>
                <a:spcPct val="90000"/>
              </a:lnSpc>
              <a:buFontTx/>
              <a:buNone/>
            </a:pPr>
            <a:endParaRPr lang="en-US" altLang="en-US" sz="2000"/>
          </a:p>
        </p:txBody>
      </p:sp>
      <p:pic>
        <p:nvPicPr>
          <p:cNvPr id="344071" name="Picture 8">
            <a:extLst>
              <a:ext uri="{FF2B5EF4-FFF2-40B4-BE49-F238E27FC236}">
                <a16:creationId xmlns:a16="http://schemas.microsoft.com/office/drawing/2014/main" id="{FB92C890-D7E5-48A9-B29F-2D5DB3474D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0680D2E-D6D8-42F9-A795-B99AA04BF320}"/>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0F1EECD9-C690-4FD7-9908-46869029EF3A}"/>
              </a:ext>
            </a:extLst>
          </p:cNvPr>
          <p:cNvSpPr>
            <a:spLocks noGrp="1"/>
          </p:cNvSpPr>
          <p:nvPr>
            <p:ph type="ftr" sz="quarter" idx="11"/>
          </p:nvPr>
        </p:nvSpPr>
        <p:spPr/>
        <p:txBody>
          <a:bodyPr/>
          <a:lstStyle/>
          <a:p>
            <a:pPr>
              <a:defRPr/>
            </a:pPr>
            <a:r>
              <a:rPr lang="en-US"/>
              <a:t>RNSengupta,IME Dept,IIT Kanpur,INDIA</a:t>
            </a:r>
          </a:p>
        </p:txBody>
      </p:sp>
      <p:sp>
        <p:nvSpPr>
          <p:cNvPr id="345092" name="Slide Number Placeholder 5">
            <a:extLst>
              <a:ext uri="{FF2B5EF4-FFF2-40B4-BE49-F238E27FC236}">
                <a16:creationId xmlns:a16="http://schemas.microsoft.com/office/drawing/2014/main" id="{29D1B162-4949-4581-A357-411202F427C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CC5C14F-3CFC-4284-B8BB-E9C6A2CBF774}" type="slidenum">
              <a:rPr lang="en-US" altLang="en-US" sz="1400" smtClean="0"/>
              <a:pPr>
                <a:spcBef>
                  <a:spcPct val="0"/>
                </a:spcBef>
                <a:buFontTx/>
                <a:buNone/>
              </a:pPr>
              <a:t>131</a:t>
            </a:fld>
            <a:endParaRPr lang="en-US" altLang="en-US" sz="1400"/>
          </a:p>
        </p:txBody>
      </p:sp>
      <p:sp>
        <p:nvSpPr>
          <p:cNvPr id="89093" name="Rectangle 2">
            <a:extLst>
              <a:ext uri="{FF2B5EF4-FFF2-40B4-BE49-F238E27FC236}">
                <a16:creationId xmlns:a16="http://schemas.microsoft.com/office/drawing/2014/main" id="{DE7C2836-4216-4345-B0BE-E5FE4FB66488}"/>
              </a:ext>
            </a:extLst>
          </p:cNvPr>
          <p:cNvSpPr>
            <a:spLocks noGrp="1" noChangeArrowheads="1"/>
          </p:cNvSpPr>
          <p:nvPr>
            <p:ph type="title"/>
          </p:nvPr>
        </p:nvSpPr>
        <p:spPr/>
        <p:txBody>
          <a:bodyPr/>
          <a:lstStyle/>
          <a:p>
            <a:pPr eaLnBrk="1" hangingPunct="1">
              <a:defRPr/>
            </a:pPr>
            <a:r>
              <a:rPr lang="en-US" altLang="en-US" sz="3500" b="1" dirty="0" err="1">
                <a:solidFill>
                  <a:srgbClr val="0000FF"/>
                </a:solidFill>
                <a:effectLst>
                  <a:outerShdw blurRad="38100" dist="38100" dir="2700000" algn="tl">
                    <a:srgbClr val="000000">
                      <a:alpha val="43137"/>
                    </a:srgbClr>
                  </a:outerShdw>
                </a:effectLst>
              </a:rPr>
              <a:t>Holt</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Linear Method: </a:t>
            </a:r>
            <a:r>
              <a:rPr lang="en-US" altLang="en-US" sz="3500" b="1" dirty="0">
                <a:solidFill>
                  <a:srgbClr val="FF3300"/>
                </a:solidFill>
                <a:effectLst>
                  <a:outerShdw blurRad="38100" dist="38100" dir="2700000" algn="tl">
                    <a:srgbClr val="000000">
                      <a:alpha val="43137"/>
                    </a:srgbClr>
                  </a:outerShdw>
                </a:effectLst>
                <a:sym typeface="Symbol" panose="05050102010706020507" pitchFamily="18" charset="2"/>
              </a:rPr>
              <a:t>Example # 16</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500" dirty="0">
              <a:sym typeface="Symbol" panose="05050102010706020507" pitchFamily="18" charset="2"/>
            </a:endParaRPr>
          </a:p>
        </p:txBody>
      </p:sp>
      <p:sp>
        <p:nvSpPr>
          <p:cNvPr id="345094" name="Rectangle 3">
            <a:extLst>
              <a:ext uri="{FF2B5EF4-FFF2-40B4-BE49-F238E27FC236}">
                <a16:creationId xmlns:a16="http://schemas.microsoft.com/office/drawing/2014/main" id="{A0FF69C3-7AAB-490B-9459-6DA7720FE913}"/>
              </a:ext>
            </a:extLst>
          </p:cNvPr>
          <p:cNvSpPr>
            <a:spLocks noGrp="1" noChangeArrowheads="1"/>
          </p:cNvSpPr>
          <p:nvPr>
            <p:ph type="body" idx="1"/>
          </p:nvPr>
        </p:nvSpPr>
        <p:spPr/>
        <p:txBody>
          <a:bodyPr/>
          <a:lstStyle/>
          <a:p>
            <a:pPr eaLnBrk="1" hangingPunct="1">
              <a:lnSpc>
                <a:spcPct val="90000"/>
              </a:lnSpc>
              <a:buFontTx/>
              <a:buNone/>
            </a:pPr>
            <a:endParaRPr lang="en-US" altLang="en-US" sz="2000"/>
          </a:p>
        </p:txBody>
      </p:sp>
      <p:graphicFrame>
        <p:nvGraphicFramePr>
          <p:cNvPr id="3" name="Table 5">
            <a:extLst>
              <a:ext uri="{FF2B5EF4-FFF2-40B4-BE49-F238E27FC236}">
                <a16:creationId xmlns:a16="http://schemas.microsoft.com/office/drawing/2014/main" id="{9630BE03-D5A6-4C88-8669-5F7CE98C2817}"/>
              </a:ext>
            </a:extLst>
          </p:cNvPr>
          <p:cNvGraphicFramePr>
            <a:graphicFrameLocks noGrp="1"/>
          </p:cNvGraphicFramePr>
          <p:nvPr/>
        </p:nvGraphicFramePr>
        <p:xfrm>
          <a:off x="609600" y="1600200"/>
          <a:ext cx="10972800" cy="4525964"/>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gridCol w="1828800">
                  <a:extLst>
                    <a:ext uri="{9D8B030D-6E8A-4147-A177-3AD203B41FA5}">
                      <a16:colId xmlns:a16="http://schemas.microsoft.com/office/drawing/2014/main" val="20004"/>
                    </a:ext>
                  </a:extLst>
                </a:gridCol>
                <a:gridCol w="1828800">
                  <a:extLst>
                    <a:ext uri="{9D8B030D-6E8A-4147-A177-3AD203B41FA5}">
                      <a16:colId xmlns:a16="http://schemas.microsoft.com/office/drawing/2014/main" val="20005"/>
                    </a:ext>
                  </a:extLst>
                </a:gridCol>
              </a:tblGrid>
              <a:tr h="1131491">
                <a:tc>
                  <a:txBody>
                    <a:bodyPr/>
                    <a:lstStyle/>
                    <a:p>
                      <a:r>
                        <a:rPr lang="en-US" sz="2200" b="1" dirty="0">
                          <a:solidFill>
                            <a:schemeClr val="tx1"/>
                          </a:solidFill>
                        </a:rPr>
                        <a:t>m, </a:t>
                      </a:r>
                      <a:r>
                        <a:rPr lang="el-GR" sz="2200" b="1" dirty="0">
                          <a:solidFill>
                            <a:schemeClr val="tx1"/>
                          </a:solidFill>
                        </a:rPr>
                        <a:t>α, β</a:t>
                      </a:r>
                      <a:endParaRPr lang="en-IN" sz="2200" b="1" dirty="0">
                        <a:solidFill>
                          <a:schemeClr val="tx1"/>
                        </a:solidFill>
                      </a:endParaRPr>
                    </a:p>
                  </a:txBody>
                  <a:tcPr/>
                </a:tc>
                <a:tc>
                  <a:txBody>
                    <a:bodyPr/>
                    <a:lstStyle/>
                    <a:p>
                      <a:r>
                        <a:rPr lang="en-US" sz="2200" b="1" dirty="0">
                          <a:solidFill>
                            <a:schemeClr val="tx1"/>
                          </a:solidFill>
                        </a:rPr>
                        <a:t>1,0.6,0.10</a:t>
                      </a:r>
                      <a:endParaRPr lang="en-IN" sz="2200" b="1" dirty="0">
                        <a:solidFill>
                          <a:schemeClr val="tx1"/>
                        </a:solidFill>
                      </a:endParaRPr>
                    </a:p>
                  </a:txBody>
                  <a:tcPr/>
                </a:tc>
                <a:tc>
                  <a:txBody>
                    <a:bodyPr/>
                    <a:lstStyle/>
                    <a:p>
                      <a:r>
                        <a:rPr lang="en-US" sz="2200" b="1" dirty="0">
                          <a:solidFill>
                            <a:schemeClr val="tx1"/>
                          </a:solidFill>
                        </a:rPr>
                        <a:t>1,0.7,0.10</a:t>
                      </a:r>
                      <a:endParaRPr lang="en-IN" sz="2200" b="1" dirty="0">
                        <a:solidFill>
                          <a:schemeClr val="tx1"/>
                        </a:solidFill>
                      </a:endParaRPr>
                    </a:p>
                  </a:txBody>
                  <a:tcPr/>
                </a:tc>
                <a:tc>
                  <a:txBody>
                    <a:bodyPr/>
                    <a:lstStyle/>
                    <a:p>
                      <a:r>
                        <a:rPr lang="en-US" sz="2200" b="1" dirty="0">
                          <a:solidFill>
                            <a:schemeClr val="tx1"/>
                          </a:solidFill>
                        </a:rPr>
                        <a:t>1,0.4,0.90</a:t>
                      </a:r>
                      <a:endParaRPr lang="en-IN" sz="2200" b="1" dirty="0">
                        <a:solidFill>
                          <a:schemeClr val="tx1"/>
                        </a:solidFill>
                      </a:endParaRPr>
                    </a:p>
                  </a:txBody>
                  <a:tcPr/>
                </a:tc>
                <a:tc>
                  <a:txBody>
                    <a:bodyPr/>
                    <a:lstStyle/>
                    <a:p>
                      <a:r>
                        <a:rPr lang="en-US" sz="2200" b="1" dirty="0">
                          <a:solidFill>
                            <a:schemeClr val="tx1"/>
                          </a:solidFill>
                        </a:rPr>
                        <a:t>1,0.1,0.01</a:t>
                      </a:r>
                      <a:endParaRPr lang="en-IN" sz="2200" b="1" dirty="0">
                        <a:solidFill>
                          <a:schemeClr val="tx1"/>
                        </a:solidFill>
                      </a:endParaRPr>
                    </a:p>
                  </a:txBody>
                  <a:tcPr/>
                </a:tc>
                <a:tc>
                  <a:txBody>
                    <a:bodyPr/>
                    <a:lstStyle/>
                    <a:p>
                      <a:r>
                        <a:rPr lang="en-US" sz="2200" b="1" dirty="0">
                          <a:solidFill>
                            <a:schemeClr val="tx1"/>
                          </a:solidFill>
                        </a:rPr>
                        <a:t>1,0.2,0.90</a:t>
                      </a:r>
                      <a:endParaRPr lang="en-IN" sz="2200" b="1" dirty="0">
                        <a:solidFill>
                          <a:schemeClr val="tx1"/>
                        </a:solidFill>
                      </a:endParaRPr>
                    </a:p>
                  </a:txBody>
                  <a:tcPr/>
                </a:tc>
                <a:extLst>
                  <a:ext uri="{0D108BD9-81ED-4DB2-BD59-A6C34878D82A}">
                    <a16:rowId xmlns:a16="http://schemas.microsoft.com/office/drawing/2014/main" val="10000"/>
                  </a:ext>
                </a:extLst>
              </a:tr>
              <a:tr h="1131491">
                <a:tc>
                  <a:txBody>
                    <a:bodyPr/>
                    <a:lstStyle/>
                    <a:p>
                      <a:r>
                        <a:rPr lang="en-US" sz="2200" b="0" dirty="0">
                          <a:solidFill>
                            <a:schemeClr val="tx1"/>
                          </a:solidFill>
                        </a:rPr>
                        <a:t>MAE</a:t>
                      </a:r>
                      <a:endParaRPr lang="en-IN" sz="2200" b="0" dirty="0">
                        <a:solidFill>
                          <a:schemeClr val="tx1"/>
                        </a:solidFill>
                      </a:endParaRPr>
                    </a:p>
                  </a:txBody>
                  <a:tcPr/>
                </a:tc>
                <a:tc>
                  <a:txBody>
                    <a:bodyPr/>
                    <a:lstStyle/>
                    <a:p>
                      <a:r>
                        <a:rPr lang="en-IN" sz="2200" b="1" dirty="0">
                          <a:solidFill>
                            <a:srgbClr val="0000FF"/>
                          </a:solidFill>
                        </a:rPr>
                        <a:t>5.783979261</a:t>
                      </a:r>
                    </a:p>
                  </a:txBody>
                  <a:tcPr/>
                </a:tc>
                <a:tc>
                  <a:txBody>
                    <a:bodyPr/>
                    <a:lstStyle/>
                    <a:p>
                      <a:r>
                        <a:rPr lang="en-IN" sz="2200" b="0" dirty="0">
                          <a:solidFill>
                            <a:schemeClr val="tx1"/>
                          </a:solidFill>
                        </a:rPr>
                        <a:t>10.89961969</a:t>
                      </a:r>
                    </a:p>
                  </a:txBody>
                  <a:tcPr/>
                </a:tc>
                <a:tc>
                  <a:txBody>
                    <a:bodyPr/>
                    <a:lstStyle/>
                    <a:p>
                      <a:r>
                        <a:rPr lang="en-IN" sz="2200" b="0" dirty="0">
                          <a:solidFill>
                            <a:schemeClr val="tx1"/>
                          </a:solidFill>
                        </a:rPr>
                        <a:t>9.972827291</a:t>
                      </a:r>
                    </a:p>
                  </a:txBody>
                  <a:tcPr/>
                </a:tc>
                <a:tc>
                  <a:txBody>
                    <a:bodyPr/>
                    <a:lstStyle/>
                    <a:p>
                      <a:r>
                        <a:rPr lang="en-IN" sz="2200" b="0" dirty="0">
                          <a:solidFill>
                            <a:schemeClr val="tx1"/>
                          </a:solidFill>
                        </a:rPr>
                        <a:t>24.37147011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200" b="0" dirty="0">
                          <a:solidFill>
                            <a:schemeClr val="tx1"/>
                          </a:solidFill>
                        </a:rPr>
                        <a:t>17.07240040</a:t>
                      </a:r>
                    </a:p>
                  </a:txBody>
                  <a:tcPr/>
                </a:tc>
                <a:extLst>
                  <a:ext uri="{0D108BD9-81ED-4DB2-BD59-A6C34878D82A}">
                    <a16:rowId xmlns:a16="http://schemas.microsoft.com/office/drawing/2014/main" val="10001"/>
                  </a:ext>
                </a:extLst>
              </a:tr>
              <a:tr h="1131491">
                <a:tc>
                  <a:txBody>
                    <a:bodyPr/>
                    <a:lstStyle/>
                    <a:p>
                      <a:r>
                        <a:rPr lang="en-US" sz="2200" b="0" dirty="0">
                          <a:solidFill>
                            <a:schemeClr val="tx1"/>
                          </a:solidFill>
                        </a:rPr>
                        <a:t>MSE</a:t>
                      </a:r>
                      <a:endParaRPr lang="en-IN" sz="2200" b="0" dirty="0">
                        <a:solidFill>
                          <a:schemeClr val="tx1"/>
                        </a:solidFill>
                      </a:endParaRPr>
                    </a:p>
                  </a:txBody>
                  <a:tcPr/>
                </a:tc>
                <a:tc>
                  <a:txBody>
                    <a:bodyPr/>
                    <a:lstStyle/>
                    <a:p>
                      <a:r>
                        <a:rPr lang="en-IN" sz="2200" b="1" dirty="0">
                          <a:solidFill>
                            <a:srgbClr val="0000FF"/>
                          </a:solidFill>
                        </a:rPr>
                        <a:t>44.76155225</a:t>
                      </a:r>
                    </a:p>
                  </a:txBody>
                  <a:tcPr/>
                </a:tc>
                <a:tc>
                  <a:txBody>
                    <a:bodyPr/>
                    <a:lstStyle/>
                    <a:p>
                      <a:r>
                        <a:rPr lang="en-IN" sz="2200" b="0" dirty="0">
                          <a:solidFill>
                            <a:schemeClr val="tx1"/>
                          </a:solidFill>
                        </a:rPr>
                        <a:t>339.8848438</a:t>
                      </a:r>
                    </a:p>
                  </a:txBody>
                  <a:tcPr/>
                </a:tc>
                <a:tc>
                  <a:txBody>
                    <a:bodyPr/>
                    <a:lstStyle/>
                    <a:p>
                      <a:r>
                        <a:rPr lang="en-IN" sz="2200" b="0" dirty="0">
                          <a:solidFill>
                            <a:schemeClr val="tx1"/>
                          </a:solidFill>
                        </a:rPr>
                        <a:t>127.0317486</a:t>
                      </a:r>
                    </a:p>
                  </a:txBody>
                  <a:tcPr/>
                </a:tc>
                <a:tc>
                  <a:txBody>
                    <a:bodyPr/>
                    <a:lstStyle/>
                    <a:p>
                      <a:r>
                        <a:rPr lang="en-IN" sz="2200" b="0" dirty="0">
                          <a:solidFill>
                            <a:schemeClr val="tx1"/>
                          </a:solidFill>
                        </a:rPr>
                        <a:t>812.7247694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200" b="0" dirty="0">
                          <a:solidFill>
                            <a:schemeClr val="tx1"/>
                          </a:solidFill>
                        </a:rPr>
                        <a:t>383.8810225</a:t>
                      </a:r>
                    </a:p>
                  </a:txBody>
                  <a:tcPr/>
                </a:tc>
                <a:extLst>
                  <a:ext uri="{0D108BD9-81ED-4DB2-BD59-A6C34878D82A}">
                    <a16:rowId xmlns:a16="http://schemas.microsoft.com/office/drawing/2014/main" val="10002"/>
                  </a:ext>
                </a:extLst>
              </a:tr>
              <a:tr h="1131491">
                <a:tc>
                  <a:txBody>
                    <a:bodyPr/>
                    <a:lstStyle/>
                    <a:p>
                      <a:r>
                        <a:rPr lang="en-US" sz="2200" b="0" dirty="0">
                          <a:solidFill>
                            <a:schemeClr val="tx1"/>
                          </a:solidFill>
                        </a:rPr>
                        <a:t>U Statistics</a:t>
                      </a:r>
                      <a:endParaRPr lang="en-IN" sz="2200" b="0" dirty="0">
                        <a:solidFill>
                          <a:schemeClr val="tx1"/>
                        </a:solidFill>
                      </a:endParaRPr>
                    </a:p>
                  </a:txBody>
                  <a:tcPr/>
                </a:tc>
                <a:tc>
                  <a:txBody>
                    <a:bodyPr/>
                    <a:lstStyle/>
                    <a:p>
                      <a:r>
                        <a:rPr lang="en-IN" sz="2200" b="1" dirty="0">
                          <a:solidFill>
                            <a:srgbClr val="0000FF"/>
                          </a:solidFill>
                        </a:rPr>
                        <a:t>0.157529937</a:t>
                      </a:r>
                    </a:p>
                  </a:txBody>
                  <a:tcPr/>
                </a:tc>
                <a:tc>
                  <a:txBody>
                    <a:bodyPr/>
                    <a:lstStyle/>
                    <a:p>
                      <a:r>
                        <a:rPr lang="en-IN" sz="2200" b="0" dirty="0">
                          <a:solidFill>
                            <a:schemeClr val="tx1"/>
                          </a:solidFill>
                        </a:rPr>
                        <a:t>0.483388906</a:t>
                      </a:r>
                    </a:p>
                  </a:txBody>
                  <a:tcPr/>
                </a:tc>
                <a:tc>
                  <a:txBody>
                    <a:bodyPr/>
                    <a:lstStyle/>
                    <a:p>
                      <a:r>
                        <a:rPr lang="en-IN" sz="2200" b="0" dirty="0">
                          <a:solidFill>
                            <a:schemeClr val="tx1"/>
                          </a:solidFill>
                        </a:rPr>
                        <a:t>0.269637253</a:t>
                      </a:r>
                    </a:p>
                  </a:txBody>
                  <a:tcPr/>
                </a:tc>
                <a:tc>
                  <a:txBody>
                    <a:bodyPr/>
                    <a:lstStyle/>
                    <a:p>
                      <a:r>
                        <a:rPr lang="en-IN" sz="2200" b="0" dirty="0">
                          <a:solidFill>
                            <a:schemeClr val="tx1"/>
                          </a:solidFill>
                        </a:rPr>
                        <a:t>0.611194049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200" b="0" dirty="0">
                          <a:solidFill>
                            <a:schemeClr val="tx1"/>
                          </a:solidFill>
                        </a:rPr>
                        <a:t>0.443083536</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CAB4EE0-6F50-4986-BC30-4E4E3104FCC9}"/>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2AF6E715-BCF1-495B-8AAC-3AC57CAAEEDE}"/>
              </a:ext>
            </a:extLst>
          </p:cNvPr>
          <p:cNvSpPr>
            <a:spLocks noGrp="1"/>
          </p:cNvSpPr>
          <p:nvPr>
            <p:ph type="ftr" sz="quarter" idx="11"/>
          </p:nvPr>
        </p:nvSpPr>
        <p:spPr/>
        <p:txBody>
          <a:bodyPr/>
          <a:lstStyle/>
          <a:p>
            <a:pPr>
              <a:defRPr/>
            </a:pPr>
            <a:r>
              <a:rPr lang="en-US"/>
              <a:t>RNSengupta,IME Dept,IIT Kanpur,INDIA</a:t>
            </a:r>
          </a:p>
        </p:txBody>
      </p:sp>
      <p:sp>
        <p:nvSpPr>
          <p:cNvPr id="356356" name="Slide Number Placeholder 5">
            <a:extLst>
              <a:ext uri="{FF2B5EF4-FFF2-40B4-BE49-F238E27FC236}">
                <a16:creationId xmlns:a16="http://schemas.microsoft.com/office/drawing/2014/main" id="{1A50DE02-E933-4AA9-85B8-232ADB22901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B833606-79D3-457C-B932-5421F74824F2}" type="slidenum">
              <a:rPr lang="en-US" altLang="en-US" sz="1400" smtClean="0"/>
              <a:pPr>
                <a:spcBef>
                  <a:spcPct val="0"/>
                </a:spcBef>
                <a:buFontTx/>
                <a:buNone/>
              </a:pPr>
              <a:t>132</a:t>
            </a:fld>
            <a:endParaRPr lang="en-US" altLang="en-US" sz="1400"/>
          </a:p>
        </p:txBody>
      </p:sp>
      <p:sp>
        <p:nvSpPr>
          <p:cNvPr id="92165" name="Rectangle 2">
            <a:extLst>
              <a:ext uri="{FF2B5EF4-FFF2-40B4-BE49-F238E27FC236}">
                <a16:creationId xmlns:a16="http://schemas.microsoft.com/office/drawing/2014/main" id="{2632782E-D07D-4D24-B303-AC7DF577DB23}"/>
              </a:ext>
            </a:extLst>
          </p:cNvPr>
          <p:cNvSpPr>
            <a:spLocks noGrp="1" noChangeArrowheads="1"/>
          </p:cNvSpPr>
          <p:nvPr>
            <p:ph type="title"/>
          </p:nvPr>
        </p:nvSpPr>
        <p:spPr/>
        <p:txBody>
          <a:bodyPr/>
          <a:lstStyle/>
          <a:p>
            <a:pPr eaLnBrk="1" hangingPunct="1">
              <a:defRPr/>
            </a:pPr>
            <a:r>
              <a:rPr lang="en-US" altLang="en-US" sz="4000" b="1" dirty="0" err="1">
                <a:solidFill>
                  <a:srgbClr val="0000FF"/>
                </a:solidFill>
                <a:effectLst>
                  <a:outerShdw blurRad="38100" dist="38100" dir="2700000" algn="tl">
                    <a:srgbClr val="000000">
                      <a:alpha val="43137"/>
                    </a:srgbClr>
                  </a:outerShdw>
                </a:effectLst>
              </a:rPr>
              <a:t>Holt-Winter</a:t>
            </a:r>
            <a:r>
              <a:rPr lang="en-US" altLang="en-US" sz="4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4000" b="1" dirty="0">
                <a:solidFill>
                  <a:srgbClr val="0000FF"/>
                </a:solidFill>
                <a:effectLst>
                  <a:outerShdw blurRad="38100" dist="38100" dir="2700000" algn="tl">
                    <a:srgbClr val="000000">
                      <a:alpha val="43137"/>
                    </a:srgbClr>
                  </a:outerShdw>
                </a:effectLst>
                <a:sym typeface="Symbol" panose="05050102010706020507" pitchFamily="18" charset="2"/>
              </a:rPr>
              <a:t> Method</a:t>
            </a:r>
            <a:endParaRPr lang="en-US" altLang="en-US" sz="4000" b="1" dirty="0">
              <a:solidFill>
                <a:srgbClr val="FF0000"/>
              </a:solidFill>
              <a:effectLst>
                <a:outerShdw blurRad="38100" dist="38100" dir="2700000" algn="tl">
                  <a:srgbClr val="000000">
                    <a:alpha val="43137"/>
                  </a:srgbClr>
                </a:outerShdw>
              </a:effectLst>
              <a:sym typeface="Symbol" panose="05050102010706020507" pitchFamily="18" charset="2"/>
            </a:endParaRPr>
          </a:p>
        </p:txBody>
      </p:sp>
      <p:sp>
        <p:nvSpPr>
          <p:cNvPr id="356358" name="Rectangle 3">
            <a:extLst>
              <a:ext uri="{FF2B5EF4-FFF2-40B4-BE49-F238E27FC236}">
                <a16:creationId xmlns:a16="http://schemas.microsoft.com/office/drawing/2014/main" id="{126B6A39-2F7A-4067-954F-AA57BE2479D6}"/>
              </a:ext>
            </a:extLst>
          </p:cNvPr>
          <p:cNvSpPr>
            <a:spLocks noGrp="1" noChangeArrowheads="1"/>
          </p:cNvSpPr>
          <p:nvPr>
            <p:ph type="body" idx="1"/>
          </p:nvPr>
        </p:nvSpPr>
        <p:spPr>
          <a:xfrm>
            <a:off x="609600" y="1570038"/>
            <a:ext cx="10972800" cy="4221162"/>
          </a:xfrm>
        </p:spPr>
        <p:txBody>
          <a:bodyPr/>
          <a:lstStyle/>
          <a:p>
            <a:pPr algn="just" eaLnBrk="1" hangingPunct="1">
              <a:lnSpc>
                <a:spcPct val="80000"/>
              </a:lnSpc>
              <a:buFont typeface="Wingdings" panose="05000000000000000000" pitchFamily="2" charset="2"/>
              <a:buChar char="§"/>
            </a:pPr>
            <a:r>
              <a:rPr lang="en-US" altLang="en-US" sz="5400">
                <a:sym typeface="Symbol" panose="05050102010706020507" pitchFamily="18" charset="2"/>
              </a:rPr>
              <a:t>Based on </a:t>
            </a:r>
            <a:r>
              <a:rPr lang="en-US" altLang="en-US" sz="5400" b="1">
                <a:solidFill>
                  <a:srgbClr val="0000FF"/>
                </a:solidFill>
                <a:sym typeface="Symbol" panose="05050102010706020507" pitchFamily="18" charset="2"/>
              </a:rPr>
              <a:t>level</a:t>
            </a:r>
            <a:r>
              <a:rPr lang="en-US" altLang="en-US" sz="5400">
                <a:sym typeface="Symbol" panose="05050102010706020507" pitchFamily="18" charset="2"/>
              </a:rPr>
              <a:t> (local mean at that point, which you concentrate on)</a:t>
            </a:r>
          </a:p>
          <a:p>
            <a:pPr algn="just" eaLnBrk="1" hangingPunct="1">
              <a:lnSpc>
                <a:spcPct val="80000"/>
              </a:lnSpc>
              <a:buFont typeface="Wingdings" panose="05000000000000000000" pitchFamily="2" charset="2"/>
              <a:buChar char="§"/>
            </a:pPr>
            <a:r>
              <a:rPr lang="en-US" altLang="en-US" sz="5400">
                <a:sym typeface="Symbol" panose="05050102010706020507" pitchFamily="18" charset="2"/>
              </a:rPr>
              <a:t>Based on </a:t>
            </a:r>
            <a:r>
              <a:rPr lang="en-US" altLang="en-US" sz="5400" b="1">
                <a:solidFill>
                  <a:srgbClr val="0000FF"/>
                </a:solidFill>
                <a:sym typeface="Symbol" panose="05050102010706020507" pitchFamily="18" charset="2"/>
              </a:rPr>
              <a:t>trend</a:t>
            </a:r>
            <a:r>
              <a:rPr lang="en-US" altLang="en-US" sz="5400">
                <a:sym typeface="Symbol" panose="05050102010706020507" pitchFamily="18" charset="2"/>
              </a:rPr>
              <a:t> (the overall average)</a:t>
            </a:r>
            <a:endParaRPr lang="en-US" altLang="en-US" sz="5500">
              <a:sym typeface="Symbol" panose="05050102010706020507" pitchFamily="18" charset="2"/>
            </a:endParaRPr>
          </a:p>
          <a:p>
            <a:pPr algn="just" eaLnBrk="1" hangingPunct="1">
              <a:lnSpc>
                <a:spcPct val="80000"/>
              </a:lnSpc>
              <a:buFont typeface="Wingdings" panose="05000000000000000000" pitchFamily="2" charset="2"/>
              <a:buChar char="§"/>
            </a:pPr>
            <a:r>
              <a:rPr lang="en-US" altLang="en-US" sz="5500">
                <a:sym typeface="Symbol" panose="05050102010706020507" pitchFamily="18" charset="2"/>
              </a:rPr>
              <a:t>Based on </a:t>
            </a:r>
            <a:r>
              <a:rPr lang="en-US" altLang="en-US" sz="5500" b="1">
                <a:solidFill>
                  <a:srgbClr val="0000FF"/>
                </a:solidFill>
                <a:sym typeface="Symbol" panose="05050102010706020507" pitchFamily="18" charset="2"/>
              </a:rPr>
              <a:t>seasonality</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B59EC17-FBCA-4C8C-BCB3-A6219A24B88B}"/>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57B6761F-45BC-4446-9A3B-9BB31C952F4E}"/>
              </a:ext>
            </a:extLst>
          </p:cNvPr>
          <p:cNvSpPr>
            <a:spLocks noGrp="1"/>
          </p:cNvSpPr>
          <p:nvPr>
            <p:ph type="ftr" sz="quarter" idx="11"/>
          </p:nvPr>
        </p:nvSpPr>
        <p:spPr/>
        <p:txBody>
          <a:bodyPr/>
          <a:lstStyle/>
          <a:p>
            <a:pPr>
              <a:defRPr/>
            </a:pPr>
            <a:r>
              <a:rPr lang="en-US"/>
              <a:t>RNSengupta,IME Dept,IIT Kanpur,INDIA</a:t>
            </a:r>
          </a:p>
        </p:txBody>
      </p:sp>
      <p:sp>
        <p:nvSpPr>
          <p:cNvPr id="357380" name="Slide Number Placeholder 5">
            <a:extLst>
              <a:ext uri="{FF2B5EF4-FFF2-40B4-BE49-F238E27FC236}">
                <a16:creationId xmlns:a16="http://schemas.microsoft.com/office/drawing/2014/main" id="{A256E4B4-6F6F-4385-8666-FD2E33202FE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8C58609-1BE5-4426-B15A-6ADFD4F90074}" type="slidenum">
              <a:rPr lang="en-US" altLang="en-US" sz="1400" smtClean="0"/>
              <a:pPr>
                <a:spcBef>
                  <a:spcPct val="0"/>
                </a:spcBef>
                <a:buFontTx/>
                <a:buNone/>
              </a:pPr>
              <a:t>133</a:t>
            </a:fld>
            <a:endParaRPr lang="en-US" altLang="en-US" sz="1400"/>
          </a:p>
        </p:txBody>
      </p:sp>
      <p:sp>
        <p:nvSpPr>
          <p:cNvPr id="92165" name="Rectangle 2">
            <a:extLst>
              <a:ext uri="{FF2B5EF4-FFF2-40B4-BE49-F238E27FC236}">
                <a16:creationId xmlns:a16="http://schemas.microsoft.com/office/drawing/2014/main" id="{8D9156E8-B78E-40C9-A2F5-154DD98E37F8}"/>
              </a:ext>
            </a:extLst>
          </p:cNvPr>
          <p:cNvSpPr>
            <a:spLocks noGrp="1" noChangeArrowheads="1"/>
          </p:cNvSpPr>
          <p:nvPr>
            <p:ph type="title"/>
          </p:nvPr>
        </p:nvSpPr>
        <p:spPr/>
        <p:txBody>
          <a:bodyPr/>
          <a:lstStyle/>
          <a:p>
            <a:pPr eaLnBrk="1" hangingPunct="1">
              <a:defRPr/>
            </a:pPr>
            <a:r>
              <a:rPr lang="en-US" altLang="en-US" sz="4000" b="1" dirty="0" err="1">
                <a:solidFill>
                  <a:srgbClr val="0000FF"/>
                </a:solidFill>
                <a:effectLst>
                  <a:outerShdw blurRad="38100" dist="38100" dir="2700000" algn="tl">
                    <a:srgbClr val="000000">
                      <a:alpha val="43137"/>
                    </a:srgbClr>
                  </a:outerShdw>
                </a:effectLst>
              </a:rPr>
              <a:t>Holt-Winter</a:t>
            </a:r>
            <a:r>
              <a:rPr lang="en-US" altLang="en-US" sz="4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4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4000" b="1" dirty="0">
                <a:solidFill>
                  <a:srgbClr val="FF0000"/>
                </a:solidFill>
                <a:effectLst>
                  <a:outerShdw blurRad="38100" dist="38100" dir="2700000" algn="tl">
                    <a:srgbClr val="000000">
                      <a:alpha val="43137"/>
                    </a:srgbClr>
                  </a:outerShdw>
                </a:effectLst>
                <a:sym typeface="Symbol" panose="05050102010706020507" pitchFamily="18" charset="2"/>
              </a:rPr>
              <a:t>Additive  Seasonality</a:t>
            </a:r>
          </a:p>
        </p:txBody>
      </p:sp>
      <p:sp>
        <p:nvSpPr>
          <p:cNvPr id="92166" name="Rectangle 3">
            <a:extLst>
              <a:ext uri="{FF2B5EF4-FFF2-40B4-BE49-F238E27FC236}">
                <a16:creationId xmlns:a16="http://schemas.microsoft.com/office/drawing/2014/main" id="{8281CA50-13C5-485C-8211-EF7B655CE2BA}"/>
              </a:ext>
            </a:extLst>
          </p:cNvPr>
          <p:cNvSpPr>
            <a:spLocks noGrp="1" noChangeArrowheads="1"/>
          </p:cNvSpPr>
          <p:nvPr>
            <p:ph type="body" idx="1"/>
          </p:nvPr>
        </p:nvSpPr>
        <p:spPr>
          <a:xfrm>
            <a:off x="609600" y="1570038"/>
            <a:ext cx="10972800" cy="4221162"/>
          </a:xfrm>
        </p:spPr>
        <p:txBody>
          <a:bodyPr/>
          <a:lstStyle/>
          <a:p>
            <a:pPr marL="457200" indent="-457200" algn="just" eaLnBrk="1" hangingPunct="1">
              <a:lnSpc>
                <a:spcPct val="80000"/>
              </a:lnSpc>
              <a:buFontTx/>
              <a:buAutoNum type="arabicParenR"/>
              <a:defRPr/>
            </a:pPr>
            <a:r>
              <a:rPr lang="en-US" altLang="en-US" sz="3000" b="1" dirty="0">
                <a:solidFill>
                  <a:srgbClr val="0000FF"/>
                </a:solidFill>
                <a:sym typeface="Symbol" panose="05050102010706020507" pitchFamily="18" charset="2"/>
              </a:rPr>
              <a:t>Level: L</a:t>
            </a:r>
            <a:r>
              <a:rPr lang="en-US" altLang="en-US" sz="3000" b="1" baseline="-25000" dirty="0">
                <a:solidFill>
                  <a:srgbClr val="0000FF"/>
                </a:solidFill>
                <a:sym typeface="Symbol" panose="05050102010706020507" pitchFamily="18" charset="2"/>
              </a:rPr>
              <a:t>t</a:t>
            </a:r>
            <a:r>
              <a:rPr lang="en-US" altLang="en-US" sz="3000" b="1" dirty="0">
                <a:solidFill>
                  <a:srgbClr val="0000FF"/>
                </a:solidFill>
                <a:sym typeface="Symbol" panose="05050102010706020507" pitchFamily="18" charset="2"/>
              </a:rPr>
              <a:t> = </a:t>
            </a:r>
            <a:r>
              <a:rPr lang="en-US" altLang="en-US" sz="3000" b="1" dirty="0">
                <a:solidFill>
                  <a:srgbClr val="0000FF"/>
                </a:solidFill>
                <a:highlight>
                  <a:srgbClr val="FFFF00"/>
                </a:highlight>
                <a:sym typeface="Symbol" panose="05050102010706020507" pitchFamily="18" charset="2"/>
              </a:rPr>
              <a:t>(</a:t>
            </a:r>
            <a:r>
              <a:rPr lang="en-US" altLang="en-US" sz="3000" b="1" dirty="0" err="1">
                <a:solidFill>
                  <a:srgbClr val="0000FF"/>
                </a:solidFill>
                <a:highlight>
                  <a:srgbClr val="FFFF00"/>
                </a:highlight>
                <a:sym typeface="Symbol" panose="05050102010706020507" pitchFamily="18" charset="2"/>
              </a:rPr>
              <a:t>Y</a:t>
            </a:r>
            <a:r>
              <a:rPr lang="en-US" altLang="en-US" sz="3000" b="1" baseline="-25000" dirty="0" err="1">
                <a:solidFill>
                  <a:srgbClr val="0000FF"/>
                </a:solidFill>
                <a:highlight>
                  <a:srgbClr val="FFFF00"/>
                </a:highlight>
                <a:sym typeface="Symbol" panose="05050102010706020507" pitchFamily="18" charset="2"/>
              </a:rPr>
              <a:t>t</a:t>
            </a:r>
            <a:r>
              <a:rPr lang="en-US" altLang="en-US" sz="3000" b="1" dirty="0">
                <a:solidFill>
                  <a:srgbClr val="0000FF"/>
                </a:solidFill>
                <a:highlight>
                  <a:srgbClr val="FFFF00"/>
                </a:highlight>
                <a:sym typeface="Symbol" panose="05050102010706020507" pitchFamily="18" charset="2"/>
              </a:rPr>
              <a:t>- S</a:t>
            </a:r>
            <a:r>
              <a:rPr lang="en-US" altLang="en-US" sz="3000" b="1" baseline="-25000" dirty="0">
                <a:solidFill>
                  <a:srgbClr val="0000FF"/>
                </a:solidFill>
                <a:highlight>
                  <a:srgbClr val="FFFF00"/>
                </a:highlight>
                <a:sym typeface="Symbol" panose="05050102010706020507" pitchFamily="18" charset="2"/>
              </a:rPr>
              <a:t>t-s</a:t>
            </a:r>
            <a:r>
              <a:rPr lang="en-US" altLang="en-US" sz="3000" b="1" dirty="0">
                <a:solidFill>
                  <a:srgbClr val="0000FF"/>
                </a:solidFill>
                <a:highlight>
                  <a:srgbClr val="FFFF00"/>
                </a:highlight>
                <a:sym typeface="Symbol" panose="05050102010706020507" pitchFamily="18" charset="2"/>
              </a:rPr>
              <a:t>)</a:t>
            </a:r>
            <a:r>
              <a:rPr lang="en-US" altLang="en-US" sz="3000" b="1" dirty="0">
                <a:solidFill>
                  <a:srgbClr val="0000FF"/>
                </a:solidFill>
                <a:sym typeface="Symbol" panose="05050102010706020507" pitchFamily="18" charset="2"/>
              </a:rPr>
              <a:t> + (1-)(L</a:t>
            </a:r>
            <a:r>
              <a:rPr lang="en-US" altLang="en-US" sz="3000" b="1" baseline="-25000" dirty="0">
                <a:solidFill>
                  <a:srgbClr val="0000FF"/>
                </a:solidFill>
                <a:sym typeface="Symbol" panose="05050102010706020507" pitchFamily="18" charset="2"/>
              </a:rPr>
              <a:t>t-1</a:t>
            </a:r>
            <a:r>
              <a:rPr lang="en-US" altLang="en-US" sz="3000" b="1" dirty="0">
                <a:solidFill>
                  <a:srgbClr val="0000FF"/>
                </a:solidFill>
                <a:sym typeface="Symbol" panose="05050102010706020507" pitchFamily="18" charset="2"/>
              </a:rPr>
              <a:t> + b</a:t>
            </a:r>
            <a:r>
              <a:rPr lang="en-US" altLang="en-US" sz="3000" b="1" baseline="-25000" dirty="0">
                <a:solidFill>
                  <a:srgbClr val="0000FF"/>
                </a:solidFill>
                <a:sym typeface="Symbol" panose="05050102010706020507" pitchFamily="18" charset="2"/>
              </a:rPr>
              <a:t>t-1</a:t>
            </a:r>
            <a:r>
              <a:rPr lang="en-US" altLang="en-US" sz="3000" b="1" dirty="0">
                <a:solidFill>
                  <a:srgbClr val="0000FF"/>
                </a:solidFill>
                <a:sym typeface="Symbol" panose="05050102010706020507" pitchFamily="18" charset="2"/>
              </a:rPr>
              <a:t>)</a:t>
            </a:r>
          </a:p>
          <a:p>
            <a:pPr marL="457200" indent="-457200" algn="just" eaLnBrk="1" hangingPunct="1">
              <a:lnSpc>
                <a:spcPct val="80000"/>
              </a:lnSpc>
              <a:buFontTx/>
              <a:buAutoNum type="arabicParenR"/>
              <a:defRPr/>
            </a:pPr>
            <a:r>
              <a:rPr lang="en-US" altLang="en-US" sz="3000" b="1" dirty="0">
                <a:solidFill>
                  <a:srgbClr val="0000FF"/>
                </a:solidFill>
                <a:sym typeface="Symbol" panose="05050102010706020507" pitchFamily="18" charset="2"/>
              </a:rPr>
              <a:t>Trend: </a:t>
            </a:r>
            <a:r>
              <a:rPr lang="en-US" altLang="en-US" sz="3000" b="1" dirty="0" err="1">
                <a:solidFill>
                  <a:srgbClr val="0000FF"/>
                </a:solidFill>
                <a:sym typeface="Symbol" panose="05050102010706020507" pitchFamily="18" charset="2"/>
              </a:rPr>
              <a:t>b</a:t>
            </a:r>
            <a:r>
              <a:rPr lang="en-US" altLang="en-US" sz="3000" b="1" baseline="-25000" dirty="0" err="1">
                <a:solidFill>
                  <a:srgbClr val="0000FF"/>
                </a:solidFill>
                <a:sym typeface="Symbol" panose="05050102010706020507" pitchFamily="18" charset="2"/>
              </a:rPr>
              <a:t>t</a:t>
            </a:r>
            <a:r>
              <a:rPr lang="en-US" altLang="en-US" sz="3000" b="1" dirty="0">
                <a:solidFill>
                  <a:srgbClr val="0000FF"/>
                </a:solidFill>
                <a:sym typeface="Symbol" panose="05050102010706020507" pitchFamily="18" charset="2"/>
              </a:rPr>
              <a:t> = (L</a:t>
            </a:r>
            <a:r>
              <a:rPr lang="en-US" altLang="en-US" sz="3000" b="1" baseline="-25000" dirty="0">
                <a:solidFill>
                  <a:srgbClr val="0000FF"/>
                </a:solidFill>
                <a:sym typeface="Symbol" panose="05050102010706020507" pitchFamily="18" charset="2"/>
              </a:rPr>
              <a:t>t</a:t>
            </a:r>
            <a:r>
              <a:rPr lang="en-US" altLang="en-US" sz="3000" b="1" dirty="0">
                <a:solidFill>
                  <a:srgbClr val="0000FF"/>
                </a:solidFill>
                <a:sym typeface="Symbol" panose="05050102010706020507" pitchFamily="18" charset="2"/>
              </a:rPr>
              <a:t> – L</a:t>
            </a:r>
            <a:r>
              <a:rPr lang="en-US" altLang="en-US" sz="3000" b="1" baseline="-25000" dirty="0">
                <a:solidFill>
                  <a:srgbClr val="0000FF"/>
                </a:solidFill>
                <a:sym typeface="Symbol" panose="05050102010706020507" pitchFamily="18" charset="2"/>
              </a:rPr>
              <a:t>t-1</a:t>
            </a:r>
            <a:r>
              <a:rPr lang="en-US" altLang="en-US" sz="3000" b="1" dirty="0">
                <a:solidFill>
                  <a:srgbClr val="0000FF"/>
                </a:solidFill>
                <a:sym typeface="Symbol" panose="05050102010706020507" pitchFamily="18" charset="2"/>
              </a:rPr>
              <a:t>) + (1 - )b</a:t>
            </a:r>
            <a:r>
              <a:rPr lang="en-US" altLang="en-US" sz="3000" b="1" baseline="-25000" dirty="0">
                <a:solidFill>
                  <a:srgbClr val="0000FF"/>
                </a:solidFill>
                <a:sym typeface="Symbol" panose="05050102010706020507" pitchFamily="18" charset="2"/>
              </a:rPr>
              <a:t>t-1</a:t>
            </a:r>
          </a:p>
          <a:p>
            <a:pPr marL="457200" indent="-457200" algn="just" eaLnBrk="1" hangingPunct="1">
              <a:lnSpc>
                <a:spcPct val="80000"/>
              </a:lnSpc>
              <a:buFontTx/>
              <a:buAutoNum type="arabicParenR"/>
              <a:defRPr/>
            </a:pPr>
            <a:r>
              <a:rPr lang="en-US" altLang="en-US" sz="3000" b="1" dirty="0">
                <a:solidFill>
                  <a:srgbClr val="0000FF"/>
                </a:solidFill>
                <a:sym typeface="Symbol" panose="05050102010706020507" pitchFamily="18" charset="2"/>
              </a:rPr>
              <a:t>Seasonal: S</a:t>
            </a:r>
            <a:r>
              <a:rPr lang="en-US" altLang="en-US" sz="3000" b="1" baseline="-25000" dirty="0">
                <a:solidFill>
                  <a:srgbClr val="0000FF"/>
                </a:solidFill>
                <a:sym typeface="Symbol" panose="05050102010706020507" pitchFamily="18" charset="2"/>
              </a:rPr>
              <a:t>t</a:t>
            </a:r>
            <a:r>
              <a:rPr lang="en-US" altLang="en-US" sz="3000" b="1" dirty="0">
                <a:solidFill>
                  <a:srgbClr val="0000FF"/>
                </a:solidFill>
                <a:sym typeface="Symbol" panose="05050102010706020507" pitchFamily="18" charset="2"/>
              </a:rPr>
              <a:t> = </a:t>
            </a:r>
            <a:r>
              <a:rPr lang="en-US" altLang="en-US" sz="3000" b="1" dirty="0">
                <a:solidFill>
                  <a:srgbClr val="0000FF"/>
                </a:solidFill>
                <a:highlight>
                  <a:srgbClr val="FFFF00"/>
                </a:highlight>
                <a:sym typeface="Symbol" panose="05050102010706020507" pitchFamily="18" charset="2"/>
              </a:rPr>
              <a:t>(</a:t>
            </a:r>
            <a:r>
              <a:rPr lang="en-US" altLang="en-US" sz="3000" b="1" dirty="0" err="1">
                <a:solidFill>
                  <a:srgbClr val="0000FF"/>
                </a:solidFill>
                <a:highlight>
                  <a:srgbClr val="FFFF00"/>
                </a:highlight>
                <a:sym typeface="Symbol" panose="05050102010706020507" pitchFamily="18" charset="2"/>
              </a:rPr>
              <a:t>Y</a:t>
            </a:r>
            <a:r>
              <a:rPr lang="en-US" altLang="en-US" sz="3000" b="1" baseline="-25000" dirty="0" err="1">
                <a:solidFill>
                  <a:srgbClr val="0000FF"/>
                </a:solidFill>
                <a:highlight>
                  <a:srgbClr val="FFFF00"/>
                </a:highlight>
                <a:sym typeface="Symbol" panose="05050102010706020507" pitchFamily="18" charset="2"/>
              </a:rPr>
              <a:t>t</a:t>
            </a:r>
            <a:r>
              <a:rPr lang="en-US" altLang="en-US" sz="3000" b="1" dirty="0">
                <a:solidFill>
                  <a:srgbClr val="0000FF"/>
                </a:solidFill>
                <a:highlight>
                  <a:srgbClr val="FFFF00"/>
                </a:highlight>
                <a:sym typeface="Symbol" panose="05050102010706020507" pitchFamily="18" charset="2"/>
              </a:rPr>
              <a:t>- L</a:t>
            </a:r>
            <a:r>
              <a:rPr lang="en-US" altLang="en-US" sz="3000" b="1" baseline="-25000" dirty="0">
                <a:solidFill>
                  <a:srgbClr val="0000FF"/>
                </a:solidFill>
                <a:highlight>
                  <a:srgbClr val="FFFF00"/>
                </a:highlight>
                <a:sym typeface="Symbol" panose="05050102010706020507" pitchFamily="18" charset="2"/>
              </a:rPr>
              <a:t>t</a:t>
            </a:r>
            <a:r>
              <a:rPr lang="en-US" altLang="en-US" sz="3000" b="1" dirty="0">
                <a:solidFill>
                  <a:srgbClr val="0000FF"/>
                </a:solidFill>
                <a:highlight>
                  <a:srgbClr val="FFFF00"/>
                </a:highlight>
                <a:sym typeface="Symbol" panose="05050102010706020507" pitchFamily="18" charset="2"/>
              </a:rPr>
              <a:t>)</a:t>
            </a:r>
            <a:r>
              <a:rPr lang="en-US" altLang="en-US" sz="3000" b="1" dirty="0">
                <a:solidFill>
                  <a:srgbClr val="0000FF"/>
                </a:solidFill>
                <a:sym typeface="Symbol" panose="05050102010706020507" pitchFamily="18" charset="2"/>
              </a:rPr>
              <a:t> + (1 -  )S</a:t>
            </a:r>
            <a:r>
              <a:rPr lang="en-US" altLang="en-US" sz="3000" b="1" baseline="-25000" dirty="0">
                <a:solidFill>
                  <a:srgbClr val="0000FF"/>
                </a:solidFill>
                <a:sym typeface="Symbol" panose="05050102010706020507" pitchFamily="18" charset="2"/>
              </a:rPr>
              <a:t>t-s</a:t>
            </a:r>
            <a:r>
              <a:rPr lang="en-US" altLang="en-US" sz="3000" b="1" dirty="0">
                <a:solidFill>
                  <a:srgbClr val="0000FF"/>
                </a:solidFill>
                <a:sym typeface="Symbol" panose="05050102010706020507" pitchFamily="18" charset="2"/>
              </a:rPr>
              <a:t> for t &gt; s</a:t>
            </a:r>
          </a:p>
          <a:p>
            <a:pPr marL="457200" indent="-457200" algn="just" eaLnBrk="1" hangingPunct="1">
              <a:lnSpc>
                <a:spcPct val="80000"/>
              </a:lnSpc>
              <a:buFontTx/>
              <a:buAutoNum type="arabicParenR"/>
              <a:defRPr/>
            </a:pPr>
            <a:r>
              <a:rPr lang="en-US" altLang="en-US" sz="3000" b="1" dirty="0">
                <a:solidFill>
                  <a:srgbClr val="0000FF"/>
                </a:solidFill>
                <a:sym typeface="Symbol" panose="05050102010706020507" pitchFamily="18" charset="2"/>
              </a:rPr>
              <a:t>Forecast: </a:t>
            </a:r>
            <a:r>
              <a:rPr lang="en-US" altLang="en-US" sz="3000" b="1" dirty="0" err="1">
                <a:solidFill>
                  <a:srgbClr val="0000FF"/>
                </a:solidFill>
                <a:sym typeface="Symbol" panose="05050102010706020507" pitchFamily="18" charset="2"/>
              </a:rPr>
              <a:t>F</a:t>
            </a:r>
            <a:r>
              <a:rPr lang="en-US" altLang="en-US" sz="3000" b="1" baseline="-25000" dirty="0" err="1">
                <a:solidFill>
                  <a:srgbClr val="0000FF"/>
                </a:solidFill>
                <a:sym typeface="Symbol" panose="05050102010706020507" pitchFamily="18" charset="2"/>
              </a:rPr>
              <a:t>t+m</a:t>
            </a:r>
            <a:r>
              <a:rPr lang="en-US" altLang="en-US" sz="3000" b="1" dirty="0">
                <a:solidFill>
                  <a:srgbClr val="0000FF"/>
                </a:solidFill>
                <a:sym typeface="Symbol" panose="05050102010706020507" pitchFamily="18" charset="2"/>
              </a:rPr>
              <a:t> = </a:t>
            </a:r>
            <a:r>
              <a:rPr lang="en-US" altLang="en-US" sz="3000" b="1" dirty="0">
                <a:solidFill>
                  <a:srgbClr val="0000FF"/>
                </a:solidFill>
                <a:highlight>
                  <a:srgbClr val="FFFF00"/>
                </a:highlight>
                <a:sym typeface="Symbol" panose="05050102010706020507" pitchFamily="18" charset="2"/>
              </a:rPr>
              <a:t>L</a:t>
            </a:r>
            <a:r>
              <a:rPr lang="en-US" altLang="en-US" sz="3000" b="1" baseline="-25000" dirty="0">
                <a:solidFill>
                  <a:srgbClr val="0000FF"/>
                </a:solidFill>
                <a:highlight>
                  <a:srgbClr val="FFFF00"/>
                </a:highlight>
                <a:sym typeface="Symbol" panose="05050102010706020507" pitchFamily="18" charset="2"/>
              </a:rPr>
              <a:t>t</a:t>
            </a:r>
            <a:r>
              <a:rPr lang="en-US" altLang="en-US" sz="3000" b="1" dirty="0">
                <a:solidFill>
                  <a:srgbClr val="0000FF"/>
                </a:solidFill>
                <a:highlight>
                  <a:srgbClr val="FFFF00"/>
                </a:highlight>
                <a:sym typeface="Symbol" panose="05050102010706020507" pitchFamily="18" charset="2"/>
              </a:rPr>
              <a:t> + </a:t>
            </a:r>
            <a:r>
              <a:rPr lang="en-US" altLang="en-US" sz="3000" b="1" dirty="0" err="1">
                <a:solidFill>
                  <a:srgbClr val="0000FF"/>
                </a:solidFill>
                <a:highlight>
                  <a:srgbClr val="FFFF00"/>
                </a:highlight>
                <a:sym typeface="Symbol" panose="05050102010706020507" pitchFamily="18" charset="2"/>
              </a:rPr>
              <a:t>b</a:t>
            </a:r>
            <a:r>
              <a:rPr lang="en-US" altLang="en-US" sz="3000" b="1" baseline="-25000" dirty="0" err="1">
                <a:solidFill>
                  <a:srgbClr val="0000FF"/>
                </a:solidFill>
                <a:highlight>
                  <a:srgbClr val="FFFF00"/>
                </a:highlight>
                <a:sym typeface="Symbol" panose="05050102010706020507" pitchFamily="18" charset="2"/>
              </a:rPr>
              <a:t>t</a:t>
            </a:r>
            <a:r>
              <a:rPr lang="en-US" altLang="en-US" sz="3000" b="1" dirty="0" err="1">
                <a:solidFill>
                  <a:srgbClr val="0000FF"/>
                </a:solidFill>
                <a:highlight>
                  <a:srgbClr val="FFFF00"/>
                </a:highlight>
                <a:sym typeface="Symbol" panose="05050102010706020507" pitchFamily="18" charset="2"/>
              </a:rPr>
              <a:t>m</a:t>
            </a:r>
            <a:r>
              <a:rPr lang="en-US" altLang="en-US" sz="3000" b="1" dirty="0">
                <a:solidFill>
                  <a:srgbClr val="0000FF"/>
                </a:solidFill>
                <a:highlight>
                  <a:srgbClr val="FFFF00"/>
                </a:highlight>
                <a:sym typeface="Symbol" panose="05050102010706020507" pitchFamily="18" charset="2"/>
              </a:rPr>
              <a:t> + </a:t>
            </a:r>
            <a:r>
              <a:rPr lang="en-US" altLang="en-US" sz="3000" b="1" dirty="0" err="1">
                <a:solidFill>
                  <a:srgbClr val="0000FF"/>
                </a:solidFill>
                <a:highlight>
                  <a:srgbClr val="FFFF00"/>
                </a:highlight>
                <a:sym typeface="Symbol" panose="05050102010706020507" pitchFamily="18" charset="2"/>
              </a:rPr>
              <a:t>S</a:t>
            </a:r>
            <a:r>
              <a:rPr lang="en-US" altLang="en-US" sz="3000" b="1" baseline="-25000" dirty="0" err="1">
                <a:solidFill>
                  <a:srgbClr val="0000FF"/>
                </a:solidFill>
                <a:highlight>
                  <a:srgbClr val="FFFF00"/>
                </a:highlight>
                <a:sym typeface="Symbol" panose="05050102010706020507" pitchFamily="18" charset="2"/>
              </a:rPr>
              <a:t>t-s+m</a:t>
            </a:r>
            <a:endParaRPr lang="en-US" altLang="en-US" sz="3000" b="1" baseline="-25000" dirty="0">
              <a:solidFill>
                <a:srgbClr val="0000FF"/>
              </a:solidFill>
              <a:highlight>
                <a:srgbClr val="FFFF00"/>
              </a:highlight>
              <a:sym typeface="Symbol" panose="05050102010706020507" pitchFamily="18" charset="2"/>
            </a:endParaRPr>
          </a:p>
          <a:p>
            <a:pPr marL="457200" indent="-457200" algn="just" eaLnBrk="1" hangingPunct="1">
              <a:lnSpc>
                <a:spcPct val="80000"/>
              </a:lnSpc>
              <a:buFontTx/>
              <a:buAutoNum type="arabicParenR"/>
              <a:defRPr/>
            </a:pPr>
            <a:r>
              <a:rPr lang="en-US" altLang="en-US" sz="3000" b="1" dirty="0">
                <a:solidFill>
                  <a:srgbClr val="0000FF"/>
                </a:solidFill>
                <a:sym typeface="Symbol" panose="05050102010706020507" pitchFamily="18" charset="2"/>
              </a:rPr>
              <a:t>S</a:t>
            </a:r>
            <a:r>
              <a:rPr lang="en-US" altLang="en-US" sz="3000" b="1" baseline="-25000" dirty="0">
                <a:solidFill>
                  <a:srgbClr val="0000FF"/>
                </a:solidFill>
                <a:sym typeface="Symbol" panose="05050102010706020507" pitchFamily="18" charset="2"/>
              </a:rPr>
              <a:t>i</a:t>
            </a:r>
            <a:r>
              <a:rPr lang="en-US" altLang="en-US" sz="3000" b="1" dirty="0">
                <a:solidFill>
                  <a:srgbClr val="0000FF"/>
                </a:solidFill>
                <a:sym typeface="Symbol" panose="05050102010706020507" pitchFamily="18" charset="2"/>
              </a:rPr>
              <a:t> = Y</a:t>
            </a:r>
            <a:r>
              <a:rPr lang="en-US" altLang="en-US" sz="3000" b="1" baseline="-25000" dirty="0">
                <a:solidFill>
                  <a:srgbClr val="0000FF"/>
                </a:solidFill>
                <a:sym typeface="Symbol" panose="05050102010706020507" pitchFamily="18" charset="2"/>
              </a:rPr>
              <a:t>i</a:t>
            </a:r>
            <a:r>
              <a:rPr lang="en-US" altLang="en-US" sz="3000" b="1" dirty="0">
                <a:solidFill>
                  <a:srgbClr val="0000FF"/>
                </a:solidFill>
                <a:sym typeface="Symbol" panose="05050102010706020507" pitchFamily="18" charset="2"/>
              </a:rPr>
              <a:t>/L</a:t>
            </a:r>
            <a:r>
              <a:rPr lang="en-US" altLang="en-US" sz="3000" b="1" baseline="-25000" dirty="0">
                <a:solidFill>
                  <a:srgbClr val="0000FF"/>
                </a:solidFill>
                <a:sym typeface="Symbol" panose="05050102010706020507" pitchFamily="18" charset="2"/>
              </a:rPr>
              <a:t>s</a:t>
            </a:r>
            <a:r>
              <a:rPr lang="en-US" altLang="en-US" sz="3000" b="1" dirty="0">
                <a:solidFill>
                  <a:srgbClr val="0000FF"/>
                </a:solidFill>
                <a:sym typeface="Symbol" panose="05050102010706020507" pitchFamily="18" charset="2"/>
              </a:rPr>
              <a:t> where L</a:t>
            </a:r>
            <a:r>
              <a:rPr lang="en-US" altLang="en-US" sz="3000" b="1" baseline="-25000" dirty="0">
                <a:solidFill>
                  <a:srgbClr val="0000FF"/>
                </a:solidFill>
                <a:sym typeface="Symbol" panose="05050102010706020507" pitchFamily="18" charset="2"/>
              </a:rPr>
              <a:t>s</a:t>
            </a:r>
            <a:r>
              <a:rPr lang="en-US" altLang="en-US" sz="3000" b="1" dirty="0">
                <a:solidFill>
                  <a:srgbClr val="0000FF"/>
                </a:solidFill>
                <a:sym typeface="Symbol" panose="05050102010706020507" pitchFamily="18" charset="2"/>
              </a:rPr>
              <a:t> = (Y</a:t>
            </a:r>
            <a:r>
              <a:rPr lang="en-US" altLang="en-US" sz="3000" b="1" baseline="-25000" dirty="0">
                <a:solidFill>
                  <a:srgbClr val="0000FF"/>
                </a:solidFill>
                <a:sym typeface="Symbol" panose="05050102010706020507" pitchFamily="18" charset="2"/>
              </a:rPr>
              <a:t>1</a:t>
            </a:r>
            <a:r>
              <a:rPr lang="en-US" altLang="en-US" sz="3000" b="1" dirty="0">
                <a:solidFill>
                  <a:srgbClr val="0000FF"/>
                </a:solidFill>
                <a:sym typeface="Symbol" panose="05050102010706020507" pitchFamily="18" charset="2"/>
              </a:rPr>
              <a:t>+…+</a:t>
            </a:r>
            <a:r>
              <a:rPr lang="en-US" altLang="en-US" sz="3000" b="1" dirty="0" err="1">
                <a:solidFill>
                  <a:srgbClr val="0000FF"/>
                </a:solidFill>
                <a:sym typeface="Symbol" panose="05050102010706020507" pitchFamily="18" charset="2"/>
              </a:rPr>
              <a:t>Y</a:t>
            </a:r>
            <a:r>
              <a:rPr lang="en-US" altLang="en-US" sz="3000" b="1" baseline="-25000" dirty="0" err="1">
                <a:solidFill>
                  <a:srgbClr val="0000FF"/>
                </a:solidFill>
                <a:sym typeface="Symbol" panose="05050102010706020507" pitchFamily="18" charset="2"/>
              </a:rPr>
              <a:t>s</a:t>
            </a:r>
            <a:r>
              <a:rPr lang="en-US" altLang="en-US" sz="3000" b="1" dirty="0">
                <a:solidFill>
                  <a:srgbClr val="0000FF"/>
                </a:solidFill>
                <a:sym typeface="Symbol" panose="05050102010706020507" pitchFamily="18" charset="2"/>
              </a:rPr>
              <a:t>)/s for </a:t>
            </a:r>
            <a:r>
              <a:rPr lang="en-US" altLang="en-US" sz="3000" b="1" dirty="0" err="1">
                <a:solidFill>
                  <a:srgbClr val="0000FF"/>
                </a:solidFill>
                <a:sym typeface="Symbol" panose="05050102010706020507" pitchFamily="18" charset="2"/>
              </a:rPr>
              <a:t>i</a:t>
            </a:r>
            <a:r>
              <a:rPr lang="en-US" altLang="en-US" sz="3000" b="1" dirty="0">
                <a:solidFill>
                  <a:srgbClr val="0000FF"/>
                </a:solidFill>
                <a:sym typeface="Symbol" panose="05050102010706020507" pitchFamily="18" charset="2"/>
              </a:rPr>
              <a:t>  s</a:t>
            </a:r>
          </a:p>
          <a:p>
            <a:pPr algn="just" eaLnBrk="1" hangingPunct="1">
              <a:lnSpc>
                <a:spcPct val="80000"/>
              </a:lnSpc>
              <a:buFont typeface="Wingdings" panose="05000000000000000000" pitchFamily="2" charset="2"/>
              <a:buChar char="§"/>
              <a:defRPr/>
            </a:pPr>
            <a:r>
              <a:rPr lang="en-US" altLang="en-US" sz="3000" dirty="0">
                <a:sym typeface="Symbol" panose="05050102010706020507" pitchFamily="18" charset="2"/>
              </a:rPr>
              <a:t>Here one consider seasonality is </a:t>
            </a:r>
            <a:r>
              <a:rPr lang="en-US" altLang="en-US" sz="3000" b="1" dirty="0">
                <a:solidFill>
                  <a:srgbClr val="0000FF"/>
                </a:solidFill>
                <a:sym typeface="Symbol" panose="05050102010706020507" pitchFamily="18" charset="2"/>
              </a:rPr>
              <a:t>additive </a:t>
            </a:r>
            <a:r>
              <a:rPr lang="en-US" altLang="en-US" sz="3000" dirty="0">
                <a:sym typeface="Symbol" panose="05050102010706020507" pitchFamily="18" charset="2"/>
              </a:rPr>
              <a:t>in its characteristics </a:t>
            </a:r>
          </a:p>
          <a:p>
            <a:pPr algn="just" eaLnBrk="1" hangingPunct="1">
              <a:lnSpc>
                <a:spcPct val="80000"/>
              </a:lnSpc>
              <a:buFont typeface="Wingdings" panose="05000000000000000000" pitchFamily="2" charset="2"/>
              <a:buChar char="§"/>
              <a:defRPr/>
            </a:pPr>
            <a:r>
              <a:rPr lang="en-US" altLang="en-US" sz="3000" dirty="0">
                <a:sym typeface="Symbol" panose="05050102010706020507" pitchFamily="18" charset="2"/>
              </a:rPr>
              <a:t>The level equation for </a:t>
            </a:r>
            <a:r>
              <a:rPr lang="en-US" altLang="en-US" sz="3000" b="1" dirty="0">
                <a:solidFill>
                  <a:srgbClr val="0000FF"/>
                </a:solidFill>
                <a:sym typeface="Symbol" panose="05050102010706020507" pitchFamily="18" charset="2"/>
              </a:rPr>
              <a:t>Hold-Winter’s</a:t>
            </a:r>
            <a:r>
              <a:rPr lang="en-US" altLang="en-US" sz="3000" dirty="0">
                <a:sym typeface="Symbol" panose="05050102010706020507" pitchFamily="18" charset="2"/>
              </a:rPr>
              <a:t> method differs from the level equation of </a:t>
            </a:r>
            <a:r>
              <a:rPr lang="en-US" altLang="en-US" sz="3000" b="1" dirty="0">
                <a:solidFill>
                  <a:srgbClr val="0000FF"/>
                </a:solidFill>
                <a:sym typeface="Symbol" panose="05050102010706020507" pitchFamily="18" charset="2"/>
              </a:rPr>
              <a:t>Holt</a:t>
            </a:r>
            <a:r>
              <a:rPr lang="en-US" altLang="en-US" sz="3000" dirty="0">
                <a:sym typeface="Symbol" panose="05050102010706020507" pitchFamily="18" charset="2"/>
              </a:rPr>
              <a:t> method as we need to </a:t>
            </a:r>
            <a:r>
              <a:rPr lang="en-US" altLang="en-US" sz="3000" b="1" dirty="0">
                <a:solidFill>
                  <a:srgbClr val="0000FF"/>
                </a:solidFill>
                <a:sym typeface="Symbol" panose="05050102010706020507" pitchFamily="18" charset="2"/>
              </a:rPr>
              <a:t>subtract</a:t>
            </a:r>
            <a:r>
              <a:rPr lang="en-US" altLang="en-US" sz="3000" dirty="0">
                <a:sym typeface="Symbol" panose="05050102010706020507" pitchFamily="18" charset="2"/>
              </a:rPr>
              <a:t> here with S</a:t>
            </a:r>
            <a:r>
              <a:rPr lang="en-US" altLang="en-US" sz="3000" baseline="-25000" dirty="0">
                <a:sym typeface="Symbol" panose="05050102010706020507" pitchFamily="18" charset="2"/>
              </a:rPr>
              <a:t>t-s</a:t>
            </a:r>
            <a:r>
              <a:rPr lang="en-US" altLang="en-US" sz="3000" dirty="0">
                <a:sym typeface="Symbol" panose="05050102010706020507" pitchFamily="18" charset="2"/>
              </a:rPr>
              <a:t>, which is done to </a:t>
            </a:r>
            <a:r>
              <a:rPr lang="en-US" altLang="en-US" sz="3000" b="1" dirty="0">
                <a:solidFill>
                  <a:srgbClr val="0000FF"/>
                </a:solidFill>
                <a:sym typeface="Symbol" panose="05050102010706020507" pitchFamily="18" charset="2"/>
              </a:rPr>
              <a:t>de-seasonalize</a:t>
            </a:r>
            <a:r>
              <a:rPr lang="en-US" altLang="en-US" sz="3000" dirty="0">
                <a:sym typeface="Symbol" panose="05050102010706020507" pitchFamily="18" charset="2"/>
              </a:rPr>
              <a:t> </a:t>
            </a:r>
            <a:r>
              <a:rPr lang="en-US" altLang="en-US" sz="3000" dirty="0" err="1">
                <a:sym typeface="Symbol" panose="05050102010706020507" pitchFamily="18" charset="2"/>
              </a:rPr>
              <a:t>Y</a:t>
            </a:r>
            <a:r>
              <a:rPr lang="en-US" altLang="en-US" sz="3000" baseline="-25000" dirty="0" err="1">
                <a:sym typeface="Symbol" panose="05050102010706020507" pitchFamily="18" charset="2"/>
              </a:rPr>
              <a:t>t</a:t>
            </a:r>
            <a:endParaRPr lang="en-US" altLang="en-US" sz="3000" baseline="-25000" dirty="0">
              <a:sym typeface="Symbol" panose="05050102010706020507" pitchFamily="18" charset="2"/>
            </a:endParaRPr>
          </a:p>
        </p:txBody>
      </p:sp>
      <p:sp useBgFill="1">
        <p:nvSpPr>
          <p:cNvPr id="357383" name="Right Brace 6">
            <a:extLst>
              <a:ext uri="{FF2B5EF4-FFF2-40B4-BE49-F238E27FC236}">
                <a16:creationId xmlns:a16="http://schemas.microsoft.com/office/drawing/2014/main" id="{86489F48-2D98-433B-A62B-C63E7B8DA53A}"/>
              </a:ext>
            </a:extLst>
          </p:cNvPr>
          <p:cNvSpPr>
            <a:spLocks/>
          </p:cNvSpPr>
          <p:nvPr/>
        </p:nvSpPr>
        <p:spPr bwMode="auto">
          <a:xfrm>
            <a:off x="8753475" y="1803400"/>
            <a:ext cx="889000" cy="1858963"/>
          </a:xfrm>
          <a:prstGeom prst="rightBrace">
            <a:avLst>
              <a:gd name="adj1" fmla="val 8335"/>
              <a:gd name="adj2" fmla="val 50000"/>
            </a:avLst>
          </a:prstGeom>
          <a:ln w="38100" algn="ctr">
            <a:solidFill>
              <a:schemeClr val="tx1"/>
            </a:solidFill>
            <a:round/>
            <a:headEnd/>
            <a:tailEnd/>
          </a:ln>
        </p:spPr>
        <p:txBody>
          <a:bodyPr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pitchFamily="49" charset="0"/>
            </a:endParaRPr>
          </a:p>
        </p:txBody>
      </p:sp>
      <p:sp>
        <p:nvSpPr>
          <p:cNvPr id="357384" name="TextBox 7">
            <a:extLst>
              <a:ext uri="{FF2B5EF4-FFF2-40B4-BE49-F238E27FC236}">
                <a16:creationId xmlns:a16="http://schemas.microsoft.com/office/drawing/2014/main" id="{DC8EAA60-1720-45D9-AB2A-30872105440F}"/>
              </a:ext>
            </a:extLst>
          </p:cNvPr>
          <p:cNvSpPr txBox="1">
            <a:spLocks noChangeArrowheads="1"/>
          </p:cNvSpPr>
          <p:nvPr/>
        </p:nvSpPr>
        <p:spPr bwMode="auto">
          <a:xfrm>
            <a:off x="9753600" y="1795463"/>
            <a:ext cx="20764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a:latin typeface="Times New Roman" panose="02020603050405020304" pitchFamily="18" charset="0"/>
                <a:cs typeface="Times New Roman" panose="02020603050405020304" pitchFamily="18" charset="0"/>
              </a:rPr>
              <a:t>In additive model we </a:t>
            </a:r>
            <a:r>
              <a:rPr lang="en-US" altLang="en-US" sz="2000" b="1">
                <a:solidFill>
                  <a:srgbClr val="FF0000"/>
                </a:solidFill>
                <a:latin typeface="Times New Roman" panose="02020603050405020304" pitchFamily="18" charset="0"/>
                <a:cs typeface="Times New Roman" panose="02020603050405020304" pitchFamily="18" charset="0"/>
              </a:rPr>
              <a:t>add</a:t>
            </a:r>
            <a:r>
              <a:rPr lang="en-US" altLang="en-US" sz="2000">
                <a:latin typeface="Times New Roman" panose="02020603050405020304" pitchFamily="18" charset="0"/>
                <a:cs typeface="Times New Roman" panose="02020603050405020304" pitchFamily="18" charset="0"/>
              </a:rPr>
              <a:t> and </a:t>
            </a:r>
            <a:r>
              <a:rPr lang="en-US" altLang="en-US" sz="2000" b="1">
                <a:solidFill>
                  <a:srgbClr val="FF0000"/>
                </a:solidFill>
                <a:latin typeface="Times New Roman" panose="02020603050405020304" pitchFamily="18" charset="0"/>
                <a:cs typeface="Times New Roman" panose="02020603050405020304" pitchFamily="18" charset="0"/>
              </a:rPr>
              <a:t>subtract</a:t>
            </a:r>
            <a:r>
              <a:rPr lang="en-US" altLang="en-US" sz="2000">
                <a:latin typeface="Times New Roman" panose="02020603050405020304" pitchFamily="18" charset="0"/>
                <a:cs typeface="Times New Roman" panose="02020603050405020304" pitchFamily="18" charset="0"/>
              </a:rPr>
              <a:t> to incorporate seasonality concept</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7C87281-16D5-48E1-A7DE-503C1B4B8B7F}"/>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B82130E3-D2DF-40F5-9B8C-376F8A3B6F6B}"/>
              </a:ext>
            </a:extLst>
          </p:cNvPr>
          <p:cNvSpPr>
            <a:spLocks noGrp="1"/>
          </p:cNvSpPr>
          <p:nvPr>
            <p:ph type="ftr" sz="quarter" idx="11"/>
          </p:nvPr>
        </p:nvSpPr>
        <p:spPr/>
        <p:txBody>
          <a:bodyPr/>
          <a:lstStyle/>
          <a:p>
            <a:pPr>
              <a:defRPr/>
            </a:pPr>
            <a:r>
              <a:rPr lang="en-US"/>
              <a:t>RNSengupta,IME Dept,IIT Kanpur,INDIA</a:t>
            </a:r>
          </a:p>
        </p:txBody>
      </p:sp>
      <p:sp>
        <p:nvSpPr>
          <p:cNvPr id="358404" name="Slide Number Placeholder 5">
            <a:extLst>
              <a:ext uri="{FF2B5EF4-FFF2-40B4-BE49-F238E27FC236}">
                <a16:creationId xmlns:a16="http://schemas.microsoft.com/office/drawing/2014/main" id="{F0AE50B1-D4B9-40D1-9199-CE2A70B4F32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449D625-E15E-41E0-8E9B-AB77798FB03C}" type="slidenum">
              <a:rPr lang="en-US" altLang="en-US" sz="1400" smtClean="0"/>
              <a:pPr>
                <a:spcBef>
                  <a:spcPct val="0"/>
                </a:spcBef>
                <a:buFontTx/>
                <a:buNone/>
              </a:pPr>
              <a:t>134</a:t>
            </a:fld>
            <a:endParaRPr lang="en-US" altLang="en-US" sz="1400"/>
          </a:p>
        </p:txBody>
      </p:sp>
      <p:sp>
        <p:nvSpPr>
          <p:cNvPr id="92165" name="Rectangle 2">
            <a:extLst>
              <a:ext uri="{FF2B5EF4-FFF2-40B4-BE49-F238E27FC236}">
                <a16:creationId xmlns:a16="http://schemas.microsoft.com/office/drawing/2014/main" id="{27F162CF-EE5E-4110-B57B-63352E29A50B}"/>
              </a:ext>
            </a:extLst>
          </p:cNvPr>
          <p:cNvSpPr>
            <a:spLocks noGrp="1" noChangeArrowheads="1"/>
          </p:cNvSpPr>
          <p:nvPr>
            <p:ph type="title"/>
          </p:nvPr>
        </p:nvSpPr>
        <p:spPr/>
        <p:txBody>
          <a:bodyPr/>
          <a:lstStyle/>
          <a:p>
            <a:pPr eaLnBrk="1" hangingPunct="1">
              <a:defRPr/>
            </a:pPr>
            <a:r>
              <a:rPr lang="en-US" altLang="en-US" sz="4000" b="1" dirty="0" err="1">
                <a:solidFill>
                  <a:srgbClr val="0000FF"/>
                </a:solidFill>
                <a:effectLst>
                  <a:outerShdw blurRad="38100" dist="38100" dir="2700000" algn="tl">
                    <a:srgbClr val="000000">
                      <a:alpha val="43137"/>
                    </a:srgbClr>
                  </a:outerShdw>
                </a:effectLst>
              </a:rPr>
              <a:t>Holt-Winter</a:t>
            </a:r>
            <a:r>
              <a:rPr lang="en-US" altLang="en-US" sz="4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4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4000" b="1" dirty="0">
                <a:solidFill>
                  <a:srgbClr val="FF0000"/>
                </a:solidFill>
                <a:effectLst>
                  <a:outerShdw blurRad="38100" dist="38100" dir="2700000" algn="tl">
                    <a:srgbClr val="000000">
                      <a:alpha val="43137"/>
                    </a:srgbClr>
                  </a:outerShdw>
                </a:effectLst>
                <a:sym typeface="Symbol" panose="05050102010706020507" pitchFamily="18" charset="2"/>
              </a:rPr>
              <a:t>Additive  Seasonality</a:t>
            </a:r>
            <a:r>
              <a:rPr lang="en-US" altLang="en-US" sz="4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40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40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4000" b="1" dirty="0">
              <a:solidFill>
                <a:srgbClr val="FF0000"/>
              </a:solidFill>
              <a:effectLst>
                <a:outerShdw blurRad="38100" dist="38100" dir="2700000" algn="tl">
                  <a:srgbClr val="000000">
                    <a:alpha val="43137"/>
                  </a:srgbClr>
                </a:outerShdw>
              </a:effectLst>
              <a:sym typeface="Symbol" panose="05050102010706020507" pitchFamily="18" charset="2"/>
            </a:endParaRPr>
          </a:p>
        </p:txBody>
      </p:sp>
      <p:sp>
        <p:nvSpPr>
          <p:cNvPr id="358406" name="Rectangle 3">
            <a:extLst>
              <a:ext uri="{FF2B5EF4-FFF2-40B4-BE49-F238E27FC236}">
                <a16:creationId xmlns:a16="http://schemas.microsoft.com/office/drawing/2014/main" id="{878C1FB4-A026-4737-A3E0-34715F5E4324}"/>
              </a:ext>
            </a:extLst>
          </p:cNvPr>
          <p:cNvSpPr>
            <a:spLocks noGrp="1" noChangeArrowheads="1"/>
          </p:cNvSpPr>
          <p:nvPr>
            <p:ph type="body" idx="1"/>
          </p:nvPr>
        </p:nvSpPr>
        <p:spPr>
          <a:xfrm>
            <a:off x="609600" y="1570038"/>
            <a:ext cx="10972800" cy="4221162"/>
          </a:xfrm>
        </p:spPr>
        <p:txBody>
          <a:bodyPr/>
          <a:lstStyle/>
          <a:p>
            <a:pPr algn="just" eaLnBrk="1" hangingPunct="1">
              <a:lnSpc>
                <a:spcPct val="80000"/>
              </a:lnSpc>
              <a:buFont typeface="Wingdings" panose="05000000000000000000" pitchFamily="2" charset="2"/>
              <a:buChar char="§"/>
            </a:pPr>
            <a:r>
              <a:rPr lang="en-US" altLang="en-US" sz="2200">
                <a:sym typeface="Symbol" panose="05050102010706020507" pitchFamily="18" charset="2"/>
              </a:rPr>
              <a:t>Y</a:t>
            </a:r>
            <a:r>
              <a:rPr lang="en-US" altLang="en-US" sz="2200" baseline="-25000">
                <a:sym typeface="Symbol" panose="05050102010706020507" pitchFamily="18" charset="2"/>
              </a:rPr>
              <a:t>t </a:t>
            </a:r>
            <a:r>
              <a:rPr lang="en-US" altLang="en-US" sz="2200">
                <a:sym typeface="Symbol" panose="05050102010706020507" pitchFamily="18" charset="2"/>
              </a:rPr>
              <a:t>: Actual value</a:t>
            </a:r>
            <a:endParaRPr lang="en-US" altLang="en-US" sz="2200" baseline="-25000">
              <a:sym typeface="Symbol" panose="05050102010706020507" pitchFamily="18" charset="2"/>
            </a:endParaRP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F</a:t>
            </a:r>
            <a:r>
              <a:rPr lang="en-US" altLang="en-US" sz="2200" baseline="-25000">
                <a:sym typeface="Symbol" panose="05050102010706020507" pitchFamily="18" charset="2"/>
              </a:rPr>
              <a:t>t+m </a:t>
            </a:r>
            <a:r>
              <a:rPr lang="en-US" altLang="en-US" sz="2200">
                <a:sym typeface="Symbol" panose="05050102010706020507" pitchFamily="18" charset="2"/>
              </a:rPr>
              <a:t>: Forecast value, m time periods away</a:t>
            </a: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L</a:t>
            </a:r>
            <a:r>
              <a:rPr lang="en-US" altLang="en-US" sz="2200" baseline="-25000">
                <a:sym typeface="Symbol" panose="05050102010706020507" pitchFamily="18" charset="2"/>
              </a:rPr>
              <a:t>t</a:t>
            </a:r>
            <a:r>
              <a:rPr lang="en-US" altLang="en-US" sz="2200">
                <a:sym typeface="Symbol" panose="05050102010706020507" pitchFamily="18" charset="2"/>
              </a:rPr>
              <a:t>: Level of series (smoothened/average value of the series that </a:t>
            </a:r>
            <a:r>
              <a:rPr lang="en-US" altLang="en-US" sz="2200" b="1">
                <a:solidFill>
                  <a:srgbClr val="0000FF"/>
                </a:solidFill>
                <a:sym typeface="Symbol" panose="05050102010706020507" pitchFamily="18" charset="2"/>
              </a:rPr>
              <a:t>DOES NOT</a:t>
            </a:r>
            <a:r>
              <a:rPr lang="en-US" altLang="en-US" sz="2200">
                <a:sym typeface="Symbol" panose="05050102010706020507" pitchFamily="18" charset="2"/>
              </a:rPr>
              <a:t> consider seasonality)</a:t>
            </a: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b</a:t>
            </a:r>
            <a:r>
              <a:rPr lang="en-US" altLang="en-US" sz="2200" baseline="-25000">
                <a:sym typeface="Symbol" panose="05050102010706020507" pitchFamily="18" charset="2"/>
              </a:rPr>
              <a:t>t </a:t>
            </a:r>
            <a:r>
              <a:rPr lang="en-US" altLang="en-US" sz="2200">
                <a:sym typeface="Symbol" panose="05050102010706020507" pitchFamily="18" charset="2"/>
              </a:rPr>
              <a:t>: Trend</a:t>
            </a:r>
            <a:endParaRPr lang="en-US" altLang="en-US" sz="2200" baseline="-25000">
              <a:sym typeface="Symbol" panose="05050102010706020507" pitchFamily="18" charset="2"/>
            </a:endParaRP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S</a:t>
            </a:r>
            <a:r>
              <a:rPr lang="en-US" altLang="en-US" sz="2200" baseline="-25000">
                <a:sym typeface="Symbol" panose="05050102010706020507" pitchFamily="18" charset="2"/>
              </a:rPr>
              <a:t>t </a:t>
            </a:r>
            <a:r>
              <a:rPr lang="en-US" altLang="en-US" sz="2200">
                <a:sym typeface="Symbol" panose="05050102010706020507" pitchFamily="18" charset="2"/>
              </a:rPr>
              <a:t>: Seasonal component</a:t>
            </a:r>
            <a:endParaRPr lang="en-US" altLang="en-US" sz="2200" baseline="-25000">
              <a:sym typeface="Symbol" panose="05050102010706020507" pitchFamily="18" charset="2"/>
            </a:endParaRP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s : Length of seasonality</a:t>
            </a: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m: Time period which is how many period ahead forecasting is needed</a:t>
            </a: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 Weight corresponding to </a:t>
            </a:r>
            <a:r>
              <a:rPr lang="en-US" altLang="en-US" sz="2200" b="1">
                <a:solidFill>
                  <a:srgbClr val="0000FF"/>
                </a:solidFill>
                <a:sym typeface="Symbol" panose="05050102010706020507" pitchFamily="18" charset="2"/>
              </a:rPr>
              <a:t>level</a:t>
            </a: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 Weight corresponding to </a:t>
            </a:r>
            <a:r>
              <a:rPr lang="en-US" altLang="en-US" sz="2200" b="1">
                <a:solidFill>
                  <a:srgbClr val="0000FF"/>
                </a:solidFill>
                <a:sym typeface="Symbol" panose="05050102010706020507" pitchFamily="18" charset="2"/>
              </a:rPr>
              <a:t>trend</a:t>
            </a: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 : Weight corresponding to </a:t>
            </a:r>
            <a:r>
              <a:rPr lang="en-US" altLang="en-US" sz="2200" b="1">
                <a:solidFill>
                  <a:srgbClr val="0000FF"/>
                </a:solidFill>
                <a:sym typeface="Symbol" panose="05050102010706020507" pitchFamily="18" charset="2"/>
              </a:rPr>
              <a:t>seasonality</a:t>
            </a:r>
            <a:endParaRPr lang="en-US" altLang="en-US" sz="2200">
              <a:sym typeface="Symbol" panose="05050102010706020507" pitchFamily="18" charset="2"/>
            </a:endParaRP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  and  are chosen such that sum of square of errors is minimized</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DE4C103-8C66-4821-8619-9D6AF1EF9286}"/>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E4E066CC-ECAF-4842-A10C-6F8547D25E83}"/>
              </a:ext>
            </a:extLst>
          </p:cNvPr>
          <p:cNvSpPr>
            <a:spLocks noGrp="1"/>
          </p:cNvSpPr>
          <p:nvPr>
            <p:ph type="ftr" sz="quarter" idx="11"/>
          </p:nvPr>
        </p:nvSpPr>
        <p:spPr/>
        <p:txBody>
          <a:bodyPr/>
          <a:lstStyle/>
          <a:p>
            <a:pPr>
              <a:defRPr/>
            </a:pPr>
            <a:r>
              <a:rPr lang="en-US"/>
              <a:t>RNSengupta,IME Dept,IIT Kanpur,INDIA</a:t>
            </a:r>
          </a:p>
        </p:txBody>
      </p:sp>
      <p:sp>
        <p:nvSpPr>
          <p:cNvPr id="359428" name="Slide Number Placeholder 5">
            <a:extLst>
              <a:ext uri="{FF2B5EF4-FFF2-40B4-BE49-F238E27FC236}">
                <a16:creationId xmlns:a16="http://schemas.microsoft.com/office/drawing/2014/main" id="{F4061445-429A-4FF2-B989-AE70BED31C4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27CE7D7-2537-4677-97F8-DE0A842434A8}" type="slidenum">
              <a:rPr lang="en-US" altLang="en-US" sz="1400" smtClean="0"/>
              <a:pPr>
                <a:spcBef>
                  <a:spcPct val="0"/>
                </a:spcBef>
                <a:buFontTx/>
                <a:buNone/>
              </a:pPr>
              <a:t>135</a:t>
            </a:fld>
            <a:endParaRPr lang="en-US" altLang="en-US" sz="1400"/>
          </a:p>
        </p:txBody>
      </p:sp>
      <p:sp>
        <p:nvSpPr>
          <p:cNvPr id="93189" name="Rectangle 2">
            <a:extLst>
              <a:ext uri="{FF2B5EF4-FFF2-40B4-BE49-F238E27FC236}">
                <a16:creationId xmlns:a16="http://schemas.microsoft.com/office/drawing/2014/main" id="{EAB46DF1-16F5-4839-BD41-560838904B23}"/>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Additive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17</a:t>
            </a:r>
            <a:endParaRPr lang="en-US" altLang="en-US" sz="3000" dirty="0">
              <a:sym typeface="Symbol" panose="05050102010706020507" pitchFamily="18" charset="2"/>
            </a:endParaRPr>
          </a:p>
        </p:txBody>
      </p:sp>
      <p:sp>
        <p:nvSpPr>
          <p:cNvPr id="359430" name="Rectangle 3">
            <a:extLst>
              <a:ext uri="{FF2B5EF4-FFF2-40B4-BE49-F238E27FC236}">
                <a16:creationId xmlns:a16="http://schemas.microsoft.com/office/drawing/2014/main" id="{1E0B9252-B944-42F8-B52D-2BAB7DFE07A4}"/>
              </a:ext>
            </a:extLst>
          </p:cNvPr>
          <p:cNvSpPr>
            <a:spLocks noGrp="1" noChangeArrowheads="1"/>
          </p:cNvSpPr>
          <p:nvPr>
            <p:ph type="body" idx="1"/>
          </p:nvPr>
        </p:nvSpPr>
        <p:spPr/>
        <p:txBody>
          <a:bodyPr/>
          <a:lstStyle/>
          <a:p>
            <a:pPr marL="0" indent="0" eaLnBrk="1" hangingPunct="1">
              <a:buFontTx/>
              <a:buNone/>
            </a:pPr>
            <a:endParaRPr lang="en-US" altLang="en-US" sz="1500"/>
          </a:p>
        </p:txBody>
      </p:sp>
      <p:graphicFrame>
        <p:nvGraphicFramePr>
          <p:cNvPr id="2" name="Table 2">
            <a:extLst>
              <a:ext uri="{FF2B5EF4-FFF2-40B4-BE49-F238E27FC236}">
                <a16:creationId xmlns:a16="http://schemas.microsoft.com/office/drawing/2014/main" id="{05BD7B6F-7070-40AA-9C56-7C835258CD0D}"/>
              </a:ext>
            </a:extLst>
          </p:cNvPr>
          <p:cNvGraphicFramePr>
            <a:graphicFrameLocks noGrp="1"/>
          </p:cNvGraphicFramePr>
          <p:nvPr/>
        </p:nvGraphicFramePr>
        <p:xfrm>
          <a:off x="609600" y="1219200"/>
          <a:ext cx="10972800" cy="4953000"/>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gridCol w="1371600">
                  <a:extLst>
                    <a:ext uri="{9D8B030D-6E8A-4147-A177-3AD203B41FA5}">
                      <a16:colId xmlns:a16="http://schemas.microsoft.com/office/drawing/2014/main" val="20006"/>
                    </a:ext>
                  </a:extLst>
                </a:gridCol>
                <a:gridCol w="1371600">
                  <a:extLst>
                    <a:ext uri="{9D8B030D-6E8A-4147-A177-3AD203B41FA5}">
                      <a16:colId xmlns:a16="http://schemas.microsoft.com/office/drawing/2014/main" val="20007"/>
                    </a:ext>
                  </a:extLst>
                </a:gridCol>
              </a:tblGrid>
              <a:tr h="381000">
                <a:tc>
                  <a:txBody>
                    <a:bodyPr/>
                    <a:lstStyle/>
                    <a:p>
                      <a:r>
                        <a:rPr lang="en-US" sz="1500" b="1" dirty="0">
                          <a:solidFill>
                            <a:schemeClr val="tx1"/>
                          </a:solidFill>
                        </a:rPr>
                        <a:t>Year</a:t>
                      </a:r>
                      <a:endParaRPr lang="en-IN" sz="1500" b="1" dirty="0">
                        <a:solidFill>
                          <a:schemeClr val="tx1"/>
                        </a:solidFill>
                      </a:endParaRPr>
                    </a:p>
                  </a:txBody>
                  <a:tcPr marT="45715" marB="45715"/>
                </a:tc>
                <a:tc>
                  <a:txBody>
                    <a:bodyPr/>
                    <a:lstStyle/>
                    <a:p>
                      <a:r>
                        <a:rPr lang="en-US" sz="1500" b="1" dirty="0">
                          <a:solidFill>
                            <a:schemeClr val="tx1"/>
                          </a:solidFill>
                        </a:rPr>
                        <a:t>Quarter</a:t>
                      </a:r>
                      <a:endParaRPr lang="en-IN" sz="1500" b="1" dirty="0">
                        <a:solidFill>
                          <a:schemeClr val="tx1"/>
                        </a:solidFill>
                      </a:endParaRPr>
                    </a:p>
                  </a:txBody>
                  <a:tcPr marT="45715" marB="45715"/>
                </a:tc>
                <a:tc>
                  <a:txBody>
                    <a:bodyPr/>
                    <a:lstStyle/>
                    <a:p>
                      <a:r>
                        <a:rPr lang="en-US" sz="1500" b="1" dirty="0">
                          <a:solidFill>
                            <a:schemeClr val="tx1"/>
                          </a:solidFill>
                        </a:rPr>
                        <a:t>Period</a:t>
                      </a:r>
                      <a:endParaRPr lang="en-IN" sz="1500" b="1" dirty="0">
                        <a:solidFill>
                          <a:schemeClr val="tx1"/>
                        </a:solidFill>
                      </a:endParaRPr>
                    </a:p>
                  </a:txBody>
                  <a:tcPr marT="45715" marB="45715"/>
                </a:tc>
                <a:tc>
                  <a:txBody>
                    <a:bodyPr/>
                    <a:lstStyle/>
                    <a:p>
                      <a:r>
                        <a:rPr lang="en-US" sz="1500" b="1" dirty="0" err="1">
                          <a:solidFill>
                            <a:schemeClr val="tx1"/>
                          </a:solidFill>
                        </a:rPr>
                        <a:t>Y</a:t>
                      </a:r>
                      <a:r>
                        <a:rPr lang="en-US" sz="1500" b="1" baseline="-25000" dirty="0" err="1">
                          <a:solidFill>
                            <a:schemeClr val="tx1"/>
                          </a:solidFill>
                        </a:rPr>
                        <a:t>t</a:t>
                      </a:r>
                      <a:endParaRPr lang="en-IN" sz="1500" b="1" baseline="-25000" dirty="0">
                        <a:solidFill>
                          <a:schemeClr val="tx1"/>
                        </a:solidFill>
                      </a:endParaRPr>
                    </a:p>
                  </a:txBody>
                  <a:tcPr marT="45715" marB="45715"/>
                </a:tc>
                <a:tc>
                  <a:txBody>
                    <a:bodyPr/>
                    <a:lstStyle/>
                    <a:p>
                      <a:r>
                        <a:rPr lang="en-US" sz="1500" b="1" dirty="0">
                          <a:solidFill>
                            <a:schemeClr val="tx1"/>
                          </a:solidFill>
                        </a:rPr>
                        <a:t>Year</a:t>
                      </a:r>
                      <a:endParaRPr lang="en-IN" sz="1500" b="1" dirty="0">
                        <a:solidFill>
                          <a:schemeClr val="tx1"/>
                        </a:solidFill>
                      </a:endParaRPr>
                    </a:p>
                  </a:txBody>
                  <a:tcPr marT="45715" marB="45715"/>
                </a:tc>
                <a:tc>
                  <a:txBody>
                    <a:bodyPr/>
                    <a:lstStyle/>
                    <a:p>
                      <a:r>
                        <a:rPr lang="en-US" sz="1500" b="1" dirty="0">
                          <a:solidFill>
                            <a:schemeClr val="tx1"/>
                          </a:solidFill>
                        </a:rPr>
                        <a:t>Quarter</a:t>
                      </a:r>
                      <a:endParaRPr lang="en-IN" sz="1500" b="1" dirty="0">
                        <a:solidFill>
                          <a:schemeClr val="tx1"/>
                        </a:solidFill>
                      </a:endParaRPr>
                    </a:p>
                  </a:txBody>
                  <a:tcPr marT="45715" marB="45715"/>
                </a:tc>
                <a:tc>
                  <a:txBody>
                    <a:bodyPr/>
                    <a:lstStyle/>
                    <a:p>
                      <a:r>
                        <a:rPr lang="en-US" sz="1500" b="1" dirty="0">
                          <a:solidFill>
                            <a:schemeClr val="tx1"/>
                          </a:solidFill>
                        </a:rPr>
                        <a:t>Period</a:t>
                      </a:r>
                      <a:endParaRPr lang="en-IN" sz="1500" b="1" dirty="0">
                        <a:solidFill>
                          <a:schemeClr val="tx1"/>
                        </a:solidFill>
                      </a:endParaRPr>
                    </a:p>
                  </a:txBody>
                  <a:tcPr marT="45715" marB="45715"/>
                </a:tc>
                <a:tc>
                  <a:txBody>
                    <a:bodyPr/>
                    <a:lstStyle/>
                    <a:p>
                      <a:r>
                        <a:rPr lang="en-US" sz="1500" b="1" dirty="0" err="1">
                          <a:solidFill>
                            <a:schemeClr val="tx1"/>
                          </a:solidFill>
                        </a:rPr>
                        <a:t>Y</a:t>
                      </a:r>
                      <a:r>
                        <a:rPr lang="en-US" sz="1500" b="1" baseline="-25000" dirty="0" err="1">
                          <a:solidFill>
                            <a:schemeClr val="tx1"/>
                          </a:solidFill>
                        </a:rPr>
                        <a:t>t</a:t>
                      </a:r>
                      <a:endParaRPr lang="en-IN" sz="1500" b="1" baseline="-25000" dirty="0">
                        <a:solidFill>
                          <a:schemeClr val="tx1"/>
                        </a:solidFill>
                      </a:endParaRPr>
                    </a:p>
                  </a:txBody>
                  <a:tcPr marT="45715" marB="45715"/>
                </a:tc>
                <a:extLst>
                  <a:ext uri="{0D108BD9-81ED-4DB2-BD59-A6C34878D82A}">
                    <a16:rowId xmlns:a16="http://schemas.microsoft.com/office/drawing/2014/main" val="10000"/>
                  </a:ext>
                </a:extLst>
              </a:tr>
              <a:tr h="381000">
                <a:tc>
                  <a:txBody>
                    <a:bodyPr/>
                    <a:lstStyle/>
                    <a:p>
                      <a:r>
                        <a:rPr lang="en-US" sz="1500" b="0" dirty="0">
                          <a:solidFill>
                            <a:schemeClr val="tx1"/>
                          </a:solidFill>
                        </a:rPr>
                        <a:t>1</a:t>
                      </a:r>
                      <a:endParaRPr lang="en-IN" sz="1500" b="0" dirty="0">
                        <a:solidFill>
                          <a:schemeClr val="tx1"/>
                        </a:solidFill>
                      </a:endParaRPr>
                    </a:p>
                  </a:txBody>
                  <a:tcPr marT="45715" marB="45715"/>
                </a:tc>
                <a:tc>
                  <a:txBody>
                    <a:bodyPr/>
                    <a:lstStyle/>
                    <a:p>
                      <a:r>
                        <a:rPr lang="en-US" sz="1500" b="0" dirty="0">
                          <a:solidFill>
                            <a:schemeClr val="tx1"/>
                          </a:solidFill>
                        </a:rPr>
                        <a:t>1</a:t>
                      </a:r>
                      <a:endParaRPr lang="en-IN" sz="1500" b="0" dirty="0">
                        <a:solidFill>
                          <a:schemeClr val="tx1"/>
                        </a:solidFill>
                      </a:endParaRPr>
                    </a:p>
                  </a:txBody>
                  <a:tcPr marT="45715" marB="45715"/>
                </a:tc>
                <a:tc>
                  <a:txBody>
                    <a:bodyPr/>
                    <a:lstStyle/>
                    <a:p>
                      <a:r>
                        <a:rPr lang="en-US" sz="1500" b="0" dirty="0">
                          <a:solidFill>
                            <a:schemeClr val="tx1"/>
                          </a:solidFill>
                        </a:rPr>
                        <a:t>01</a:t>
                      </a:r>
                      <a:endParaRPr lang="en-IN" sz="1500" b="0" dirty="0">
                        <a:solidFill>
                          <a:schemeClr val="tx1"/>
                        </a:solidFill>
                      </a:endParaRPr>
                    </a:p>
                  </a:txBody>
                  <a:tcPr marT="45715" marB="45715"/>
                </a:tc>
                <a:tc>
                  <a:txBody>
                    <a:bodyPr/>
                    <a:lstStyle/>
                    <a:p>
                      <a:r>
                        <a:rPr lang="en-US" sz="1500" b="0" dirty="0">
                          <a:solidFill>
                            <a:schemeClr val="tx1"/>
                          </a:solidFill>
                        </a:rPr>
                        <a:t>362</a:t>
                      </a:r>
                      <a:endParaRPr lang="en-IN" sz="1500" b="0" dirty="0">
                        <a:solidFill>
                          <a:schemeClr val="tx1"/>
                        </a:solidFill>
                      </a:endParaRPr>
                    </a:p>
                  </a:txBody>
                  <a:tcPr marT="45715" marB="45715"/>
                </a:tc>
                <a:tc>
                  <a:txBody>
                    <a:bodyPr/>
                    <a:lstStyle/>
                    <a:p>
                      <a:r>
                        <a:rPr lang="en-US" sz="1500" b="0" dirty="0">
                          <a:solidFill>
                            <a:schemeClr val="tx1"/>
                          </a:solidFill>
                        </a:rPr>
                        <a:t>4</a:t>
                      </a:r>
                      <a:endParaRPr lang="en-IN" sz="1500" b="0" dirty="0">
                        <a:solidFill>
                          <a:schemeClr val="tx1"/>
                        </a:solidFill>
                      </a:endParaRPr>
                    </a:p>
                  </a:txBody>
                  <a:tcPr marT="45715" marB="45715"/>
                </a:tc>
                <a:tc>
                  <a:txBody>
                    <a:bodyPr/>
                    <a:lstStyle/>
                    <a:p>
                      <a:r>
                        <a:rPr lang="en-US" sz="1500" b="0" dirty="0">
                          <a:solidFill>
                            <a:schemeClr val="tx1"/>
                          </a:solidFill>
                        </a:rPr>
                        <a:t>1</a:t>
                      </a:r>
                      <a:endParaRPr lang="en-IN" sz="1500" b="0" dirty="0">
                        <a:solidFill>
                          <a:schemeClr val="tx1"/>
                        </a:solidFill>
                      </a:endParaRPr>
                    </a:p>
                  </a:txBody>
                  <a:tcPr marT="45715" marB="45715"/>
                </a:tc>
                <a:tc>
                  <a:txBody>
                    <a:bodyPr/>
                    <a:lstStyle/>
                    <a:p>
                      <a:r>
                        <a:rPr lang="en-US" sz="1500" b="0" dirty="0">
                          <a:solidFill>
                            <a:schemeClr val="tx1"/>
                          </a:solidFill>
                        </a:rPr>
                        <a:t>13</a:t>
                      </a:r>
                      <a:endParaRPr lang="en-IN" sz="1500" b="0" dirty="0">
                        <a:solidFill>
                          <a:schemeClr val="tx1"/>
                        </a:solidFill>
                      </a:endParaRPr>
                    </a:p>
                  </a:txBody>
                  <a:tcPr marT="45715" marB="45715"/>
                </a:tc>
                <a:tc>
                  <a:txBody>
                    <a:bodyPr/>
                    <a:lstStyle/>
                    <a:p>
                      <a:r>
                        <a:rPr lang="en-US" sz="1500" b="0" dirty="0">
                          <a:solidFill>
                            <a:schemeClr val="tx1"/>
                          </a:solidFill>
                        </a:rPr>
                        <a:t>544</a:t>
                      </a:r>
                      <a:endParaRPr lang="en-IN" sz="1500" b="0" dirty="0">
                        <a:solidFill>
                          <a:schemeClr val="tx1"/>
                        </a:solidFill>
                      </a:endParaRPr>
                    </a:p>
                  </a:txBody>
                  <a:tcPr marT="45715" marB="45715"/>
                </a:tc>
                <a:extLst>
                  <a:ext uri="{0D108BD9-81ED-4DB2-BD59-A6C34878D82A}">
                    <a16:rowId xmlns:a16="http://schemas.microsoft.com/office/drawing/2014/main" val="10001"/>
                  </a:ext>
                </a:extLst>
              </a:tr>
              <a:tr h="381000">
                <a:tc>
                  <a:txBody>
                    <a:bodyPr/>
                    <a:lstStyle/>
                    <a:p>
                      <a:endParaRPr lang="en-IN" sz="1500" b="0" dirty="0">
                        <a:solidFill>
                          <a:schemeClr val="tx1"/>
                        </a:solidFill>
                      </a:endParaRPr>
                    </a:p>
                  </a:txBody>
                  <a:tcPr marT="45715" marB="45715"/>
                </a:tc>
                <a:tc>
                  <a:txBody>
                    <a:bodyPr/>
                    <a:lstStyle/>
                    <a:p>
                      <a:r>
                        <a:rPr lang="en-US" sz="1500" b="0" dirty="0">
                          <a:solidFill>
                            <a:schemeClr val="tx1"/>
                          </a:solidFill>
                        </a:rPr>
                        <a:t>2</a:t>
                      </a:r>
                      <a:endParaRPr lang="en-IN" sz="1500" b="0" dirty="0">
                        <a:solidFill>
                          <a:schemeClr val="tx1"/>
                        </a:solidFill>
                      </a:endParaRPr>
                    </a:p>
                  </a:txBody>
                  <a:tcPr marT="45715" marB="45715"/>
                </a:tc>
                <a:tc>
                  <a:txBody>
                    <a:bodyPr/>
                    <a:lstStyle/>
                    <a:p>
                      <a:r>
                        <a:rPr lang="en-US" sz="1500" b="0" dirty="0">
                          <a:solidFill>
                            <a:schemeClr val="tx1"/>
                          </a:solidFill>
                        </a:rPr>
                        <a:t>02</a:t>
                      </a:r>
                      <a:endParaRPr lang="en-IN" sz="1500" b="0" dirty="0">
                        <a:solidFill>
                          <a:schemeClr val="tx1"/>
                        </a:solidFill>
                      </a:endParaRPr>
                    </a:p>
                  </a:txBody>
                  <a:tcPr marT="45715" marB="45715"/>
                </a:tc>
                <a:tc>
                  <a:txBody>
                    <a:bodyPr/>
                    <a:lstStyle/>
                    <a:p>
                      <a:r>
                        <a:rPr lang="en-US" sz="1500" b="0" dirty="0">
                          <a:solidFill>
                            <a:schemeClr val="tx1"/>
                          </a:solidFill>
                        </a:rPr>
                        <a:t>385</a:t>
                      </a:r>
                      <a:endParaRPr lang="en-IN" sz="1500" b="0" dirty="0">
                        <a:solidFill>
                          <a:schemeClr val="tx1"/>
                        </a:solidFill>
                      </a:endParaRPr>
                    </a:p>
                  </a:txBody>
                  <a:tcPr marT="45715" marB="45715"/>
                </a:tc>
                <a:tc>
                  <a:txBody>
                    <a:bodyPr/>
                    <a:lstStyle/>
                    <a:p>
                      <a:endParaRPr lang="en-IN" sz="1500" b="0" dirty="0">
                        <a:solidFill>
                          <a:schemeClr val="tx1"/>
                        </a:solidFill>
                      </a:endParaRPr>
                    </a:p>
                  </a:txBody>
                  <a:tcPr marT="45715" marB="45715"/>
                </a:tc>
                <a:tc>
                  <a:txBody>
                    <a:bodyPr/>
                    <a:lstStyle/>
                    <a:p>
                      <a:r>
                        <a:rPr lang="en-US" sz="1500" b="0" dirty="0">
                          <a:solidFill>
                            <a:schemeClr val="tx1"/>
                          </a:solidFill>
                        </a:rPr>
                        <a:t>2</a:t>
                      </a:r>
                      <a:endParaRPr lang="en-IN" sz="1500" b="0" dirty="0">
                        <a:solidFill>
                          <a:schemeClr val="tx1"/>
                        </a:solidFill>
                      </a:endParaRPr>
                    </a:p>
                  </a:txBody>
                  <a:tcPr marT="45715" marB="45715"/>
                </a:tc>
                <a:tc>
                  <a:txBody>
                    <a:bodyPr/>
                    <a:lstStyle/>
                    <a:p>
                      <a:r>
                        <a:rPr lang="en-US" sz="1500" b="0" dirty="0">
                          <a:solidFill>
                            <a:schemeClr val="tx1"/>
                          </a:solidFill>
                        </a:rPr>
                        <a:t>14</a:t>
                      </a:r>
                      <a:endParaRPr lang="en-IN" sz="1500" b="0" dirty="0">
                        <a:solidFill>
                          <a:schemeClr val="tx1"/>
                        </a:solidFill>
                      </a:endParaRPr>
                    </a:p>
                  </a:txBody>
                  <a:tcPr marT="45715" marB="45715"/>
                </a:tc>
                <a:tc>
                  <a:txBody>
                    <a:bodyPr/>
                    <a:lstStyle/>
                    <a:p>
                      <a:r>
                        <a:rPr lang="en-US" sz="1500" b="0" dirty="0">
                          <a:solidFill>
                            <a:schemeClr val="tx1"/>
                          </a:solidFill>
                        </a:rPr>
                        <a:t>582</a:t>
                      </a:r>
                      <a:endParaRPr lang="en-IN" sz="1500" b="0" dirty="0">
                        <a:solidFill>
                          <a:schemeClr val="tx1"/>
                        </a:solidFill>
                      </a:endParaRPr>
                    </a:p>
                  </a:txBody>
                  <a:tcPr marT="45715" marB="45715"/>
                </a:tc>
                <a:extLst>
                  <a:ext uri="{0D108BD9-81ED-4DB2-BD59-A6C34878D82A}">
                    <a16:rowId xmlns:a16="http://schemas.microsoft.com/office/drawing/2014/main" val="10002"/>
                  </a:ext>
                </a:extLst>
              </a:tr>
              <a:tr h="381000">
                <a:tc>
                  <a:txBody>
                    <a:bodyPr/>
                    <a:lstStyle/>
                    <a:p>
                      <a:endParaRPr lang="en-IN" sz="1500" b="0" dirty="0">
                        <a:solidFill>
                          <a:schemeClr val="tx1"/>
                        </a:solidFill>
                      </a:endParaRPr>
                    </a:p>
                  </a:txBody>
                  <a:tcPr marT="45715" marB="45715"/>
                </a:tc>
                <a:tc>
                  <a:txBody>
                    <a:bodyPr/>
                    <a:lstStyle/>
                    <a:p>
                      <a:r>
                        <a:rPr lang="en-US" sz="1500" b="0" dirty="0">
                          <a:solidFill>
                            <a:schemeClr val="tx1"/>
                          </a:solidFill>
                        </a:rPr>
                        <a:t>3</a:t>
                      </a:r>
                      <a:endParaRPr lang="en-IN" sz="1500" b="0" dirty="0">
                        <a:solidFill>
                          <a:schemeClr val="tx1"/>
                        </a:solidFill>
                      </a:endParaRPr>
                    </a:p>
                  </a:txBody>
                  <a:tcPr marT="45715" marB="45715"/>
                </a:tc>
                <a:tc>
                  <a:txBody>
                    <a:bodyPr/>
                    <a:lstStyle/>
                    <a:p>
                      <a:r>
                        <a:rPr lang="en-US" sz="1500" b="0" dirty="0">
                          <a:solidFill>
                            <a:schemeClr val="tx1"/>
                          </a:solidFill>
                        </a:rPr>
                        <a:t>03</a:t>
                      </a:r>
                      <a:endParaRPr lang="en-IN" sz="1500" b="0" dirty="0">
                        <a:solidFill>
                          <a:schemeClr val="tx1"/>
                        </a:solidFill>
                      </a:endParaRPr>
                    </a:p>
                  </a:txBody>
                  <a:tcPr marT="45715" marB="45715"/>
                </a:tc>
                <a:tc>
                  <a:txBody>
                    <a:bodyPr/>
                    <a:lstStyle/>
                    <a:p>
                      <a:r>
                        <a:rPr lang="en-US" sz="1500" b="0" dirty="0">
                          <a:solidFill>
                            <a:schemeClr val="tx1"/>
                          </a:solidFill>
                        </a:rPr>
                        <a:t>432</a:t>
                      </a:r>
                      <a:endParaRPr lang="en-IN" sz="1500" b="0" dirty="0">
                        <a:solidFill>
                          <a:schemeClr val="tx1"/>
                        </a:solidFill>
                      </a:endParaRPr>
                    </a:p>
                  </a:txBody>
                  <a:tcPr marT="45715" marB="45715"/>
                </a:tc>
                <a:tc>
                  <a:txBody>
                    <a:bodyPr/>
                    <a:lstStyle/>
                    <a:p>
                      <a:endParaRPr lang="en-IN" sz="1500" b="0" dirty="0">
                        <a:solidFill>
                          <a:schemeClr val="tx1"/>
                        </a:solidFill>
                      </a:endParaRPr>
                    </a:p>
                  </a:txBody>
                  <a:tcPr marT="45715" marB="45715"/>
                </a:tc>
                <a:tc>
                  <a:txBody>
                    <a:bodyPr/>
                    <a:lstStyle/>
                    <a:p>
                      <a:r>
                        <a:rPr lang="en-US" sz="1500" b="0" dirty="0">
                          <a:solidFill>
                            <a:schemeClr val="tx1"/>
                          </a:solidFill>
                        </a:rPr>
                        <a:t>3</a:t>
                      </a:r>
                      <a:endParaRPr lang="en-IN" sz="1500" b="0" dirty="0">
                        <a:solidFill>
                          <a:schemeClr val="tx1"/>
                        </a:solidFill>
                      </a:endParaRPr>
                    </a:p>
                  </a:txBody>
                  <a:tcPr marT="45715" marB="45715"/>
                </a:tc>
                <a:tc>
                  <a:txBody>
                    <a:bodyPr/>
                    <a:lstStyle/>
                    <a:p>
                      <a:r>
                        <a:rPr lang="en-US" sz="1500" b="0" dirty="0">
                          <a:solidFill>
                            <a:schemeClr val="tx1"/>
                          </a:solidFill>
                        </a:rPr>
                        <a:t>15</a:t>
                      </a:r>
                      <a:endParaRPr lang="en-IN" sz="1500" b="0" dirty="0">
                        <a:solidFill>
                          <a:schemeClr val="tx1"/>
                        </a:solidFill>
                      </a:endParaRPr>
                    </a:p>
                  </a:txBody>
                  <a:tcPr marT="45715" marB="45715"/>
                </a:tc>
                <a:tc>
                  <a:txBody>
                    <a:bodyPr/>
                    <a:lstStyle/>
                    <a:p>
                      <a:r>
                        <a:rPr lang="en-US" sz="1500" b="0" dirty="0">
                          <a:solidFill>
                            <a:schemeClr val="tx1"/>
                          </a:solidFill>
                        </a:rPr>
                        <a:t>681</a:t>
                      </a:r>
                      <a:endParaRPr lang="en-IN" sz="1500" b="0" dirty="0">
                        <a:solidFill>
                          <a:schemeClr val="tx1"/>
                        </a:solidFill>
                      </a:endParaRPr>
                    </a:p>
                  </a:txBody>
                  <a:tcPr marT="45715" marB="45715"/>
                </a:tc>
                <a:extLst>
                  <a:ext uri="{0D108BD9-81ED-4DB2-BD59-A6C34878D82A}">
                    <a16:rowId xmlns:a16="http://schemas.microsoft.com/office/drawing/2014/main" val="10003"/>
                  </a:ext>
                </a:extLst>
              </a:tr>
              <a:tr h="381000">
                <a:tc>
                  <a:txBody>
                    <a:bodyPr/>
                    <a:lstStyle/>
                    <a:p>
                      <a:endParaRPr lang="en-IN" sz="1500" b="0" dirty="0">
                        <a:solidFill>
                          <a:schemeClr val="tx1"/>
                        </a:solidFill>
                      </a:endParaRPr>
                    </a:p>
                  </a:txBody>
                  <a:tcPr marT="45715" marB="45715"/>
                </a:tc>
                <a:tc>
                  <a:txBody>
                    <a:bodyPr/>
                    <a:lstStyle/>
                    <a:p>
                      <a:r>
                        <a:rPr lang="en-US" sz="1500" b="0" dirty="0">
                          <a:solidFill>
                            <a:schemeClr val="tx1"/>
                          </a:solidFill>
                        </a:rPr>
                        <a:t>4</a:t>
                      </a:r>
                      <a:endParaRPr lang="en-IN" sz="1500" b="0" dirty="0">
                        <a:solidFill>
                          <a:schemeClr val="tx1"/>
                        </a:solidFill>
                      </a:endParaRPr>
                    </a:p>
                  </a:txBody>
                  <a:tcPr marT="45715" marB="45715"/>
                </a:tc>
                <a:tc>
                  <a:txBody>
                    <a:bodyPr/>
                    <a:lstStyle/>
                    <a:p>
                      <a:r>
                        <a:rPr lang="en-US" sz="1500" b="0" dirty="0">
                          <a:solidFill>
                            <a:schemeClr val="tx1"/>
                          </a:solidFill>
                        </a:rPr>
                        <a:t>04</a:t>
                      </a:r>
                      <a:endParaRPr lang="en-IN" sz="1500" b="0" dirty="0">
                        <a:solidFill>
                          <a:schemeClr val="tx1"/>
                        </a:solidFill>
                      </a:endParaRPr>
                    </a:p>
                  </a:txBody>
                  <a:tcPr marT="45715" marB="45715"/>
                </a:tc>
                <a:tc>
                  <a:txBody>
                    <a:bodyPr/>
                    <a:lstStyle/>
                    <a:p>
                      <a:r>
                        <a:rPr lang="en-US" sz="1500" b="0" dirty="0">
                          <a:solidFill>
                            <a:schemeClr val="tx1"/>
                          </a:solidFill>
                        </a:rPr>
                        <a:t>341</a:t>
                      </a:r>
                      <a:endParaRPr lang="en-IN" sz="1500" b="0" dirty="0">
                        <a:solidFill>
                          <a:schemeClr val="tx1"/>
                        </a:solidFill>
                      </a:endParaRPr>
                    </a:p>
                  </a:txBody>
                  <a:tcPr marT="45715" marB="45715"/>
                </a:tc>
                <a:tc>
                  <a:txBody>
                    <a:bodyPr/>
                    <a:lstStyle/>
                    <a:p>
                      <a:endParaRPr lang="en-IN" sz="1500" b="0" dirty="0">
                        <a:solidFill>
                          <a:schemeClr val="tx1"/>
                        </a:solidFill>
                      </a:endParaRPr>
                    </a:p>
                  </a:txBody>
                  <a:tcPr marT="45715" marB="45715"/>
                </a:tc>
                <a:tc>
                  <a:txBody>
                    <a:bodyPr/>
                    <a:lstStyle/>
                    <a:p>
                      <a:r>
                        <a:rPr lang="en-US" sz="1500" b="0" dirty="0">
                          <a:solidFill>
                            <a:schemeClr val="tx1"/>
                          </a:solidFill>
                        </a:rPr>
                        <a:t>4</a:t>
                      </a:r>
                      <a:endParaRPr lang="en-IN" sz="1500" b="0" dirty="0">
                        <a:solidFill>
                          <a:schemeClr val="tx1"/>
                        </a:solidFill>
                      </a:endParaRPr>
                    </a:p>
                  </a:txBody>
                  <a:tcPr marT="45715" marB="45715"/>
                </a:tc>
                <a:tc>
                  <a:txBody>
                    <a:bodyPr/>
                    <a:lstStyle/>
                    <a:p>
                      <a:r>
                        <a:rPr lang="en-US" sz="1500" b="0" dirty="0">
                          <a:solidFill>
                            <a:schemeClr val="tx1"/>
                          </a:solidFill>
                        </a:rPr>
                        <a:t>16</a:t>
                      </a:r>
                      <a:endParaRPr lang="en-IN" sz="1500" b="0" dirty="0">
                        <a:solidFill>
                          <a:schemeClr val="tx1"/>
                        </a:solidFill>
                      </a:endParaRPr>
                    </a:p>
                  </a:txBody>
                  <a:tcPr marT="45715" marB="45715"/>
                </a:tc>
                <a:tc>
                  <a:txBody>
                    <a:bodyPr/>
                    <a:lstStyle/>
                    <a:p>
                      <a:r>
                        <a:rPr lang="en-US" sz="1500" b="0" dirty="0">
                          <a:solidFill>
                            <a:schemeClr val="tx1"/>
                          </a:solidFill>
                        </a:rPr>
                        <a:t>557</a:t>
                      </a:r>
                      <a:endParaRPr lang="en-IN" sz="1500" b="0" dirty="0">
                        <a:solidFill>
                          <a:schemeClr val="tx1"/>
                        </a:solidFill>
                      </a:endParaRPr>
                    </a:p>
                  </a:txBody>
                  <a:tcPr marT="45715" marB="45715"/>
                </a:tc>
                <a:extLst>
                  <a:ext uri="{0D108BD9-81ED-4DB2-BD59-A6C34878D82A}">
                    <a16:rowId xmlns:a16="http://schemas.microsoft.com/office/drawing/2014/main" val="10004"/>
                  </a:ext>
                </a:extLst>
              </a:tr>
              <a:tr h="381000">
                <a:tc>
                  <a:txBody>
                    <a:bodyPr/>
                    <a:lstStyle/>
                    <a:p>
                      <a:r>
                        <a:rPr lang="en-US" sz="1500" b="0" dirty="0">
                          <a:solidFill>
                            <a:schemeClr val="tx1"/>
                          </a:solidFill>
                        </a:rPr>
                        <a:t>2</a:t>
                      </a:r>
                      <a:endParaRPr lang="en-IN" sz="1500" b="0" dirty="0">
                        <a:solidFill>
                          <a:schemeClr val="tx1"/>
                        </a:solidFill>
                      </a:endParaRPr>
                    </a:p>
                  </a:txBody>
                  <a:tcPr marT="45715" marB="45715"/>
                </a:tc>
                <a:tc>
                  <a:txBody>
                    <a:bodyPr/>
                    <a:lstStyle/>
                    <a:p>
                      <a:r>
                        <a:rPr lang="en-US" sz="1500" b="0" dirty="0">
                          <a:solidFill>
                            <a:schemeClr val="tx1"/>
                          </a:solidFill>
                        </a:rPr>
                        <a:t>1</a:t>
                      </a:r>
                      <a:endParaRPr lang="en-IN" sz="1500" b="0" dirty="0">
                        <a:solidFill>
                          <a:schemeClr val="tx1"/>
                        </a:solidFill>
                      </a:endParaRPr>
                    </a:p>
                  </a:txBody>
                  <a:tcPr marT="45715" marB="45715"/>
                </a:tc>
                <a:tc>
                  <a:txBody>
                    <a:bodyPr/>
                    <a:lstStyle/>
                    <a:p>
                      <a:r>
                        <a:rPr lang="en-US" sz="1500" b="0" dirty="0">
                          <a:solidFill>
                            <a:schemeClr val="tx1"/>
                          </a:solidFill>
                        </a:rPr>
                        <a:t>05</a:t>
                      </a:r>
                      <a:endParaRPr lang="en-IN" sz="1500" b="0" dirty="0">
                        <a:solidFill>
                          <a:schemeClr val="tx1"/>
                        </a:solidFill>
                      </a:endParaRPr>
                    </a:p>
                  </a:txBody>
                  <a:tcPr marT="45715" marB="45715"/>
                </a:tc>
                <a:tc>
                  <a:txBody>
                    <a:bodyPr/>
                    <a:lstStyle/>
                    <a:p>
                      <a:r>
                        <a:rPr lang="en-US" sz="1500" b="0" dirty="0">
                          <a:solidFill>
                            <a:schemeClr val="tx1"/>
                          </a:solidFill>
                        </a:rPr>
                        <a:t>382</a:t>
                      </a:r>
                      <a:endParaRPr lang="en-IN" sz="1500" b="0" dirty="0">
                        <a:solidFill>
                          <a:schemeClr val="tx1"/>
                        </a:solidFill>
                      </a:endParaRPr>
                    </a:p>
                  </a:txBody>
                  <a:tcPr marT="45715" marB="45715"/>
                </a:tc>
                <a:tc>
                  <a:txBody>
                    <a:bodyPr/>
                    <a:lstStyle/>
                    <a:p>
                      <a:r>
                        <a:rPr lang="en-US" sz="1500" b="0" dirty="0">
                          <a:solidFill>
                            <a:schemeClr val="tx1"/>
                          </a:solidFill>
                        </a:rPr>
                        <a:t>5</a:t>
                      </a:r>
                      <a:endParaRPr lang="en-IN" sz="1500" b="0" dirty="0">
                        <a:solidFill>
                          <a:schemeClr val="tx1"/>
                        </a:solidFill>
                      </a:endParaRPr>
                    </a:p>
                  </a:txBody>
                  <a:tcPr marT="45715" marB="45715"/>
                </a:tc>
                <a:tc>
                  <a:txBody>
                    <a:bodyPr/>
                    <a:lstStyle/>
                    <a:p>
                      <a:r>
                        <a:rPr lang="en-US" sz="1500" b="0" dirty="0">
                          <a:solidFill>
                            <a:schemeClr val="tx1"/>
                          </a:solidFill>
                        </a:rPr>
                        <a:t>1</a:t>
                      </a:r>
                      <a:endParaRPr lang="en-IN" sz="1500" b="0" dirty="0">
                        <a:solidFill>
                          <a:schemeClr val="tx1"/>
                        </a:solidFill>
                      </a:endParaRPr>
                    </a:p>
                  </a:txBody>
                  <a:tcPr marT="45715" marB="45715"/>
                </a:tc>
                <a:tc>
                  <a:txBody>
                    <a:bodyPr/>
                    <a:lstStyle/>
                    <a:p>
                      <a:r>
                        <a:rPr lang="en-US" sz="1500" b="0" dirty="0">
                          <a:solidFill>
                            <a:schemeClr val="tx1"/>
                          </a:solidFill>
                        </a:rPr>
                        <a:t>17</a:t>
                      </a:r>
                      <a:endParaRPr lang="en-IN" sz="1500" b="0" dirty="0">
                        <a:solidFill>
                          <a:schemeClr val="tx1"/>
                        </a:solidFill>
                      </a:endParaRPr>
                    </a:p>
                  </a:txBody>
                  <a:tcPr marT="45715" marB="45715"/>
                </a:tc>
                <a:tc>
                  <a:txBody>
                    <a:bodyPr/>
                    <a:lstStyle/>
                    <a:p>
                      <a:r>
                        <a:rPr lang="en-US" sz="1500" b="0" dirty="0">
                          <a:solidFill>
                            <a:schemeClr val="tx1"/>
                          </a:solidFill>
                        </a:rPr>
                        <a:t>628</a:t>
                      </a:r>
                      <a:endParaRPr lang="en-IN" sz="1500" b="0" dirty="0">
                        <a:solidFill>
                          <a:schemeClr val="tx1"/>
                        </a:solidFill>
                      </a:endParaRPr>
                    </a:p>
                  </a:txBody>
                  <a:tcPr marT="45715" marB="45715"/>
                </a:tc>
                <a:extLst>
                  <a:ext uri="{0D108BD9-81ED-4DB2-BD59-A6C34878D82A}">
                    <a16:rowId xmlns:a16="http://schemas.microsoft.com/office/drawing/2014/main" val="10005"/>
                  </a:ext>
                </a:extLst>
              </a:tr>
              <a:tr h="381000">
                <a:tc>
                  <a:txBody>
                    <a:bodyPr/>
                    <a:lstStyle/>
                    <a:p>
                      <a:endParaRPr lang="en-IN" sz="1500" b="0" dirty="0">
                        <a:solidFill>
                          <a:schemeClr val="tx1"/>
                        </a:solidFill>
                      </a:endParaRPr>
                    </a:p>
                  </a:txBody>
                  <a:tcPr marT="45715" marB="45715"/>
                </a:tc>
                <a:tc>
                  <a:txBody>
                    <a:bodyPr/>
                    <a:lstStyle/>
                    <a:p>
                      <a:r>
                        <a:rPr lang="en-US" sz="1500" b="0" dirty="0">
                          <a:solidFill>
                            <a:schemeClr val="tx1"/>
                          </a:solidFill>
                        </a:rPr>
                        <a:t>2</a:t>
                      </a:r>
                      <a:endParaRPr lang="en-IN" sz="1500" b="0" dirty="0">
                        <a:solidFill>
                          <a:schemeClr val="tx1"/>
                        </a:solidFill>
                      </a:endParaRPr>
                    </a:p>
                  </a:txBody>
                  <a:tcPr marT="45715" marB="45715"/>
                </a:tc>
                <a:tc>
                  <a:txBody>
                    <a:bodyPr/>
                    <a:lstStyle/>
                    <a:p>
                      <a:r>
                        <a:rPr lang="en-US" sz="1500" b="0" dirty="0">
                          <a:solidFill>
                            <a:schemeClr val="tx1"/>
                          </a:solidFill>
                        </a:rPr>
                        <a:t>06</a:t>
                      </a:r>
                      <a:endParaRPr lang="en-IN" sz="1500" b="0" dirty="0">
                        <a:solidFill>
                          <a:schemeClr val="tx1"/>
                        </a:solidFill>
                      </a:endParaRPr>
                    </a:p>
                  </a:txBody>
                  <a:tcPr marT="45715" marB="45715"/>
                </a:tc>
                <a:tc>
                  <a:txBody>
                    <a:bodyPr/>
                    <a:lstStyle/>
                    <a:p>
                      <a:r>
                        <a:rPr lang="en-US" sz="1500" b="0" dirty="0">
                          <a:solidFill>
                            <a:schemeClr val="tx1"/>
                          </a:solidFill>
                        </a:rPr>
                        <a:t>409</a:t>
                      </a:r>
                      <a:endParaRPr lang="en-IN" sz="1500" b="0" dirty="0">
                        <a:solidFill>
                          <a:schemeClr val="tx1"/>
                        </a:solidFill>
                      </a:endParaRPr>
                    </a:p>
                  </a:txBody>
                  <a:tcPr marT="45715" marB="45715"/>
                </a:tc>
                <a:tc>
                  <a:txBody>
                    <a:bodyPr/>
                    <a:lstStyle/>
                    <a:p>
                      <a:endParaRPr lang="en-IN" sz="1500" b="0" dirty="0">
                        <a:solidFill>
                          <a:schemeClr val="tx1"/>
                        </a:solidFill>
                      </a:endParaRPr>
                    </a:p>
                  </a:txBody>
                  <a:tcPr marT="45715" marB="45715"/>
                </a:tc>
                <a:tc>
                  <a:txBody>
                    <a:bodyPr/>
                    <a:lstStyle/>
                    <a:p>
                      <a:r>
                        <a:rPr lang="en-US" sz="1500" b="0" dirty="0">
                          <a:solidFill>
                            <a:schemeClr val="tx1"/>
                          </a:solidFill>
                        </a:rPr>
                        <a:t>2</a:t>
                      </a:r>
                      <a:endParaRPr lang="en-IN" sz="1500" b="0" dirty="0">
                        <a:solidFill>
                          <a:schemeClr val="tx1"/>
                        </a:solidFill>
                      </a:endParaRPr>
                    </a:p>
                  </a:txBody>
                  <a:tcPr marT="45715" marB="45715"/>
                </a:tc>
                <a:tc>
                  <a:txBody>
                    <a:bodyPr/>
                    <a:lstStyle/>
                    <a:p>
                      <a:r>
                        <a:rPr lang="en-US" sz="1500" b="0" dirty="0">
                          <a:solidFill>
                            <a:schemeClr val="tx1"/>
                          </a:solidFill>
                        </a:rPr>
                        <a:t>18</a:t>
                      </a:r>
                      <a:endParaRPr lang="en-IN" sz="1500" b="0" dirty="0">
                        <a:solidFill>
                          <a:schemeClr val="tx1"/>
                        </a:solidFill>
                      </a:endParaRPr>
                    </a:p>
                  </a:txBody>
                  <a:tcPr marT="45715" marB="45715"/>
                </a:tc>
                <a:tc>
                  <a:txBody>
                    <a:bodyPr/>
                    <a:lstStyle/>
                    <a:p>
                      <a:r>
                        <a:rPr lang="en-US" sz="1500" b="0" dirty="0">
                          <a:solidFill>
                            <a:schemeClr val="tx1"/>
                          </a:solidFill>
                        </a:rPr>
                        <a:t>707</a:t>
                      </a:r>
                      <a:endParaRPr lang="en-IN" sz="1500" b="0" dirty="0">
                        <a:solidFill>
                          <a:schemeClr val="tx1"/>
                        </a:solidFill>
                      </a:endParaRPr>
                    </a:p>
                  </a:txBody>
                  <a:tcPr marT="45715" marB="45715"/>
                </a:tc>
                <a:extLst>
                  <a:ext uri="{0D108BD9-81ED-4DB2-BD59-A6C34878D82A}">
                    <a16:rowId xmlns:a16="http://schemas.microsoft.com/office/drawing/2014/main" val="10006"/>
                  </a:ext>
                </a:extLst>
              </a:tr>
              <a:tr h="381000">
                <a:tc>
                  <a:txBody>
                    <a:bodyPr/>
                    <a:lstStyle/>
                    <a:p>
                      <a:endParaRPr lang="en-IN" sz="1500" b="0" dirty="0">
                        <a:solidFill>
                          <a:schemeClr val="tx1"/>
                        </a:solidFill>
                      </a:endParaRPr>
                    </a:p>
                  </a:txBody>
                  <a:tcPr marT="45715" marB="45715"/>
                </a:tc>
                <a:tc>
                  <a:txBody>
                    <a:bodyPr/>
                    <a:lstStyle/>
                    <a:p>
                      <a:r>
                        <a:rPr lang="en-US" sz="1500" b="0" dirty="0">
                          <a:solidFill>
                            <a:schemeClr val="tx1"/>
                          </a:solidFill>
                        </a:rPr>
                        <a:t>3</a:t>
                      </a:r>
                      <a:endParaRPr lang="en-IN" sz="1500" b="0" dirty="0">
                        <a:solidFill>
                          <a:schemeClr val="tx1"/>
                        </a:solidFill>
                      </a:endParaRPr>
                    </a:p>
                  </a:txBody>
                  <a:tcPr marT="45715" marB="45715"/>
                </a:tc>
                <a:tc>
                  <a:txBody>
                    <a:bodyPr/>
                    <a:lstStyle/>
                    <a:p>
                      <a:r>
                        <a:rPr lang="en-US" sz="1500" b="0" dirty="0">
                          <a:solidFill>
                            <a:schemeClr val="tx1"/>
                          </a:solidFill>
                        </a:rPr>
                        <a:t>07</a:t>
                      </a:r>
                      <a:endParaRPr lang="en-IN" sz="1500" b="0" dirty="0">
                        <a:solidFill>
                          <a:schemeClr val="tx1"/>
                        </a:solidFill>
                      </a:endParaRPr>
                    </a:p>
                  </a:txBody>
                  <a:tcPr marT="45715" marB="45715"/>
                </a:tc>
                <a:tc>
                  <a:txBody>
                    <a:bodyPr/>
                    <a:lstStyle/>
                    <a:p>
                      <a:r>
                        <a:rPr lang="en-US" sz="1500" b="0" dirty="0">
                          <a:solidFill>
                            <a:schemeClr val="tx1"/>
                          </a:solidFill>
                        </a:rPr>
                        <a:t>498</a:t>
                      </a:r>
                      <a:endParaRPr lang="en-IN" sz="1500" b="0" dirty="0">
                        <a:solidFill>
                          <a:schemeClr val="tx1"/>
                        </a:solidFill>
                      </a:endParaRPr>
                    </a:p>
                  </a:txBody>
                  <a:tcPr marT="45715" marB="45715"/>
                </a:tc>
                <a:tc>
                  <a:txBody>
                    <a:bodyPr/>
                    <a:lstStyle/>
                    <a:p>
                      <a:endParaRPr lang="en-IN" sz="1500" b="0" dirty="0">
                        <a:solidFill>
                          <a:schemeClr val="tx1"/>
                        </a:solidFill>
                      </a:endParaRPr>
                    </a:p>
                  </a:txBody>
                  <a:tcPr marT="45715" marB="45715"/>
                </a:tc>
                <a:tc>
                  <a:txBody>
                    <a:bodyPr/>
                    <a:lstStyle/>
                    <a:p>
                      <a:r>
                        <a:rPr lang="en-US" sz="1500" b="0" dirty="0">
                          <a:solidFill>
                            <a:schemeClr val="tx1"/>
                          </a:solidFill>
                        </a:rPr>
                        <a:t>3</a:t>
                      </a:r>
                      <a:endParaRPr lang="en-IN" sz="1500" b="0" dirty="0">
                        <a:solidFill>
                          <a:schemeClr val="tx1"/>
                        </a:solidFill>
                      </a:endParaRPr>
                    </a:p>
                  </a:txBody>
                  <a:tcPr marT="45715" marB="45715"/>
                </a:tc>
                <a:tc>
                  <a:txBody>
                    <a:bodyPr/>
                    <a:lstStyle/>
                    <a:p>
                      <a:r>
                        <a:rPr lang="en-US" sz="1500" b="0" dirty="0">
                          <a:solidFill>
                            <a:schemeClr val="tx1"/>
                          </a:solidFill>
                        </a:rPr>
                        <a:t>19</a:t>
                      </a:r>
                      <a:endParaRPr lang="en-IN" sz="1500" b="0" dirty="0">
                        <a:solidFill>
                          <a:schemeClr val="tx1"/>
                        </a:solidFill>
                      </a:endParaRPr>
                    </a:p>
                  </a:txBody>
                  <a:tcPr marT="45715" marB="45715"/>
                </a:tc>
                <a:tc>
                  <a:txBody>
                    <a:bodyPr/>
                    <a:lstStyle/>
                    <a:p>
                      <a:r>
                        <a:rPr lang="en-US" sz="1500" b="0" dirty="0">
                          <a:solidFill>
                            <a:schemeClr val="tx1"/>
                          </a:solidFill>
                        </a:rPr>
                        <a:t>773</a:t>
                      </a:r>
                      <a:endParaRPr lang="en-IN" sz="1500" b="0" dirty="0">
                        <a:solidFill>
                          <a:schemeClr val="tx1"/>
                        </a:solidFill>
                      </a:endParaRPr>
                    </a:p>
                  </a:txBody>
                  <a:tcPr marT="45715" marB="45715"/>
                </a:tc>
                <a:extLst>
                  <a:ext uri="{0D108BD9-81ED-4DB2-BD59-A6C34878D82A}">
                    <a16:rowId xmlns:a16="http://schemas.microsoft.com/office/drawing/2014/main" val="10007"/>
                  </a:ext>
                </a:extLst>
              </a:tr>
              <a:tr h="381000">
                <a:tc>
                  <a:txBody>
                    <a:bodyPr/>
                    <a:lstStyle/>
                    <a:p>
                      <a:endParaRPr lang="en-IN" sz="1500" b="0" dirty="0">
                        <a:solidFill>
                          <a:schemeClr val="tx1"/>
                        </a:solidFill>
                      </a:endParaRPr>
                    </a:p>
                  </a:txBody>
                  <a:tcPr marT="45715" marB="45715"/>
                </a:tc>
                <a:tc>
                  <a:txBody>
                    <a:bodyPr/>
                    <a:lstStyle/>
                    <a:p>
                      <a:r>
                        <a:rPr lang="en-US" sz="1500" b="0" dirty="0">
                          <a:solidFill>
                            <a:schemeClr val="tx1"/>
                          </a:solidFill>
                        </a:rPr>
                        <a:t>4</a:t>
                      </a:r>
                      <a:endParaRPr lang="en-IN" sz="1500" b="0" dirty="0">
                        <a:solidFill>
                          <a:schemeClr val="tx1"/>
                        </a:solidFill>
                      </a:endParaRPr>
                    </a:p>
                  </a:txBody>
                  <a:tcPr marT="45715" marB="45715"/>
                </a:tc>
                <a:tc>
                  <a:txBody>
                    <a:bodyPr/>
                    <a:lstStyle/>
                    <a:p>
                      <a:r>
                        <a:rPr lang="en-US" sz="1500" b="0" dirty="0">
                          <a:solidFill>
                            <a:schemeClr val="tx1"/>
                          </a:solidFill>
                        </a:rPr>
                        <a:t>08</a:t>
                      </a:r>
                      <a:endParaRPr lang="en-IN" sz="1500" b="0" dirty="0">
                        <a:solidFill>
                          <a:schemeClr val="tx1"/>
                        </a:solidFill>
                      </a:endParaRPr>
                    </a:p>
                  </a:txBody>
                  <a:tcPr marT="45715" marB="45715"/>
                </a:tc>
                <a:tc>
                  <a:txBody>
                    <a:bodyPr/>
                    <a:lstStyle/>
                    <a:p>
                      <a:r>
                        <a:rPr lang="en-US" sz="1500" b="0" dirty="0">
                          <a:solidFill>
                            <a:schemeClr val="tx1"/>
                          </a:solidFill>
                        </a:rPr>
                        <a:t>387</a:t>
                      </a:r>
                      <a:endParaRPr lang="en-IN" sz="1500" b="0" dirty="0">
                        <a:solidFill>
                          <a:schemeClr val="tx1"/>
                        </a:solidFill>
                      </a:endParaRPr>
                    </a:p>
                  </a:txBody>
                  <a:tcPr marT="45715" marB="45715"/>
                </a:tc>
                <a:tc>
                  <a:txBody>
                    <a:bodyPr/>
                    <a:lstStyle/>
                    <a:p>
                      <a:endParaRPr lang="en-IN" sz="1500" b="0" dirty="0">
                        <a:solidFill>
                          <a:schemeClr val="tx1"/>
                        </a:solidFill>
                      </a:endParaRPr>
                    </a:p>
                  </a:txBody>
                  <a:tcPr marT="45715" marB="45715"/>
                </a:tc>
                <a:tc>
                  <a:txBody>
                    <a:bodyPr/>
                    <a:lstStyle/>
                    <a:p>
                      <a:r>
                        <a:rPr lang="en-US" sz="1500" b="0" dirty="0">
                          <a:solidFill>
                            <a:schemeClr val="tx1"/>
                          </a:solidFill>
                        </a:rPr>
                        <a:t>4</a:t>
                      </a:r>
                      <a:endParaRPr lang="en-IN" sz="1500" b="0" dirty="0">
                        <a:solidFill>
                          <a:schemeClr val="tx1"/>
                        </a:solidFill>
                      </a:endParaRPr>
                    </a:p>
                  </a:txBody>
                  <a:tcPr marT="45715" marB="45715"/>
                </a:tc>
                <a:tc>
                  <a:txBody>
                    <a:bodyPr/>
                    <a:lstStyle/>
                    <a:p>
                      <a:r>
                        <a:rPr lang="en-US" sz="1500" b="0" dirty="0">
                          <a:solidFill>
                            <a:schemeClr val="tx1"/>
                          </a:solidFill>
                        </a:rPr>
                        <a:t>20</a:t>
                      </a:r>
                      <a:endParaRPr lang="en-IN" sz="1500" b="0" dirty="0">
                        <a:solidFill>
                          <a:schemeClr val="tx1"/>
                        </a:solidFill>
                      </a:endParaRPr>
                    </a:p>
                  </a:txBody>
                  <a:tcPr marT="45715" marB="45715"/>
                </a:tc>
                <a:tc>
                  <a:txBody>
                    <a:bodyPr/>
                    <a:lstStyle/>
                    <a:p>
                      <a:r>
                        <a:rPr lang="en-US" sz="1500" b="0" dirty="0">
                          <a:solidFill>
                            <a:schemeClr val="tx1"/>
                          </a:solidFill>
                        </a:rPr>
                        <a:t>592</a:t>
                      </a:r>
                      <a:endParaRPr lang="en-IN" sz="1500" b="0" dirty="0">
                        <a:solidFill>
                          <a:schemeClr val="tx1"/>
                        </a:solidFill>
                      </a:endParaRPr>
                    </a:p>
                  </a:txBody>
                  <a:tcPr marT="45715" marB="45715"/>
                </a:tc>
                <a:extLst>
                  <a:ext uri="{0D108BD9-81ED-4DB2-BD59-A6C34878D82A}">
                    <a16:rowId xmlns:a16="http://schemas.microsoft.com/office/drawing/2014/main" val="10008"/>
                  </a:ext>
                </a:extLst>
              </a:tr>
              <a:tr h="381000">
                <a:tc>
                  <a:txBody>
                    <a:bodyPr/>
                    <a:lstStyle/>
                    <a:p>
                      <a:r>
                        <a:rPr lang="en-US" sz="1500" b="0" dirty="0">
                          <a:solidFill>
                            <a:schemeClr val="tx1"/>
                          </a:solidFill>
                        </a:rPr>
                        <a:t>3</a:t>
                      </a:r>
                      <a:endParaRPr lang="en-IN" sz="1500" b="0" dirty="0">
                        <a:solidFill>
                          <a:schemeClr val="tx1"/>
                        </a:solidFill>
                      </a:endParaRPr>
                    </a:p>
                  </a:txBody>
                  <a:tcPr marT="45715" marB="45715"/>
                </a:tc>
                <a:tc>
                  <a:txBody>
                    <a:bodyPr/>
                    <a:lstStyle/>
                    <a:p>
                      <a:r>
                        <a:rPr lang="en-US" sz="1500" b="0" dirty="0">
                          <a:solidFill>
                            <a:schemeClr val="tx1"/>
                          </a:solidFill>
                        </a:rPr>
                        <a:t>1</a:t>
                      </a:r>
                      <a:endParaRPr lang="en-IN" sz="1500" b="0" dirty="0">
                        <a:solidFill>
                          <a:schemeClr val="tx1"/>
                        </a:solidFill>
                      </a:endParaRPr>
                    </a:p>
                  </a:txBody>
                  <a:tcPr marT="45715" marB="45715"/>
                </a:tc>
                <a:tc>
                  <a:txBody>
                    <a:bodyPr/>
                    <a:lstStyle/>
                    <a:p>
                      <a:r>
                        <a:rPr lang="en-US" sz="1500" b="0" dirty="0">
                          <a:solidFill>
                            <a:schemeClr val="tx1"/>
                          </a:solidFill>
                        </a:rPr>
                        <a:t>09</a:t>
                      </a:r>
                      <a:endParaRPr lang="en-IN" sz="1500" b="0" dirty="0">
                        <a:solidFill>
                          <a:schemeClr val="tx1"/>
                        </a:solidFill>
                      </a:endParaRPr>
                    </a:p>
                  </a:txBody>
                  <a:tcPr marT="45715" marB="45715"/>
                </a:tc>
                <a:tc>
                  <a:txBody>
                    <a:bodyPr/>
                    <a:lstStyle/>
                    <a:p>
                      <a:r>
                        <a:rPr lang="en-US" sz="1500" b="0" dirty="0">
                          <a:solidFill>
                            <a:schemeClr val="tx1"/>
                          </a:solidFill>
                        </a:rPr>
                        <a:t>473</a:t>
                      </a:r>
                      <a:endParaRPr lang="en-IN" sz="1500" b="0" dirty="0">
                        <a:solidFill>
                          <a:schemeClr val="tx1"/>
                        </a:solidFill>
                      </a:endParaRPr>
                    </a:p>
                  </a:txBody>
                  <a:tcPr marT="45715" marB="45715"/>
                </a:tc>
                <a:tc>
                  <a:txBody>
                    <a:bodyPr/>
                    <a:lstStyle/>
                    <a:p>
                      <a:r>
                        <a:rPr lang="en-US" sz="1500" b="0" dirty="0">
                          <a:solidFill>
                            <a:schemeClr val="tx1"/>
                          </a:solidFill>
                        </a:rPr>
                        <a:t>6</a:t>
                      </a:r>
                      <a:endParaRPr lang="en-IN" sz="1500" b="0" dirty="0">
                        <a:solidFill>
                          <a:schemeClr val="tx1"/>
                        </a:solidFill>
                      </a:endParaRPr>
                    </a:p>
                  </a:txBody>
                  <a:tcPr marT="45715" marB="45715"/>
                </a:tc>
                <a:tc>
                  <a:txBody>
                    <a:bodyPr/>
                    <a:lstStyle/>
                    <a:p>
                      <a:r>
                        <a:rPr lang="en-US" sz="1500" b="0" dirty="0">
                          <a:solidFill>
                            <a:schemeClr val="tx1"/>
                          </a:solidFill>
                        </a:rPr>
                        <a:t>1</a:t>
                      </a:r>
                      <a:endParaRPr lang="en-IN" sz="1500" b="0" dirty="0">
                        <a:solidFill>
                          <a:schemeClr val="tx1"/>
                        </a:solidFill>
                      </a:endParaRPr>
                    </a:p>
                  </a:txBody>
                  <a:tcPr marT="45715" marB="45715"/>
                </a:tc>
                <a:tc>
                  <a:txBody>
                    <a:bodyPr/>
                    <a:lstStyle/>
                    <a:p>
                      <a:r>
                        <a:rPr lang="en-US" sz="1500" b="0" dirty="0">
                          <a:solidFill>
                            <a:schemeClr val="tx1"/>
                          </a:solidFill>
                        </a:rPr>
                        <a:t>21</a:t>
                      </a:r>
                      <a:endParaRPr lang="en-IN" sz="1500" b="0" dirty="0">
                        <a:solidFill>
                          <a:schemeClr val="tx1"/>
                        </a:solidFill>
                      </a:endParaRPr>
                    </a:p>
                  </a:txBody>
                  <a:tcPr marT="45715" marB="45715"/>
                </a:tc>
                <a:tc>
                  <a:txBody>
                    <a:bodyPr/>
                    <a:lstStyle/>
                    <a:p>
                      <a:r>
                        <a:rPr lang="en-US" sz="1500" b="0" dirty="0">
                          <a:solidFill>
                            <a:schemeClr val="tx1"/>
                          </a:solidFill>
                        </a:rPr>
                        <a:t>627</a:t>
                      </a:r>
                      <a:endParaRPr lang="en-IN" sz="1500" b="0" dirty="0">
                        <a:solidFill>
                          <a:schemeClr val="tx1"/>
                        </a:solidFill>
                      </a:endParaRPr>
                    </a:p>
                  </a:txBody>
                  <a:tcPr marT="45715" marB="45715"/>
                </a:tc>
                <a:extLst>
                  <a:ext uri="{0D108BD9-81ED-4DB2-BD59-A6C34878D82A}">
                    <a16:rowId xmlns:a16="http://schemas.microsoft.com/office/drawing/2014/main" val="10009"/>
                  </a:ext>
                </a:extLst>
              </a:tr>
              <a:tr h="381000">
                <a:tc>
                  <a:txBody>
                    <a:bodyPr/>
                    <a:lstStyle/>
                    <a:p>
                      <a:endParaRPr lang="en-IN" sz="1500" b="0" dirty="0">
                        <a:solidFill>
                          <a:schemeClr val="tx1"/>
                        </a:solidFill>
                      </a:endParaRPr>
                    </a:p>
                  </a:txBody>
                  <a:tcPr marT="45715" marB="45715"/>
                </a:tc>
                <a:tc>
                  <a:txBody>
                    <a:bodyPr/>
                    <a:lstStyle/>
                    <a:p>
                      <a:r>
                        <a:rPr lang="en-US" sz="1500" b="0" dirty="0">
                          <a:solidFill>
                            <a:schemeClr val="tx1"/>
                          </a:solidFill>
                        </a:rPr>
                        <a:t>2</a:t>
                      </a:r>
                      <a:endParaRPr lang="en-IN" sz="1500" b="0" dirty="0">
                        <a:solidFill>
                          <a:schemeClr val="tx1"/>
                        </a:solidFill>
                      </a:endParaRPr>
                    </a:p>
                  </a:txBody>
                  <a:tcPr marT="45715" marB="45715"/>
                </a:tc>
                <a:tc>
                  <a:txBody>
                    <a:bodyPr/>
                    <a:lstStyle/>
                    <a:p>
                      <a:r>
                        <a:rPr lang="en-US" sz="1500" b="0" dirty="0">
                          <a:solidFill>
                            <a:schemeClr val="tx1"/>
                          </a:solidFill>
                        </a:rPr>
                        <a:t>10</a:t>
                      </a:r>
                      <a:endParaRPr lang="en-IN" sz="1500" b="0" dirty="0">
                        <a:solidFill>
                          <a:schemeClr val="tx1"/>
                        </a:solidFill>
                      </a:endParaRPr>
                    </a:p>
                  </a:txBody>
                  <a:tcPr marT="45715" marB="45715"/>
                </a:tc>
                <a:tc>
                  <a:txBody>
                    <a:bodyPr/>
                    <a:lstStyle/>
                    <a:p>
                      <a:r>
                        <a:rPr lang="en-US" sz="1500" b="0" dirty="0">
                          <a:solidFill>
                            <a:schemeClr val="tx1"/>
                          </a:solidFill>
                        </a:rPr>
                        <a:t>513</a:t>
                      </a:r>
                      <a:endParaRPr lang="en-IN" sz="1500" b="0" dirty="0">
                        <a:solidFill>
                          <a:schemeClr val="tx1"/>
                        </a:solidFill>
                      </a:endParaRPr>
                    </a:p>
                  </a:txBody>
                  <a:tcPr marT="45715" marB="45715"/>
                </a:tc>
                <a:tc>
                  <a:txBody>
                    <a:bodyPr/>
                    <a:lstStyle/>
                    <a:p>
                      <a:endParaRPr lang="en-IN" sz="1500" b="0" dirty="0">
                        <a:solidFill>
                          <a:schemeClr val="tx1"/>
                        </a:solidFill>
                      </a:endParaRPr>
                    </a:p>
                  </a:txBody>
                  <a:tcPr marT="45715" marB="45715"/>
                </a:tc>
                <a:tc>
                  <a:txBody>
                    <a:bodyPr/>
                    <a:lstStyle/>
                    <a:p>
                      <a:r>
                        <a:rPr lang="en-US" sz="1500" b="0" dirty="0">
                          <a:solidFill>
                            <a:schemeClr val="tx1"/>
                          </a:solidFill>
                        </a:rPr>
                        <a:t>2</a:t>
                      </a:r>
                      <a:endParaRPr lang="en-IN" sz="1500" b="0" dirty="0">
                        <a:solidFill>
                          <a:schemeClr val="tx1"/>
                        </a:solidFill>
                      </a:endParaRPr>
                    </a:p>
                  </a:txBody>
                  <a:tcPr marT="45715" marB="45715"/>
                </a:tc>
                <a:tc>
                  <a:txBody>
                    <a:bodyPr/>
                    <a:lstStyle/>
                    <a:p>
                      <a:r>
                        <a:rPr lang="en-US" sz="1500" b="0" dirty="0">
                          <a:solidFill>
                            <a:schemeClr val="tx1"/>
                          </a:solidFill>
                        </a:rPr>
                        <a:t>22</a:t>
                      </a:r>
                      <a:endParaRPr lang="en-IN" sz="1500" b="0" dirty="0">
                        <a:solidFill>
                          <a:schemeClr val="tx1"/>
                        </a:solidFill>
                      </a:endParaRPr>
                    </a:p>
                  </a:txBody>
                  <a:tcPr marT="45715" marB="45715"/>
                </a:tc>
                <a:tc>
                  <a:txBody>
                    <a:bodyPr/>
                    <a:lstStyle/>
                    <a:p>
                      <a:r>
                        <a:rPr lang="en-US" sz="1500" b="0" dirty="0">
                          <a:solidFill>
                            <a:schemeClr val="tx1"/>
                          </a:solidFill>
                        </a:rPr>
                        <a:t>725</a:t>
                      </a:r>
                      <a:endParaRPr lang="en-IN" sz="1500" b="0" dirty="0">
                        <a:solidFill>
                          <a:schemeClr val="tx1"/>
                        </a:solidFill>
                      </a:endParaRPr>
                    </a:p>
                  </a:txBody>
                  <a:tcPr marT="45715" marB="45715"/>
                </a:tc>
                <a:extLst>
                  <a:ext uri="{0D108BD9-81ED-4DB2-BD59-A6C34878D82A}">
                    <a16:rowId xmlns:a16="http://schemas.microsoft.com/office/drawing/2014/main" val="10010"/>
                  </a:ext>
                </a:extLst>
              </a:tr>
              <a:tr h="381000">
                <a:tc>
                  <a:txBody>
                    <a:bodyPr/>
                    <a:lstStyle/>
                    <a:p>
                      <a:endParaRPr lang="en-IN" sz="1500" b="0" dirty="0">
                        <a:solidFill>
                          <a:schemeClr val="tx1"/>
                        </a:solidFill>
                      </a:endParaRPr>
                    </a:p>
                  </a:txBody>
                  <a:tcPr marT="45715" marB="45715"/>
                </a:tc>
                <a:tc>
                  <a:txBody>
                    <a:bodyPr/>
                    <a:lstStyle/>
                    <a:p>
                      <a:r>
                        <a:rPr lang="en-US" sz="1500" b="0" dirty="0">
                          <a:solidFill>
                            <a:schemeClr val="tx1"/>
                          </a:solidFill>
                        </a:rPr>
                        <a:t>3</a:t>
                      </a:r>
                      <a:endParaRPr lang="en-IN" sz="1500" b="0" dirty="0">
                        <a:solidFill>
                          <a:schemeClr val="tx1"/>
                        </a:solidFill>
                      </a:endParaRPr>
                    </a:p>
                  </a:txBody>
                  <a:tcPr marT="45715" marB="45715"/>
                </a:tc>
                <a:tc>
                  <a:txBody>
                    <a:bodyPr/>
                    <a:lstStyle/>
                    <a:p>
                      <a:r>
                        <a:rPr lang="en-US" sz="1500" b="0" dirty="0">
                          <a:solidFill>
                            <a:schemeClr val="tx1"/>
                          </a:solidFill>
                        </a:rPr>
                        <a:t>11</a:t>
                      </a:r>
                      <a:endParaRPr lang="en-IN" sz="1500" b="0" dirty="0">
                        <a:solidFill>
                          <a:schemeClr val="tx1"/>
                        </a:solidFill>
                      </a:endParaRPr>
                    </a:p>
                  </a:txBody>
                  <a:tcPr marT="45715" marB="45715"/>
                </a:tc>
                <a:tc>
                  <a:txBody>
                    <a:bodyPr/>
                    <a:lstStyle/>
                    <a:p>
                      <a:r>
                        <a:rPr lang="en-US" sz="1500" b="0" dirty="0">
                          <a:solidFill>
                            <a:schemeClr val="tx1"/>
                          </a:solidFill>
                        </a:rPr>
                        <a:t>582</a:t>
                      </a:r>
                      <a:endParaRPr lang="en-IN" sz="1500" b="0" dirty="0">
                        <a:solidFill>
                          <a:schemeClr val="tx1"/>
                        </a:solidFill>
                      </a:endParaRPr>
                    </a:p>
                  </a:txBody>
                  <a:tcPr marT="45715" marB="45715"/>
                </a:tc>
                <a:tc>
                  <a:txBody>
                    <a:bodyPr/>
                    <a:lstStyle/>
                    <a:p>
                      <a:endParaRPr lang="en-IN" sz="1500" b="0" dirty="0">
                        <a:solidFill>
                          <a:schemeClr val="tx1"/>
                        </a:solidFill>
                      </a:endParaRPr>
                    </a:p>
                  </a:txBody>
                  <a:tcPr marT="45715" marB="45715"/>
                </a:tc>
                <a:tc>
                  <a:txBody>
                    <a:bodyPr/>
                    <a:lstStyle/>
                    <a:p>
                      <a:r>
                        <a:rPr lang="en-US" sz="1500" b="0" dirty="0">
                          <a:solidFill>
                            <a:schemeClr val="tx1"/>
                          </a:solidFill>
                        </a:rPr>
                        <a:t>3</a:t>
                      </a:r>
                      <a:endParaRPr lang="en-IN" sz="1500" b="0" dirty="0">
                        <a:solidFill>
                          <a:schemeClr val="tx1"/>
                        </a:solidFill>
                      </a:endParaRPr>
                    </a:p>
                  </a:txBody>
                  <a:tcPr marT="45715" marB="45715"/>
                </a:tc>
                <a:tc>
                  <a:txBody>
                    <a:bodyPr/>
                    <a:lstStyle/>
                    <a:p>
                      <a:r>
                        <a:rPr lang="en-US" sz="1500" b="0" dirty="0">
                          <a:solidFill>
                            <a:schemeClr val="tx1"/>
                          </a:solidFill>
                        </a:rPr>
                        <a:t>23</a:t>
                      </a:r>
                      <a:endParaRPr lang="en-IN" sz="1500" b="0" dirty="0">
                        <a:solidFill>
                          <a:schemeClr val="tx1"/>
                        </a:solidFill>
                      </a:endParaRPr>
                    </a:p>
                  </a:txBody>
                  <a:tcPr marT="45715" marB="45715"/>
                </a:tc>
                <a:tc>
                  <a:txBody>
                    <a:bodyPr/>
                    <a:lstStyle/>
                    <a:p>
                      <a:r>
                        <a:rPr lang="en-US" sz="1500" b="0" dirty="0">
                          <a:solidFill>
                            <a:schemeClr val="tx1"/>
                          </a:solidFill>
                        </a:rPr>
                        <a:t>854</a:t>
                      </a:r>
                      <a:endParaRPr lang="en-IN" sz="1500" b="0" dirty="0">
                        <a:solidFill>
                          <a:schemeClr val="tx1"/>
                        </a:solidFill>
                      </a:endParaRPr>
                    </a:p>
                  </a:txBody>
                  <a:tcPr marT="45715" marB="45715"/>
                </a:tc>
                <a:extLst>
                  <a:ext uri="{0D108BD9-81ED-4DB2-BD59-A6C34878D82A}">
                    <a16:rowId xmlns:a16="http://schemas.microsoft.com/office/drawing/2014/main" val="10011"/>
                  </a:ext>
                </a:extLst>
              </a:tr>
              <a:tr h="381000">
                <a:tc>
                  <a:txBody>
                    <a:bodyPr/>
                    <a:lstStyle/>
                    <a:p>
                      <a:endParaRPr lang="en-IN" sz="1500" b="0" dirty="0">
                        <a:solidFill>
                          <a:schemeClr val="tx1"/>
                        </a:solidFill>
                      </a:endParaRPr>
                    </a:p>
                  </a:txBody>
                  <a:tcPr marT="45715" marB="45715"/>
                </a:tc>
                <a:tc>
                  <a:txBody>
                    <a:bodyPr/>
                    <a:lstStyle/>
                    <a:p>
                      <a:r>
                        <a:rPr lang="en-US" sz="1500" b="0" dirty="0">
                          <a:solidFill>
                            <a:schemeClr val="tx1"/>
                          </a:solidFill>
                        </a:rPr>
                        <a:t>4</a:t>
                      </a:r>
                      <a:endParaRPr lang="en-IN" sz="1500" b="0" dirty="0">
                        <a:solidFill>
                          <a:schemeClr val="tx1"/>
                        </a:solidFill>
                      </a:endParaRPr>
                    </a:p>
                  </a:txBody>
                  <a:tcPr marT="45715" marB="45715"/>
                </a:tc>
                <a:tc>
                  <a:txBody>
                    <a:bodyPr/>
                    <a:lstStyle/>
                    <a:p>
                      <a:r>
                        <a:rPr lang="en-US" sz="1500" b="0" dirty="0">
                          <a:solidFill>
                            <a:schemeClr val="tx1"/>
                          </a:solidFill>
                        </a:rPr>
                        <a:t>12</a:t>
                      </a:r>
                      <a:endParaRPr lang="en-IN" sz="1500" b="0" dirty="0">
                        <a:solidFill>
                          <a:schemeClr val="tx1"/>
                        </a:solidFill>
                      </a:endParaRPr>
                    </a:p>
                  </a:txBody>
                  <a:tcPr marT="45715" marB="45715"/>
                </a:tc>
                <a:tc>
                  <a:txBody>
                    <a:bodyPr/>
                    <a:lstStyle/>
                    <a:p>
                      <a:r>
                        <a:rPr lang="en-US" sz="1500" b="0" dirty="0">
                          <a:solidFill>
                            <a:schemeClr val="tx1"/>
                          </a:solidFill>
                        </a:rPr>
                        <a:t>474</a:t>
                      </a:r>
                      <a:endParaRPr lang="en-IN" sz="1500" b="0" dirty="0">
                        <a:solidFill>
                          <a:schemeClr val="tx1"/>
                        </a:solidFill>
                      </a:endParaRPr>
                    </a:p>
                  </a:txBody>
                  <a:tcPr marT="45715" marB="45715"/>
                </a:tc>
                <a:tc>
                  <a:txBody>
                    <a:bodyPr/>
                    <a:lstStyle/>
                    <a:p>
                      <a:endParaRPr lang="en-IN" sz="1500" b="0" dirty="0">
                        <a:solidFill>
                          <a:schemeClr val="tx1"/>
                        </a:solidFill>
                      </a:endParaRPr>
                    </a:p>
                  </a:txBody>
                  <a:tcPr marT="45715" marB="45715"/>
                </a:tc>
                <a:tc>
                  <a:txBody>
                    <a:bodyPr/>
                    <a:lstStyle/>
                    <a:p>
                      <a:r>
                        <a:rPr lang="en-US" sz="1500" b="0" dirty="0">
                          <a:solidFill>
                            <a:schemeClr val="tx1"/>
                          </a:solidFill>
                        </a:rPr>
                        <a:t>4</a:t>
                      </a:r>
                      <a:endParaRPr lang="en-IN" sz="1500" b="0" dirty="0">
                        <a:solidFill>
                          <a:schemeClr val="tx1"/>
                        </a:solidFill>
                      </a:endParaRPr>
                    </a:p>
                  </a:txBody>
                  <a:tcPr marT="45715" marB="45715"/>
                </a:tc>
                <a:tc>
                  <a:txBody>
                    <a:bodyPr/>
                    <a:lstStyle/>
                    <a:p>
                      <a:r>
                        <a:rPr lang="en-US" sz="1500" b="0" dirty="0">
                          <a:solidFill>
                            <a:schemeClr val="tx1"/>
                          </a:solidFill>
                        </a:rPr>
                        <a:t>24</a:t>
                      </a:r>
                      <a:endParaRPr lang="en-IN" sz="1500" b="0" dirty="0">
                        <a:solidFill>
                          <a:schemeClr val="tx1"/>
                        </a:solidFill>
                      </a:endParaRPr>
                    </a:p>
                  </a:txBody>
                  <a:tcPr marT="45715" marB="45715"/>
                </a:tc>
                <a:tc>
                  <a:txBody>
                    <a:bodyPr/>
                    <a:lstStyle/>
                    <a:p>
                      <a:r>
                        <a:rPr lang="en-US" sz="1500" b="0" dirty="0">
                          <a:solidFill>
                            <a:schemeClr val="tx1"/>
                          </a:solidFill>
                        </a:rPr>
                        <a:t>661</a:t>
                      </a:r>
                      <a:endParaRPr lang="en-IN" sz="1500" b="0" dirty="0">
                        <a:solidFill>
                          <a:schemeClr val="tx1"/>
                        </a:solidFill>
                      </a:endParaRPr>
                    </a:p>
                  </a:txBody>
                  <a:tcPr marT="45715" marB="45715"/>
                </a:tc>
                <a:extLst>
                  <a:ext uri="{0D108BD9-81ED-4DB2-BD59-A6C34878D82A}">
                    <a16:rowId xmlns:a16="http://schemas.microsoft.com/office/drawing/2014/main" val="10012"/>
                  </a:ext>
                </a:extLst>
              </a:tr>
            </a:tbl>
          </a:graphicData>
        </a:graphic>
      </p:graphicFrame>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861C001-5927-4215-B80C-DFAB552AF4AB}"/>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23DB48B8-A287-4BA6-A83A-FE9FD3F09E30}"/>
              </a:ext>
            </a:extLst>
          </p:cNvPr>
          <p:cNvSpPr>
            <a:spLocks noGrp="1"/>
          </p:cNvSpPr>
          <p:nvPr>
            <p:ph type="ftr" sz="quarter" idx="11"/>
          </p:nvPr>
        </p:nvSpPr>
        <p:spPr/>
        <p:txBody>
          <a:bodyPr/>
          <a:lstStyle/>
          <a:p>
            <a:pPr>
              <a:defRPr/>
            </a:pPr>
            <a:r>
              <a:rPr lang="en-US"/>
              <a:t>RNSengupta,IME Dept,IIT Kanpur,INDIA</a:t>
            </a:r>
          </a:p>
        </p:txBody>
      </p:sp>
      <p:sp>
        <p:nvSpPr>
          <p:cNvPr id="360452" name="Slide Number Placeholder 5">
            <a:extLst>
              <a:ext uri="{FF2B5EF4-FFF2-40B4-BE49-F238E27FC236}">
                <a16:creationId xmlns:a16="http://schemas.microsoft.com/office/drawing/2014/main" id="{85BB9AB5-431B-4F3F-94CE-63B4343C7A0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DD7C157-A071-4CDD-8B7F-AA268B258731}" type="slidenum">
              <a:rPr lang="en-US" altLang="en-US" sz="1400" smtClean="0"/>
              <a:pPr>
                <a:spcBef>
                  <a:spcPct val="0"/>
                </a:spcBef>
                <a:buFontTx/>
                <a:buNone/>
              </a:pPr>
              <a:t>136</a:t>
            </a:fld>
            <a:endParaRPr lang="en-US" altLang="en-US" sz="1400"/>
          </a:p>
        </p:txBody>
      </p:sp>
      <p:sp>
        <p:nvSpPr>
          <p:cNvPr id="93189" name="Rectangle 2">
            <a:extLst>
              <a:ext uri="{FF2B5EF4-FFF2-40B4-BE49-F238E27FC236}">
                <a16:creationId xmlns:a16="http://schemas.microsoft.com/office/drawing/2014/main" id="{9BDF6247-DB26-4C12-923B-8FD6CF371994}"/>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Additive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17</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000" dirty="0">
              <a:solidFill>
                <a:srgbClr val="0000FF"/>
              </a:solidFill>
              <a:sym typeface="Symbol" panose="05050102010706020507" pitchFamily="18" charset="2"/>
            </a:endParaRPr>
          </a:p>
        </p:txBody>
      </p:sp>
      <p:sp>
        <p:nvSpPr>
          <p:cNvPr id="360454" name="Rectangle 3">
            <a:extLst>
              <a:ext uri="{FF2B5EF4-FFF2-40B4-BE49-F238E27FC236}">
                <a16:creationId xmlns:a16="http://schemas.microsoft.com/office/drawing/2014/main" id="{33D6DC05-3484-4BB4-B867-22C00A725009}"/>
              </a:ext>
            </a:extLst>
          </p:cNvPr>
          <p:cNvSpPr>
            <a:spLocks noGrp="1" noChangeArrowheads="1"/>
          </p:cNvSpPr>
          <p:nvPr>
            <p:ph type="body" idx="1"/>
          </p:nvPr>
        </p:nvSpPr>
        <p:spPr/>
        <p:txBody>
          <a:bodyPr/>
          <a:lstStyle/>
          <a:p>
            <a:pPr algn="ctr" eaLnBrk="1" hangingPunct="1">
              <a:lnSpc>
                <a:spcPct val="90000"/>
              </a:lnSpc>
              <a:buFontTx/>
              <a:buNone/>
            </a:pPr>
            <a:r>
              <a:rPr lang="en-US" altLang="en-US" sz="2700" b="1">
                <a:solidFill>
                  <a:srgbClr val="0000FF"/>
                </a:solidFill>
              </a:rPr>
              <a:t>Starting values</a:t>
            </a:r>
            <a:endParaRPr lang="en-US" altLang="en-US" sz="2700"/>
          </a:p>
          <a:p>
            <a:pPr eaLnBrk="1" hangingPunct="1">
              <a:lnSpc>
                <a:spcPct val="90000"/>
              </a:lnSpc>
              <a:buFont typeface="Wingdings" panose="05000000000000000000" pitchFamily="2" charset="2"/>
              <a:buChar char="§"/>
            </a:pPr>
            <a:r>
              <a:rPr lang="en-US" altLang="en-US" sz="2700">
                <a:sym typeface="Symbol" panose="05050102010706020507" pitchFamily="18" charset="2"/>
              </a:rPr>
              <a:t> = Assumed as 0.882</a:t>
            </a:r>
          </a:p>
          <a:p>
            <a:pPr eaLnBrk="1" hangingPunct="1">
              <a:lnSpc>
                <a:spcPct val="90000"/>
              </a:lnSpc>
              <a:buFont typeface="Wingdings" panose="05000000000000000000" pitchFamily="2" charset="2"/>
              <a:buChar char="§"/>
            </a:pPr>
            <a:r>
              <a:rPr lang="en-US" altLang="en-US" sz="2700">
                <a:sym typeface="Symbol" panose="05050102010706020507" pitchFamily="18" charset="2"/>
              </a:rPr>
              <a:t> = Assumed as 0.055</a:t>
            </a:r>
          </a:p>
          <a:p>
            <a:pPr eaLnBrk="1" hangingPunct="1">
              <a:lnSpc>
                <a:spcPct val="90000"/>
              </a:lnSpc>
              <a:buFont typeface="Wingdings" panose="05000000000000000000" pitchFamily="2" charset="2"/>
              <a:buChar char="§"/>
            </a:pPr>
            <a:r>
              <a:rPr lang="en-US" altLang="en-US" sz="2700">
                <a:sym typeface="Symbol" panose="05050102010706020507" pitchFamily="18" charset="2"/>
              </a:rPr>
              <a:t> = Assumed as 0.000</a:t>
            </a:r>
          </a:p>
          <a:p>
            <a:pPr eaLnBrk="1" hangingPunct="1">
              <a:lnSpc>
                <a:spcPct val="90000"/>
              </a:lnSpc>
              <a:buFont typeface="Wingdings" panose="05000000000000000000" pitchFamily="2" charset="2"/>
              <a:buChar char="§"/>
            </a:pPr>
            <a:r>
              <a:rPr lang="en-US" altLang="en-US" sz="2700">
                <a:sym typeface="Symbol" panose="05050102010706020507" pitchFamily="18" charset="2"/>
              </a:rPr>
              <a:t>s = 4 (after 4 months)</a:t>
            </a:r>
          </a:p>
          <a:p>
            <a:pPr eaLnBrk="1" hangingPunct="1">
              <a:lnSpc>
                <a:spcPct val="90000"/>
              </a:lnSpc>
              <a:buFont typeface="Wingdings" panose="05000000000000000000" pitchFamily="2" charset="2"/>
              <a:buChar char="§"/>
            </a:pPr>
            <a:r>
              <a:rPr lang="en-US" altLang="en-US" sz="2700"/>
              <a:t>To initialize the Holt-Winters’ forecasting method, we need initial values of the level L</a:t>
            </a:r>
            <a:r>
              <a:rPr lang="en-US" altLang="en-US" sz="2700" baseline="-25000"/>
              <a:t>t</a:t>
            </a:r>
            <a:r>
              <a:rPr lang="en-US" altLang="en-US" sz="2700"/>
              <a:t>, the trend b</a:t>
            </a:r>
            <a:r>
              <a:rPr lang="en-US" altLang="en-US" sz="2700" baseline="-25000"/>
              <a:t>t</a:t>
            </a:r>
            <a:r>
              <a:rPr lang="en-US" altLang="en-US" sz="2700"/>
              <a:t>, and the seasonal indices S</a:t>
            </a:r>
            <a:r>
              <a:rPr lang="en-US" altLang="en-US" sz="2700" baseline="-25000"/>
              <a:t>t</a:t>
            </a:r>
            <a:r>
              <a:rPr lang="en-US" altLang="en-US" sz="2700"/>
              <a:t>.</a:t>
            </a:r>
          </a:p>
          <a:p>
            <a:pPr eaLnBrk="1" hangingPunct="1">
              <a:lnSpc>
                <a:spcPct val="90000"/>
              </a:lnSpc>
              <a:buFont typeface="Wingdings" panose="05000000000000000000" pitchFamily="2" charset="2"/>
              <a:buChar char="§"/>
            </a:pPr>
            <a:r>
              <a:rPr lang="en-US" altLang="en-US" sz="2700"/>
              <a:t>To determine initial estimates of the seasonal indices we need to use at </a:t>
            </a:r>
            <a:r>
              <a:rPr lang="en-US" altLang="en-US" sz="2700" b="1">
                <a:solidFill>
                  <a:srgbClr val="0000FF"/>
                </a:solidFill>
              </a:rPr>
              <a:t>least one complete season’s data</a:t>
            </a:r>
            <a:r>
              <a:rPr lang="en-US" altLang="en-US" sz="2700"/>
              <a:t> (i.e., s periods).</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93B4549-B003-4B7D-AA6C-939F119F9F6A}"/>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A21DA446-8D75-48B1-90BA-5B9AA64EECF9}"/>
              </a:ext>
            </a:extLst>
          </p:cNvPr>
          <p:cNvSpPr>
            <a:spLocks noGrp="1"/>
          </p:cNvSpPr>
          <p:nvPr>
            <p:ph type="ftr" sz="quarter" idx="11"/>
          </p:nvPr>
        </p:nvSpPr>
        <p:spPr/>
        <p:txBody>
          <a:bodyPr/>
          <a:lstStyle/>
          <a:p>
            <a:pPr>
              <a:defRPr/>
            </a:pPr>
            <a:r>
              <a:rPr lang="en-US"/>
              <a:t>RNSengupta,IME Dept,IIT Kanpur,INDIA</a:t>
            </a:r>
          </a:p>
        </p:txBody>
      </p:sp>
      <p:sp>
        <p:nvSpPr>
          <p:cNvPr id="361476" name="Slide Number Placeholder 5">
            <a:extLst>
              <a:ext uri="{FF2B5EF4-FFF2-40B4-BE49-F238E27FC236}">
                <a16:creationId xmlns:a16="http://schemas.microsoft.com/office/drawing/2014/main" id="{6E48DF21-87E3-4819-AF95-5BB6DC3ECD3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DD4F173-21CB-4C36-BCCE-1529F2A03423}" type="slidenum">
              <a:rPr lang="en-US" altLang="en-US" sz="1400" smtClean="0"/>
              <a:pPr>
                <a:spcBef>
                  <a:spcPct val="0"/>
                </a:spcBef>
                <a:buFontTx/>
                <a:buNone/>
              </a:pPr>
              <a:t>137</a:t>
            </a:fld>
            <a:endParaRPr lang="en-US" altLang="en-US" sz="1400"/>
          </a:p>
        </p:txBody>
      </p:sp>
      <p:sp>
        <p:nvSpPr>
          <p:cNvPr id="93189" name="Rectangle 2">
            <a:extLst>
              <a:ext uri="{FF2B5EF4-FFF2-40B4-BE49-F238E27FC236}">
                <a16:creationId xmlns:a16="http://schemas.microsoft.com/office/drawing/2014/main" id="{FF8B78D0-05D9-4771-B74E-10EBAE22E504}"/>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Additive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17</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000" dirty="0">
              <a:solidFill>
                <a:srgbClr val="0000FF"/>
              </a:solidFill>
              <a:sym typeface="Symbol" panose="05050102010706020507" pitchFamily="18" charset="2"/>
            </a:endParaRPr>
          </a:p>
        </p:txBody>
      </p:sp>
      <p:sp>
        <p:nvSpPr>
          <p:cNvPr id="361478" name="Rectangle 3">
            <a:extLst>
              <a:ext uri="{FF2B5EF4-FFF2-40B4-BE49-F238E27FC236}">
                <a16:creationId xmlns:a16="http://schemas.microsoft.com/office/drawing/2014/main" id="{AF6C33B7-5CAC-4260-A7C4-6E573A91F9AE}"/>
              </a:ext>
            </a:extLst>
          </p:cNvPr>
          <p:cNvSpPr>
            <a:spLocks noGrp="1" noChangeArrowheads="1"/>
          </p:cNvSpPr>
          <p:nvPr>
            <p:ph type="body" idx="1"/>
          </p:nvPr>
        </p:nvSpPr>
        <p:spPr/>
        <p:txBody>
          <a:bodyPr/>
          <a:lstStyle/>
          <a:p>
            <a:pPr algn="ctr" eaLnBrk="1" hangingPunct="1">
              <a:lnSpc>
                <a:spcPct val="90000"/>
              </a:lnSpc>
              <a:buFontTx/>
              <a:buNone/>
            </a:pPr>
            <a:r>
              <a:rPr lang="en-US" altLang="en-US" sz="2500" b="1">
                <a:solidFill>
                  <a:srgbClr val="0000FF"/>
                </a:solidFill>
              </a:rPr>
              <a:t>Starting values</a:t>
            </a:r>
          </a:p>
          <a:p>
            <a:pPr algn="just" eaLnBrk="1" hangingPunct="1">
              <a:lnSpc>
                <a:spcPct val="90000"/>
              </a:lnSpc>
              <a:buFont typeface="Wingdings" panose="05000000000000000000" pitchFamily="2" charset="2"/>
              <a:buChar char="§"/>
            </a:pPr>
            <a:r>
              <a:rPr lang="en-US" altLang="en-US" sz="2500"/>
              <a:t>L</a:t>
            </a:r>
            <a:r>
              <a:rPr lang="en-US" altLang="en-US" sz="2500" baseline="-25000"/>
              <a:t>s</a:t>
            </a:r>
            <a:r>
              <a:rPr lang="en-US" altLang="en-US" sz="2500"/>
              <a:t> = (1/s)(Y</a:t>
            </a:r>
            <a:r>
              <a:rPr lang="en-US" altLang="en-US" sz="2500" baseline="-25000"/>
              <a:t>1</a:t>
            </a:r>
            <a:r>
              <a:rPr lang="en-US" altLang="en-US" sz="2500"/>
              <a:t>+ …. +Y</a:t>
            </a:r>
            <a:r>
              <a:rPr lang="en-US" altLang="en-US" sz="2500" baseline="-25000"/>
              <a:t>s</a:t>
            </a:r>
            <a:r>
              <a:rPr lang="en-US" altLang="en-US" sz="2500"/>
              <a:t>), i.e., average of </a:t>
            </a:r>
            <a:r>
              <a:rPr lang="en-US" altLang="en-US" sz="2500" b="1">
                <a:solidFill>
                  <a:srgbClr val="0000FF"/>
                </a:solidFill>
              </a:rPr>
              <a:t>ALL</a:t>
            </a:r>
            <a:r>
              <a:rPr lang="en-US" altLang="en-US" sz="2500"/>
              <a:t> Y values in the </a:t>
            </a:r>
            <a:r>
              <a:rPr lang="en-US" altLang="en-US" sz="2500" b="1">
                <a:solidFill>
                  <a:srgbClr val="0000FF"/>
                </a:solidFill>
              </a:rPr>
              <a:t>seasonal</a:t>
            </a:r>
            <a:r>
              <a:rPr lang="en-US" altLang="en-US" sz="2500"/>
              <a:t> time frame</a:t>
            </a:r>
          </a:p>
          <a:p>
            <a:pPr algn="just" eaLnBrk="1" hangingPunct="1">
              <a:lnSpc>
                <a:spcPct val="90000"/>
              </a:lnSpc>
              <a:buFont typeface="Wingdings" panose="05000000000000000000" pitchFamily="2" charset="2"/>
              <a:buChar char="§"/>
            </a:pPr>
            <a:r>
              <a:rPr lang="en-US" altLang="en-US" sz="2500"/>
              <a:t>b</a:t>
            </a:r>
            <a:r>
              <a:rPr lang="en-US" altLang="en-US" sz="2500" baseline="-25000"/>
              <a:t>s</a:t>
            </a:r>
            <a:r>
              <a:rPr lang="en-US" altLang="en-US" sz="2500"/>
              <a:t> =  (1/s){(Y</a:t>
            </a:r>
            <a:r>
              <a:rPr lang="en-US" altLang="en-US" sz="2500" baseline="-25000"/>
              <a:t>s+1</a:t>
            </a:r>
            <a:r>
              <a:rPr lang="en-US" altLang="en-US" sz="2500"/>
              <a:t>-Y</a:t>
            </a:r>
            <a:r>
              <a:rPr lang="en-US" altLang="en-US" sz="2500" baseline="-25000"/>
              <a:t>1</a:t>
            </a:r>
            <a:r>
              <a:rPr lang="en-US" altLang="en-US" sz="2500"/>
              <a:t>)/s + (Y</a:t>
            </a:r>
            <a:r>
              <a:rPr lang="en-US" altLang="en-US" sz="2500" baseline="-25000"/>
              <a:t>s+2</a:t>
            </a:r>
            <a:r>
              <a:rPr lang="en-US" altLang="en-US" sz="2500"/>
              <a:t>-Y</a:t>
            </a:r>
            <a:r>
              <a:rPr lang="en-US" altLang="en-US" sz="2500" baseline="-25000"/>
              <a:t>2</a:t>
            </a:r>
            <a:r>
              <a:rPr lang="en-US" altLang="en-US" sz="2500"/>
              <a:t>)/s + ….. +(Y</a:t>
            </a:r>
            <a:r>
              <a:rPr lang="en-US" altLang="en-US" sz="2500" baseline="-25000"/>
              <a:t>s+s</a:t>
            </a:r>
            <a:r>
              <a:rPr lang="en-US" altLang="en-US" sz="2500"/>
              <a:t>-Y</a:t>
            </a:r>
            <a:r>
              <a:rPr lang="en-US" altLang="en-US" sz="2500" baseline="-25000"/>
              <a:t>s</a:t>
            </a:r>
            <a:r>
              <a:rPr lang="en-US" altLang="en-US" sz="2500"/>
              <a:t>)/s)}</a:t>
            </a:r>
          </a:p>
          <a:p>
            <a:pPr algn="just" eaLnBrk="1" hangingPunct="1">
              <a:lnSpc>
                <a:spcPct val="90000"/>
              </a:lnSpc>
              <a:buFont typeface="Wingdings" panose="05000000000000000000" pitchFamily="2" charset="2"/>
              <a:buChar char="§"/>
            </a:pPr>
            <a:r>
              <a:rPr lang="en-US" altLang="en-US" sz="2500"/>
              <a:t>S</a:t>
            </a:r>
            <a:r>
              <a:rPr lang="en-US" altLang="en-US" sz="2500" baseline="-25000"/>
              <a:t>1</a:t>
            </a:r>
            <a:r>
              <a:rPr lang="en-US" altLang="en-US" sz="2500"/>
              <a:t>=Y</a:t>
            </a:r>
            <a:r>
              <a:rPr lang="en-US" altLang="en-US" sz="2500" baseline="-25000"/>
              <a:t>1</a:t>
            </a:r>
            <a:r>
              <a:rPr lang="en-US" altLang="en-US" sz="2500"/>
              <a:t>/L</a:t>
            </a:r>
            <a:r>
              <a:rPr lang="en-US" altLang="en-US" sz="2500" baseline="-25000"/>
              <a:t>s</a:t>
            </a:r>
          </a:p>
          <a:p>
            <a:pPr algn="just" eaLnBrk="1" hangingPunct="1">
              <a:lnSpc>
                <a:spcPct val="90000"/>
              </a:lnSpc>
              <a:buFont typeface="Wingdings" panose="05000000000000000000" pitchFamily="2" charset="2"/>
              <a:buChar char="§"/>
            </a:pPr>
            <a:r>
              <a:rPr lang="en-US" altLang="en-US" sz="2500"/>
              <a:t>S</a:t>
            </a:r>
            <a:r>
              <a:rPr lang="en-US" altLang="en-US" sz="2500" baseline="-25000"/>
              <a:t>2</a:t>
            </a:r>
            <a:r>
              <a:rPr lang="en-US" altLang="en-US" sz="2500"/>
              <a:t>=Y</a:t>
            </a:r>
            <a:r>
              <a:rPr lang="en-US" altLang="en-US" sz="2500" baseline="-25000"/>
              <a:t>2</a:t>
            </a:r>
            <a:r>
              <a:rPr lang="en-US" altLang="en-US" sz="2500"/>
              <a:t>/L</a:t>
            </a:r>
            <a:r>
              <a:rPr lang="en-US" altLang="en-US" sz="2500" baseline="-25000"/>
              <a:t>s</a:t>
            </a:r>
          </a:p>
          <a:p>
            <a:pPr algn="just" eaLnBrk="1" hangingPunct="1">
              <a:lnSpc>
                <a:spcPct val="90000"/>
              </a:lnSpc>
              <a:buFont typeface="Wingdings" panose="05000000000000000000" pitchFamily="2" charset="2"/>
              <a:buChar char="§"/>
            </a:pPr>
            <a:r>
              <a:rPr lang="en-US" altLang="en-US" sz="2500"/>
              <a:t>.</a:t>
            </a:r>
          </a:p>
          <a:p>
            <a:pPr algn="just" eaLnBrk="1" hangingPunct="1">
              <a:lnSpc>
                <a:spcPct val="90000"/>
              </a:lnSpc>
              <a:buFont typeface="Wingdings" panose="05000000000000000000" pitchFamily="2" charset="2"/>
              <a:buChar char="§"/>
            </a:pPr>
            <a:r>
              <a:rPr lang="en-US" altLang="en-US" sz="2500"/>
              <a:t>.</a:t>
            </a:r>
          </a:p>
          <a:p>
            <a:pPr algn="just" eaLnBrk="1" hangingPunct="1">
              <a:lnSpc>
                <a:spcPct val="90000"/>
              </a:lnSpc>
              <a:buFont typeface="Wingdings" panose="05000000000000000000" pitchFamily="2" charset="2"/>
              <a:buChar char="§"/>
            </a:pPr>
            <a:r>
              <a:rPr lang="en-US" altLang="en-US" sz="2500"/>
              <a:t>.</a:t>
            </a:r>
          </a:p>
          <a:p>
            <a:pPr algn="just" eaLnBrk="1" hangingPunct="1">
              <a:lnSpc>
                <a:spcPct val="90000"/>
              </a:lnSpc>
              <a:buFont typeface="Wingdings" panose="05000000000000000000" pitchFamily="2" charset="2"/>
              <a:buChar char="§"/>
            </a:pPr>
            <a:r>
              <a:rPr lang="en-US" altLang="en-US" sz="2500"/>
              <a:t>S</a:t>
            </a:r>
            <a:r>
              <a:rPr lang="en-US" altLang="en-US" sz="2500" baseline="-25000"/>
              <a:t>s</a:t>
            </a:r>
            <a:r>
              <a:rPr lang="en-US" altLang="en-US" sz="2500"/>
              <a:t>=Y</a:t>
            </a:r>
            <a:r>
              <a:rPr lang="en-US" altLang="en-US" sz="2500" baseline="-25000"/>
              <a:t>s</a:t>
            </a:r>
            <a:r>
              <a:rPr lang="en-US" altLang="en-US" sz="2500"/>
              <a:t>/L</a:t>
            </a:r>
            <a:r>
              <a:rPr lang="en-US" altLang="en-US" sz="2500" baseline="-25000"/>
              <a:t>s</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E03A565-5948-4054-9CA0-7F160203B5EC}"/>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147F5E3E-4072-4DD3-B801-01A68884224B}"/>
              </a:ext>
            </a:extLst>
          </p:cNvPr>
          <p:cNvSpPr>
            <a:spLocks noGrp="1"/>
          </p:cNvSpPr>
          <p:nvPr>
            <p:ph type="ftr" sz="quarter" idx="11"/>
          </p:nvPr>
        </p:nvSpPr>
        <p:spPr/>
        <p:txBody>
          <a:bodyPr/>
          <a:lstStyle/>
          <a:p>
            <a:pPr>
              <a:defRPr/>
            </a:pPr>
            <a:r>
              <a:rPr lang="en-US"/>
              <a:t>RNSengupta,IME Dept,IIT Kanpur,INDIA</a:t>
            </a:r>
          </a:p>
        </p:txBody>
      </p:sp>
      <p:sp>
        <p:nvSpPr>
          <p:cNvPr id="372740" name="Slide Number Placeholder 5">
            <a:extLst>
              <a:ext uri="{FF2B5EF4-FFF2-40B4-BE49-F238E27FC236}">
                <a16:creationId xmlns:a16="http://schemas.microsoft.com/office/drawing/2014/main" id="{25081743-BC92-4D7E-BC7D-D73120E9B99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40B7248-6E52-47E1-A97C-11917B4302BD}" type="slidenum">
              <a:rPr lang="en-US" altLang="en-US" sz="1400" smtClean="0"/>
              <a:pPr>
                <a:spcBef>
                  <a:spcPct val="0"/>
                </a:spcBef>
                <a:buFontTx/>
                <a:buNone/>
              </a:pPr>
              <a:t>138</a:t>
            </a:fld>
            <a:endParaRPr lang="en-US" altLang="en-US" sz="1400"/>
          </a:p>
        </p:txBody>
      </p:sp>
      <p:sp>
        <p:nvSpPr>
          <p:cNvPr id="92165" name="Rectangle 2">
            <a:extLst>
              <a:ext uri="{FF2B5EF4-FFF2-40B4-BE49-F238E27FC236}">
                <a16:creationId xmlns:a16="http://schemas.microsoft.com/office/drawing/2014/main" id="{3A85BB3B-619B-4161-96D1-E7AA16D184F3}"/>
              </a:ext>
            </a:extLst>
          </p:cNvPr>
          <p:cNvSpPr>
            <a:spLocks noGrp="1" noChangeArrowheads="1"/>
          </p:cNvSpPr>
          <p:nvPr>
            <p:ph type="title"/>
          </p:nvPr>
        </p:nvSpPr>
        <p:spPr/>
        <p:txBody>
          <a:bodyPr/>
          <a:lstStyle/>
          <a:p>
            <a:pPr eaLnBrk="1" hangingPunct="1">
              <a:defRPr/>
            </a:pPr>
            <a:r>
              <a:rPr lang="en-US" altLang="en-US" sz="4000" b="1" dirty="0" err="1">
                <a:solidFill>
                  <a:srgbClr val="0000FF"/>
                </a:solidFill>
                <a:effectLst>
                  <a:outerShdw blurRad="38100" dist="38100" dir="2700000" algn="tl">
                    <a:srgbClr val="000000">
                      <a:alpha val="43137"/>
                    </a:srgbClr>
                  </a:outerShdw>
                </a:effectLst>
              </a:rPr>
              <a:t>Holt-Winter</a:t>
            </a:r>
            <a:r>
              <a:rPr lang="en-US" altLang="en-US" sz="4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4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4000" b="1" dirty="0">
                <a:solidFill>
                  <a:srgbClr val="FF0000"/>
                </a:solidFill>
                <a:effectLst>
                  <a:outerShdw blurRad="38100" dist="38100" dir="2700000" algn="tl">
                    <a:srgbClr val="000000">
                      <a:alpha val="43137"/>
                    </a:srgbClr>
                  </a:outerShdw>
                </a:effectLst>
                <a:sym typeface="Symbol" panose="05050102010706020507" pitchFamily="18" charset="2"/>
              </a:rPr>
              <a:t>Additive  Seasonality</a:t>
            </a:r>
          </a:p>
        </p:txBody>
      </p:sp>
      <p:sp>
        <p:nvSpPr>
          <p:cNvPr id="92166" name="Rectangle 3">
            <a:extLst>
              <a:ext uri="{FF2B5EF4-FFF2-40B4-BE49-F238E27FC236}">
                <a16:creationId xmlns:a16="http://schemas.microsoft.com/office/drawing/2014/main" id="{840345AA-A6E2-4835-8F2D-09A4FAD4CC38}"/>
              </a:ext>
            </a:extLst>
          </p:cNvPr>
          <p:cNvSpPr>
            <a:spLocks noGrp="1" noChangeArrowheads="1"/>
          </p:cNvSpPr>
          <p:nvPr>
            <p:ph type="body" idx="1"/>
          </p:nvPr>
        </p:nvSpPr>
        <p:spPr>
          <a:xfrm>
            <a:off x="609600" y="1570038"/>
            <a:ext cx="10972800" cy="4221162"/>
          </a:xfrm>
        </p:spPr>
        <p:txBody>
          <a:bodyPr/>
          <a:lstStyle/>
          <a:p>
            <a:pPr marL="457200" indent="-457200" algn="just" eaLnBrk="1" hangingPunct="1">
              <a:lnSpc>
                <a:spcPct val="80000"/>
              </a:lnSpc>
              <a:buFontTx/>
              <a:buAutoNum type="arabicParenR"/>
              <a:defRPr/>
            </a:pPr>
            <a:r>
              <a:rPr lang="en-US" altLang="en-US" sz="3000" b="1" dirty="0">
                <a:solidFill>
                  <a:srgbClr val="0000FF"/>
                </a:solidFill>
                <a:sym typeface="Symbol" panose="05050102010706020507" pitchFamily="18" charset="2"/>
              </a:rPr>
              <a:t>Level: L</a:t>
            </a:r>
            <a:r>
              <a:rPr lang="en-US" altLang="en-US" sz="3000" b="1" baseline="-25000" dirty="0">
                <a:solidFill>
                  <a:srgbClr val="0000FF"/>
                </a:solidFill>
                <a:sym typeface="Symbol" panose="05050102010706020507" pitchFamily="18" charset="2"/>
              </a:rPr>
              <a:t>t</a:t>
            </a:r>
            <a:r>
              <a:rPr lang="en-US" altLang="en-US" sz="3000" b="1" dirty="0">
                <a:solidFill>
                  <a:srgbClr val="0000FF"/>
                </a:solidFill>
                <a:sym typeface="Symbol" panose="05050102010706020507" pitchFamily="18" charset="2"/>
              </a:rPr>
              <a:t> = </a:t>
            </a:r>
            <a:r>
              <a:rPr lang="en-US" altLang="en-US" sz="3000" b="1" dirty="0">
                <a:solidFill>
                  <a:srgbClr val="0000FF"/>
                </a:solidFill>
                <a:highlight>
                  <a:srgbClr val="FFFF00"/>
                </a:highlight>
                <a:sym typeface="Symbol" panose="05050102010706020507" pitchFamily="18" charset="2"/>
              </a:rPr>
              <a:t>(</a:t>
            </a:r>
            <a:r>
              <a:rPr lang="en-US" altLang="en-US" sz="3000" b="1" dirty="0" err="1">
                <a:solidFill>
                  <a:srgbClr val="0000FF"/>
                </a:solidFill>
                <a:highlight>
                  <a:srgbClr val="FFFF00"/>
                </a:highlight>
                <a:sym typeface="Symbol" panose="05050102010706020507" pitchFamily="18" charset="2"/>
              </a:rPr>
              <a:t>Y</a:t>
            </a:r>
            <a:r>
              <a:rPr lang="en-US" altLang="en-US" sz="3000" b="1" baseline="-25000" dirty="0" err="1">
                <a:solidFill>
                  <a:srgbClr val="0000FF"/>
                </a:solidFill>
                <a:highlight>
                  <a:srgbClr val="FFFF00"/>
                </a:highlight>
                <a:sym typeface="Symbol" panose="05050102010706020507" pitchFamily="18" charset="2"/>
              </a:rPr>
              <a:t>t</a:t>
            </a:r>
            <a:r>
              <a:rPr lang="en-US" altLang="en-US" sz="3000" b="1" dirty="0">
                <a:solidFill>
                  <a:srgbClr val="0000FF"/>
                </a:solidFill>
                <a:highlight>
                  <a:srgbClr val="FFFF00"/>
                </a:highlight>
                <a:sym typeface="Symbol" panose="05050102010706020507" pitchFamily="18" charset="2"/>
              </a:rPr>
              <a:t>- S</a:t>
            </a:r>
            <a:r>
              <a:rPr lang="en-US" altLang="en-US" sz="3000" b="1" baseline="-25000" dirty="0">
                <a:solidFill>
                  <a:srgbClr val="0000FF"/>
                </a:solidFill>
                <a:highlight>
                  <a:srgbClr val="FFFF00"/>
                </a:highlight>
                <a:sym typeface="Symbol" panose="05050102010706020507" pitchFamily="18" charset="2"/>
              </a:rPr>
              <a:t>t-s</a:t>
            </a:r>
            <a:r>
              <a:rPr lang="en-US" altLang="en-US" sz="3000" b="1" dirty="0">
                <a:solidFill>
                  <a:srgbClr val="0000FF"/>
                </a:solidFill>
                <a:highlight>
                  <a:srgbClr val="FFFF00"/>
                </a:highlight>
                <a:sym typeface="Symbol" panose="05050102010706020507" pitchFamily="18" charset="2"/>
              </a:rPr>
              <a:t>)</a:t>
            </a:r>
            <a:r>
              <a:rPr lang="en-US" altLang="en-US" sz="3000" b="1" dirty="0">
                <a:solidFill>
                  <a:srgbClr val="0000FF"/>
                </a:solidFill>
                <a:sym typeface="Symbol" panose="05050102010706020507" pitchFamily="18" charset="2"/>
              </a:rPr>
              <a:t> + (1-)(L</a:t>
            </a:r>
            <a:r>
              <a:rPr lang="en-US" altLang="en-US" sz="3000" b="1" baseline="-25000" dirty="0">
                <a:solidFill>
                  <a:srgbClr val="0000FF"/>
                </a:solidFill>
                <a:sym typeface="Symbol" panose="05050102010706020507" pitchFamily="18" charset="2"/>
              </a:rPr>
              <a:t>t-1</a:t>
            </a:r>
            <a:r>
              <a:rPr lang="en-US" altLang="en-US" sz="3000" b="1" dirty="0">
                <a:solidFill>
                  <a:srgbClr val="0000FF"/>
                </a:solidFill>
                <a:sym typeface="Symbol" panose="05050102010706020507" pitchFamily="18" charset="2"/>
              </a:rPr>
              <a:t> + b</a:t>
            </a:r>
            <a:r>
              <a:rPr lang="en-US" altLang="en-US" sz="3000" b="1" baseline="-25000" dirty="0">
                <a:solidFill>
                  <a:srgbClr val="0000FF"/>
                </a:solidFill>
                <a:sym typeface="Symbol" panose="05050102010706020507" pitchFamily="18" charset="2"/>
              </a:rPr>
              <a:t>t-1</a:t>
            </a:r>
            <a:r>
              <a:rPr lang="en-US" altLang="en-US" sz="3000" b="1" dirty="0">
                <a:solidFill>
                  <a:srgbClr val="0000FF"/>
                </a:solidFill>
                <a:sym typeface="Symbol" panose="05050102010706020507" pitchFamily="18" charset="2"/>
              </a:rPr>
              <a:t>)</a:t>
            </a:r>
          </a:p>
          <a:p>
            <a:pPr marL="457200" indent="-457200" algn="just" eaLnBrk="1" hangingPunct="1">
              <a:lnSpc>
                <a:spcPct val="80000"/>
              </a:lnSpc>
              <a:buFontTx/>
              <a:buAutoNum type="arabicParenR"/>
              <a:defRPr/>
            </a:pPr>
            <a:r>
              <a:rPr lang="en-US" altLang="en-US" sz="3000" b="1" dirty="0">
                <a:solidFill>
                  <a:srgbClr val="0000FF"/>
                </a:solidFill>
                <a:sym typeface="Symbol" panose="05050102010706020507" pitchFamily="18" charset="2"/>
              </a:rPr>
              <a:t>Trend: </a:t>
            </a:r>
            <a:r>
              <a:rPr lang="en-US" altLang="en-US" sz="3000" b="1" dirty="0" err="1">
                <a:solidFill>
                  <a:srgbClr val="0000FF"/>
                </a:solidFill>
                <a:sym typeface="Symbol" panose="05050102010706020507" pitchFamily="18" charset="2"/>
              </a:rPr>
              <a:t>b</a:t>
            </a:r>
            <a:r>
              <a:rPr lang="en-US" altLang="en-US" sz="3000" b="1" baseline="-25000" dirty="0" err="1">
                <a:solidFill>
                  <a:srgbClr val="0000FF"/>
                </a:solidFill>
                <a:sym typeface="Symbol" panose="05050102010706020507" pitchFamily="18" charset="2"/>
              </a:rPr>
              <a:t>t</a:t>
            </a:r>
            <a:r>
              <a:rPr lang="en-US" altLang="en-US" sz="3000" b="1" dirty="0">
                <a:solidFill>
                  <a:srgbClr val="0000FF"/>
                </a:solidFill>
                <a:sym typeface="Symbol" panose="05050102010706020507" pitchFamily="18" charset="2"/>
              </a:rPr>
              <a:t> = (L</a:t>
            </a:r>
            <a:r>
              <a:rPr lang="en-US" altLang="en-US" sz="3000" b="1" baseline="-25000" dirty="0">
                <a:solidFill>
                  <a:srgbClr val="0000FF"/>
                </a:solidFill>
                <a:sym typeface="Symbol" panose="05050102010706020507" pitchFamily="18" charset="2"/>
              </a:rPr>
              <a:t>t</a:t>
            </a:r>
            <a:r>
              <a:rPr lang="en-US" altLang="en-US" sz="3000" b="1" dirty="0">
                <a:solidFill>
                  <a:srgbClr val="0000FF"/>
                </a:solidFill>
                <a:sym typeface="Symbol" panose="05050102010706020507" pitchFamily="18" charset="2"/>
              </a:rPr>
              <a:t> – L</a:t>
            </a:r>
            <a:r>
              <a:rPr lang="en-US" altLang="en-US" sz="3000" b="1" baseline="-25000" dirty="0">
                <a:solidFill>
                  <a:srgbClr val="0000FF"/>
                </a:solidFill>
                <a:sym typeface="Symbol" panose="05050102010706020507" pitchFamily="18" charset="2"/>
              </a:rPr>
              <a:t>t-1</a:t>
            </a:r>
            <a:r>
              <a:rPr lang="en-US" altLang="en-US" sz="3000" b="1" dirty="0">
                <a:solidFill>
                  <a:srgbClr val="0000FF"/>
                </a:solidFill>
                <a:sym typeface="Symbol" panose="05050102010706020507" pitchFamily="18" charset="2"/>
              </a:rPr>
              <a:t>) + (1 - )b</a:t>
            </a:r>
            <a:r>
              <a:rPr lang="en-US" altLang="en-US" sz="3000" b="1" baseline="-25000" dirty="0">
                <a:solidFill>
                  <a:srgbClr val="0000FF"/>
                </a:solidFill>
                <a:sym typeface="Symbol" panose="05050102010706020507" pitchFamily="18" charset="2"/>
              </a:rPr>
              <a:t>t-1</a:t>
            </a:r>
          </a:p>
          <a:p>
            <a:pPr marL="457200" indent="-457200" algn="just" eaLnBrk="1" hangingPunct="1">
              <a:lnSpc>
                <a:spcPct val="80000"/>
              </a:lnSpc>
              <a:buFontTx/>
              <a:buAutoNum type="arabicParenR"/>
              <a:defRPr/>
            </a:pPr>
            <a:r>
              <a:rPr lang="en-US" altLang="en-US" sz="3000" b="1" dirty="0">
                <a:solidFill>
                  <a:srgbClr val="0000FF"/>
                </a:solidFill>
                <a:sym typeface="Symbol" panose="05050102010706020507" pitchFamily="18" charset="2"/>
              </a:rPr>
              <a:t>Seasonal: S</a:t>
            </a:r>
            <a:r>
              <a:rPr lang="en-US" altLang="en-US" sz="3000" b="1" baseline="-25000" dirty="0">
                <a:solidFill>
                  <a:srgbClr val="0000FF"/>
                </a:solidFill>
                <a:sym typeface="Symbol" panose="05050102010706020507" pitchFamily="18" charset="2"/>
              </a:rPr>
              <a:t>t</a:t>
            </a:r>
            <a:r>
              <a:rPr lang="en-US" altLang="en-US" sz="3000" b="1" dirty="0">
                <a:solidFill>
                  <a:srgbClr val="0000FF"/>
                </a:solidFill>
                <a:sym typeface="Symbol" panose="05050102010706020507" pitchFamily="18" charset="2"/>
              </a:rPr>
              <a:t> = </a:t>
            </a:r>
            <a:r>
              <a:rPr lang="en-US" altLang="en-US" sz="3000" b="1" dirty="0">
                <a:solidFill>
                  <a:srgbClr val="0000FF"/>
                </a:solidFill>
                <a:highlight>
                  <a:srgbClr val="FFFF00"/>
                </a:highlight>
                <a:sym typeface="Symbol" panose="05050102010706020507" pitchFamily="18" charset="2"/>
              </a:rPr>
              <a:t>(</a:t>
            </a:r>
            <a:r>
              <a:rPr lang="en-US" altLang="en-US" sz="3000" b="1" dirty="0" err="1">
                <a:solidFill>
                  <a:srgbClr val="0000FF"/>
                </a:solidFill>
                <a:highlight>
                  <a:srgbClr val="FFFF00"/>
                </a:highlight>
                <a:sym typeface="Symbol" panose="05050102010706020507" pitchFamily="18" charset="2"/>
              </a:rPr>
              <a:t>Y</a:t>
            </a:r>
            <a:r>
              <a:rPr lang="en-US" altLang="en-US" sz="3000" b="1" baseline="-25000" dirty="0" err="1">
                <a:solidFill>
                  <a:srgbClr val="0000FF"/>
                </a:solidFill>
                <a:highlight>
                  <a:srgbClr val="FFFF00"/>
                </a:highlight>
                <a:sym typeface="Symbol" panose="05050102010706020507" pitchFamily="18" charset="2"/>
              </a:rPr>
              <a:t>t</a:t>
            </a:r>
            <a:r>
              <a:rPr lang="en-US" altLang="en-US" sz="3000" b="1" dirty="0">
                <a:solidFill>
                  <a:srgbClr val="0000FF"/>
                </a:solidFill>
                <a:highlight>
                  <a:srgbClr val="FFFF00"/>
                </a:highlight>
                <a:sym typeface="Symbol" panose="05050102010706020507" pitchFamily="18" charset="2"/>
              </a:rPr>
              <a:t>- L</a:t>
            </a:r>
            <a:r>
              <a:rPr lang="en-US" altLang="en-US" sz="3000" b="1" baseline="-25000" dirty="0">
                <a:solidFill>
                  <a:srgbClr val="0000FF"/>
                </a:solidFill>
                <a:highlight>
                  <a:srgbClr val="FFFF00"/>
                </a:highlight>
                <a:sym typeface="Symbol" panose="05050102010706020507" pitchFamily="18" charset="2"/>
              </a:rPr>
              <a:t>t</a:t>
            </a:r>
            <a:r>
              <a:rPr lang="en-US" altLang="en-US" sz="3000" b="1" dirty="0">
                <a:solidFill>
                  <a:srgbClr val="0000FF"/>
                </a:solidFill>
                <a:highlight>
                  <a:srgbClr val="FFFF00"/>
                </a:highlight>
                <a:sym typeface="Symbol" panose="05050102010706020507" pitchFamily="18" charset="2"/>
              </a:rPr>
              <a:t>)</a:t>
            </a:r>
            <a:r>
              <a:rPr lang="en-US" altLang="en-US" sz="3000" b="1" dirty="0">
                <a:solidFill>
                  <a:srgbClr val="0000FF"/>
                </a:solidFill>
                <a:sym typeface="Symbol" panose="05050102010706020507" pitchFamily="18" charset="2"/>
              </a:rPr>
              <a:t> + (1 -  )S</a:t>
            </a:r>
            <a:r>
              <a:rPr lang="en-US" altLang="en-US" sz="3000" b="1" baseline="-25000" dirty="0">
                <a:solidFill>
                  <a:srgbClr val="0000FF"/>
                </a:solidFill>
                <a:sym typeface="Symbol" panose="05050102010706020507" pitchFamily="18" charset="2"/>
              </a:rPr>
              <a:t>t-s</a:t>
            </a:r>
            <a:r>
              <a:rPr lang="en-US" altLang="en-US" sz="3000" b="1" dirty="0">
                <a:solidFill>
                  <a:srgbClr val="0000FF"/>
                </a:solidFill>
                <a:sym typeface="Symbol" panose="05050102010706020507" pitchFamily="18" charset="2"/>
              </a:rPr>
              <a:t> for t &gt; s</a:t>
            </a:r>
          </a:p>
          <a:p>
            <a:pPr marL="457200" indent="-457200" algn="just" eaLnBrk="1" hangingPunct="1">
              <a:lnSpc>
                <a:spcPct val="80000"/>
              </a:lnSpc>
              <a:buFontTx/>
              <a:buAutoNum type="arabicParenR"/>
              <a:defRPr/>
            </a:pPr>
            <a:r>
              <a:rPr lang="en-US" altLang="en-US" sz="3000" b="1" dirty="0">
                <a:solidFill>
                  <a:srgbClr val="0000FF"/>
                </a:solidFill>
                <a:sym typeface="Symbol" panose="05050102010706020507" pitchFamily="18" charset="2"/>
              </a:rPr>
              <a:t>Forecast: </a:t>
            </a:r>
            <a:r>
              <a:rPr lang="en-US" altLang="en-US" sz="3000" b="1" dirty="0" err="1">
                <a:solidFill>
                  <a:srgbClr val="0000FF"/>
                </a:solidFill>
                <a:sym typeface="Symbol" panose="05050102010706020507" pitchFamily="18" charset="2"/>
              </a:rPr>
              <a:t>F</a:t>
            </a:r>
            <a:r>
              <a:rPr lang="en-US" altLang="en-US" sz="3000" b="1" baseline="-25000" dirty="0" err="1">
                <a:solidFill>
                  <a:srgbClr val="0000FF"/>
                </a:solidFill>
                <a:sym typeface="Symbol" panose="05050102010706020507" pitchFamily="18" charset="2"/>
              </a:rPr>
              <a:t>t+m</a:t>
            </a:r>
            <a:r>
              <a:rPr lang="en-US" altLang="en-US" sz="3000" b="1" dirty="0">
                <a:solidFill>
                  <a:srgbClr val="0000FF"/>
                </a:solidFill>
                <a:sym typeface="Symbol" panose="05050102010706020507" pitchFamily="18" charset="2"/>
              </a:rPr>
              <a:t> = </a:t>
            </a:r>
            <a:r>
              <a:rPr lang="en-US" altLang="en-US" sz="3000" b="1" dirty="0">
                <a:solidFill>
                  <a:srgbClr val="0000FF"/>
                </a:solidFill>
                <a:highlight>
                  <a:srgbClr val="FFFF00"/>
                </a:highlight>
                <a:sym typeface="Symbol" panose="05050102010706020507" pitchFamily="18" charset="2"/>
              </a:rPr>
              <a:t>L</a:t>
            </a:r>
            <a:r>
              <a:rPr lang="en-US" altLang="en-US" sz="3000" b="1" baseline="-25000" dirty="0">
                <a:solidFill>
                  <a:srgbClr val="0000FF"/>
                </a:solidFill>
                <a:highlight>
                  <a:srgbClr val="FFFF00"/>
                </a:highlight>
                <a:sym typeface="Symbol" panose="05050102010706020507" pitchFamily="18" charset="2"/>
              </a:rPr>
              <a:t>t</a:t>
            </a:r>
            <a:r>
              <a:rPr lang="en-US" altLang="en-US" sz="3000" b="1" dirty="0">
                <a:solidFill>
                  <a:srgbClr val="0000FF"/>
                </a:solidFill>
                <a:highlight>
                  <a:srgbClr val="FFFF00"/>
                </a:highlight>
                <a:sym typeface="Symbol" panose="05050102010706020507" pitchFamily="18" charset="2"/>
              </a:rPr>
              <a:t> + </a:t>
            </a:r>
            <a:r>
              <a:rPr lang="en-US" altLang="en-US" sz="3000" b="1" dirty="0" err="1">
                <a:solidFill>
                  <a:srgbClr val="0000FF"/>
                </a:solidFill>
                <a:highlight>
                  <a:srgbClr val="FFFF00"/>
                </a:highlight>
                <a:sym typeface="Symbol" panose="05050102010706020507" pitchFamily="18" charset="2"/>
              </a:rPr>
              <a:t>b</a:t>
            </a:r>
            <a:r>
              <a:rPr lang="en-US" altLang="en-US" sz="3000" b="1" baseline="-25000" dirty="0" err="1">
                <a:solidFill>
                  <a:srgbClr val="0000FF"/>
                </a:solidFill>
                <a:highlight>
                  <a:srgbClr val="FFFF00"/>
                </a:highlight>
                <a:sym typeface="Symbol" panose="05050102010706020507" pitchFamily="18" charset="2"/>
              </a:rPr>
              <a:t>t</a:t>
            </a:r>
            <a:r>
              <a:rPr lang="en-US" altLang="en-US" sz="3000" b="1" dirty="0" err="1">
                <a:solidFill>
                  <a:srgbClr val="0000FF"/>
                </a:solidFill>
                <a:highlight>
                  <a:srgbClr val="FFFF00"/>
                </a:highlight>
                <a:sym typeface="Symbol" panose="05050102010706020507" pitchFamily="18" charset="2"/>
              </a:rPr>
              <a:t>m</a:t>
            </a:r>
            <a:r>
              <a:rPr lang="en-US" altLang="en-US" sz="3000" b="1" dirty="0">
                <a:solidFill>
                  <a:srgbClr val="0000FF"/>
                </a:solidFill>
                <a:highlight>
                  <a:srgbClr val="FFFF00"/>
                </a:highlight>
                <a:sym typeface="Symbol" panose="05050102010706020507" pitchFamily="18" charset="2"/>
              </a:rPr>
              <a:t> + </a:t>
            </a:r>
            <a:r>
              <a:rPr lang="en-US" altLang="en-US" sz="3000" b="1" dirty="0" err="1">
                <a:solidFill>
                  <a:srgbClr val="0000FF"/>
                </a:solidFill>
                <a:highlight>
                  <a:srgbClr val="FFFF00"/>
                </a:highlight>
                <a:sym typeface="Symbol" panose="05050102010706020507" pitchFamily="18" charset="2"/>
              </a:rPr>
              <a:t>S</a:t>
            </a:r>
            <a:r>
              <a:rPr lang="en-US" altLang="en-US" sz="3000" b="1" baseline="-25000" dirty="0" err="1">
                <a:solidFill>
                  <a:srgbClr val="0000FF"/>
                </a:solidFill>
                <a:highlight>
                  <a:srgbClr val="FFFF00"/>
                </a:highlight>
                <a:sym typeface="Symbol" panose="05050102010706020507" pitchFamily="18" charset="2"/>
              </a:rPr>
              <a:t>t-s+m</a:t>
            </a:r>
            <a:endParaRPr lang="en-US" altLang="en-US" sz="3000" b="1" baseline="-25000" dirty="0">
              <a:solidFill>
                <a:srgbClr val="0000FF"/>
              </a:solidFill>
              <a:highlight>
                <a:srgbClr val="FFFF00"/>
              </a:highlight>
              <a:sym typeface="Symbol" panose="05050102010706020507" pitchFamily="18" charset="2"/>
            </a:endParaRPr>
          </a:p>
          <a:p>
            <a:pPr marL="457200" indent="-457200" algn="just" eaLnBrk="1" hangingPunct="1">
              <a:lnSpc>
                <a:spcPct val="80000"/>
              </a:lnSpc>
              <a:buFontTx/>
              <a:buAutoNum type="arabicParenR"/>
              <a:defRPr/>
            </a:pPr>
            <a:r>
              <a:rPr lang="en-US" altLang="en-US" sz="3000" b="1" dirty="0">
                <a:solidFill>
                  <a:srgbClr val="0000FF"/>
                </a:solidFill>
                <a:sym typeface="Symbol" panose="05050102010706020507" pitchFamily="18" charset="2"/>
              </a:rPr>
              <a:t>S</a:t>
            </a:r>
            <a:r>
              <a:rPr lang="en-US" altLang="en-US" sz="3000" b="1" baseline="-25000" dirty="0">
                <a:solidFill>
                  <a:srgbClr val="0000FF"/>
                </a:solidFill>
                <a:sym typeface="Symbol" panose="05050102010706020507" pitchFamily="18" charset="2"/>
              </a:rPr>
              <a:t>i</a:t>
            </a:r>
            <a:r>
              <a:rPr lang="en-US" altLang="en-US" sz="3000" b="1" dirty="0">
                <a:solidFill>
                  <a:srgbClr val="0000FF"/>
                </a:solidFill>
                <a:sym typeface="Symbol" panose="05050102010706020507" pitchFamily="18" charset="2"/>
              </a:rPr>
              <a:t> = Y</a:t>
            </a:r>
            <a:r>
              <a:rPr lang="en-US" altLang="en-US" sz="3000" b="1" baseline="-25000" dirty="0">
                <a:solidFill>
                  <a:srgbClr val="0000FF"/>
                </a:solidFill>
                <a:sym typeface="Symbol" panose="05050102010706020507" pitchFamily="18" charset="2"/>
              </a:rPr>
              <a:t>i</a:t>
            </a:r>
            <a:r>
              <a:rPr lang="en-US" altLang="en-US" sz="3000" b="1" dirty="0">
                <a:solidFill>
                  <a:srgbClr val="0000FF"/>
                </a:solidFill>
                <a:sym typeface="Symbol" panose="05050102010706020507" pitchFamily="18" charset="2"/>
              </a:rPr>
              <a:t>/L</a:t>
            </a:r>
            <a:r>
              <a:rPr lang="en-US" altLang="en-US" sz="3000" b="1" baseline="-25000" dirty="0">
                <a:solidFill>
                  <a:srgbClr val="0000FF"/>
                </a:solidFill>
                <a:sym typeface="Symbol" panose="05050102010706020507" pitchFamily="18" charset="2"/>
              </a:rPr>
              <a:t>s</a:t>
            </a:r>
            <a:r>
              <a:rPr lang="en-US" altLang="en-US" sz="3000" b="1" dirty="0">
                <a:solidFill>
                  <a:srgbClr val="0000FF"/>
                </a:solidFill>
                <a:sym typeface="Symbol" panose="05050102010706020507" pitchFamily="18" charset="2"/>
              </a:rPr>
              <a:t> where L</a:t>
            </a:r>
            <a:r>
              <a:rPr lang="en-US" altLang="en-US" sz="3000" b="1" baseline="-25000" dirty="0">
                <a:solidFill>
                  <a:srgbClr val="0000FF"/>
                </a:solidFill>
                <a:sym typeface="Symbol" panose="05050102010706020507" pitchFamily="18" charset="2"/>
              </a:rPr>
              <a:t>s</a:t>
            </a:r>
            <a:r>
              <a:rPr lang="en-US" altLang="en-US" sz="3000" b="1" dirty="0">
                <a:solidFill>
                  <a:srgbClr val="0000FF"/>
                </a:solidFill>
                <a:sym typeface="Symbol" panose="05050102010706020507" pitchFamily="18" charset="2"/>
              </a:rPr>
              <a:t> = (Y</a:t>
            </a:r>
            <a:r>
              <a:rPr lang="en-US" altLang="en-US" sz="3000" b="1" baseline="-25000" dirty="0">
                <a:solidFill>
                  <a:srgbClr val="0000FF"/>
                </a:solidFill>
                <a:sym typeface="Symbol" panose="05050102010706020507" pitchFamily="18" charset="2"/>
              </a:rPr>
              <a:t>1</a:t>
            </a:r>
            <a:r>
              <a:rPr lang="en-US" altLang="en-US" sz="3000" b="1" dirty="0">
                <a:solidFill>
                  <a:srgbClr val="0000FF"/>
                </a:solidFill>
                <a:sym typeface="Symbol" panose="05050102010706020507" pitchFamily="18" charset="2"/>
              </a:rPr>
              <a:t>+…+</a:t>
            </a:r>
            <a:r>
              <a:rPr lang="en-US" altLang="en-US" sz="3000" b="1" dirty="0" err="1">
                <a:solidFill>
                  <a:srgbClr val="0000FF"/>
                </a:solidFill>
                <a:sym typeface="Symbol" panose="05050102010706020507" pitchFamily="18" charset="2"/>
              </a:rPr>
              <a:t>Y</a:t>
            </a:r>
            <a:r>
              <a:rPr lang="en-US" altLang="en-US" sz="3000" b="1" baseline="-25000" dirty="0" err="1">
                <a:solidFill>
                  <a:srgbClr val="0000FF"/>
                </a:solidFill>
                <a:sym typeface="Symbol" panose="05050102010706020507" pitchFamily="18" charset="2"/>
              </a:rPr>
              <a:t>s</a:t>
            </a:r>
            <a:r>
              <a:rPr lang="en-US" altLang="en-US" sz="3000" b="1" dirty="0">
                <a:solidFill>
                  <a:srgbClr val="0000FF"/>
                </a:solidFill>
                <a:sym typeface="Symbol" panose="05050102010706020507" pitchFamily="18" charset="2"/>
              </a:rPr>
              <a:t>)/s for </a:t>
            </a:r>
            <a:r>
              <a:rPr lang="en-US" altLang="en-US" sz="3000" b="1" dirty="0" err="1">
                <a:solidFill>
                  <a:srgbClr val="0000FF"/>
                </a:solidFill>
                <a:sym typeface="Symbol" panose="05050102010706020507" pitchFamily="18" charset="2"/>
              </a:rPr>
              <a:t>i</a:t>
            </a:r>
            <a:r>
              <a:rPr lang="en-US" altLang="en-US" sz="3000" b="1" dirty="0">
                <a:solidFill>
                  <a:srgbClr val="0000FF"/>
                </a:solidFill>
                <a:sym typeface="Symbol" panose="05050102010706020507" pitchFamily="18" charset="2"/>
              </a:rPr>
              <a:t>  s</a:t>
            </a:r>
          </a:p>
          <a:p>
            <a:pPr algn="just" eaLnBrk="1" hangingPunct="1">
              <a:lnSpc>
                <a:spcPct val="80000"/>
              </a:lnSpc>
              <a:buFont typeface="Wingdings" panose="05000000000000000000" pitchFamily="2" charset="2"/>
              <a:buChar char="§"/>
              <a:defRPr/>
            </a:pPr>
            <a:r>
              <a:rPr lang="en-US" altLang="en-US" sz="3000" dirty="0">
                <a:sym typeface="Symbol" panose="05050102010706020507" pitchFamily="18" charset="2"/>
              </a:rPr>
              <a:t>Here one consider seasonality is </a:t>
            </a:r>
            <a:r>
              <a:rPr lang="en-US" altLang="en-US" sz="3000" b="1" dirty="0">
                <a:solidFill>
                  <a:srgbClr val="0000FF"/>
                </a:solidFill>
                <a:sym typeface="Symbol" panose="05050102010706020507" pitchFamily="18" charset="2"/>
              </a:rPr>
              <a:t>additive </a:t>
            </a:r>
            <a:r>
              <a:rPr lang="en-US" altLang="en-US" sz="3000" dirty="0">
                <a:sym typeface="Symbol" panose="05050102010706020507" pitchFamily="18" charset="2"/>
              </a:rPr>
              <a:t>in its characteristics </a:t>
            </a:r>
          </a:p>
          <a:p>
            <a:pPr algn="just" eaLnBrk="1" hangingPunct="1">
              <a:lnSpc>
                <a:spcPct val="80000"/>
              </a:lnSpc>
              <a:buFont typeface="Wingdings" panose="05000000000000000000" pitchFamily="2" charset="2"/>
              <a:buChar char="§"/>
              <a:defRPr/>
            </a:pPr>
            <a:r>
              <a:rPr lang="en-US" altLang="en-US" sz="3000" dirty="0">
                <a:sym typeface="Symbol" panose="05050102010706020507" pitchFamily="18" charset="2"/>
              </a:rPr>
              <a:t>The level equation for </a:t>
            </a:r>
            <a:r>
              <a:rPr lang="en-US" altLang="en-US" sz="3000" b="1" dirty="0">
                <a:solidFill>
                  <a:srgbClr val="0000FF"/>
                </a:solidFill>
                <a:sym typeface="Symbol" panose="05050102010706020507" pitchFamily="18" charset="2"/>
              </a:rPr>
              <a:t>Hold-Winter’s</a:t>
            </a:r>
            <a:r>
              <a:rPr lang="en-US" altLang="en-US" sz="3000" dirty="0">
                <a:sym typeface="Symbol" panose="05050102010706020507" pitchFamily="18" charset="2"/>
              </a:rPr>
              <a:t> method differs from the level equation of </a:t>
            </a:r>
            <a:r>
              <a:rPr lang="en-US" altLang="en-US" sz="3000" b="1" dirty="0">
                <a:solidFill>
                  <a:srgbClr val="0000FF"/>
                </a:solidFill>
                <a:sym typeface="Symbol" panose="05050102010706020507" pitchFamily="18" charset="2"/>
              </a:rPr>
              <a:t>Holt</a:t>
            </a:r>
            <a:r>
              <a:rPr lang="en-US" altLang="en-US" sz="3000" dirty="0">
                <a:sym typeface="Symbol" panose="05050102010706020507" pitchFamily="18" charset="2"/>
              </a:rPr>
              <a:t> method as we need to </a:t>
            </a:r>
            <a:r>
              <a:rPr lang="en-US" altLang="en-US" sz="3000" b="1" dirty="0">
                <a:solidFill>
                  <a:srgbClr val="0000FF"/>
                </a:solidFill>
                <a:sym typeface="Symbol" panose="05050102010706020507" pitchFamily="18" charset="2"/>
              </a:rPr>
              <a:t>subtract</a:t>
            </a:r>
            <a:r>
              <a:rPr lang="en-US" altLang="en-US" sz="3000" dirty="0">
                <a:sym typeface="Symbol" panose="05050102010706020507" pitchFamily="18" charset="2"/>
              </a:rPr>
              <a:t> here with S</a:t>
            </a:r>
            <a:r>
              <a:rPr lang="en-US" altLang="en-US" sz="3000" baseline="-25000" dirty="0">
                <a:sym typeface="Symbol" panose="05050102010706020507" pitchFamily="18" charset="2"/>
              </a:rPr>
              <a:t>t-s</a:t>
            </a:r>
            <a:r>
              <a:rPr lang="en-US" altLang="en-US" sz="3000" dirty="0">
                <a:sym typeface="Symbol" panose="05050102010706020507" pitchFamily="18" charset="2"/>
              </a:rPr>
              <a:t>, which is done to </a:t>
            </a:r>
            <a:r>
              <a:rPr lang="en-US" altLang="en-US" sz="3000" b="1" dirty="0">
                <a:solidFill>
                  <a:srgbClr val="0000FF"/>
                </a:solidFill>
                <a:sym typeface="Symbol" panose="05050102010706020507" pitchFamily="18" charset="2"/>
              </a:rPr>
              <a:t>de-seasonalize</a:t>
            </a:r>
            <a:r>
              <a:rPr lang="en-US" altLang="en-US" sz="3000" dirty="0">
                <a:sym typeface="Symbol" panose="05050102010706020507" pitchFamily="18" charset="2"/>
              </a:rPr>
              <a:t> </a:t>
            </a:r>
            <a:r>
              <a:rPr lang="en-US" altLang="en-US" sz="3000" dirty="0" err="1">
                <a:sym typeface="Symbol" panose="05050102010706020507" pitchFamily="18" charset="2"/>
              </a:rPr>
              <a:t>Y</a:t>
            </a:r>
            <a:r>
              <a:rPr lang="en-US" altLang="en-US" sz="3000" baseline="-25000" dirty="0" err="1">
                <a:sym typeface="Symbol" panose="05050102010706020507" pitchFamily="18" charset="2"/>
              </a:rPr>
              <a:t>t</a:t>
            </a:r>
            <a:endParaRPr lang="en-US" altLang="en-US" sz="3000" baseline="-25000" dirty="0">
              <a:sym typeface="Symbol" panose="05050102010706020507" pitchFamily="18" charset="2"/>
            </a:endParaRP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7384D307-D267-4485-80FF-DACB4BFBA7F9}"/>
                  </a:ext>
                </a:extLst>
              </p14:cNvPr>
              <p14:cNvContentPartPr/>
              <p14:nvPr/>
            </p14:nvContentPartPr>
            <p14:xfrm>
              <a:off x="4313537" y="3129806"/>
              <a:ext cx="130680" cy="122040"/>
            </p14:xfrm>
          </p:contentPart>
        </mc:Choice>
        <mc:Fallback xmlns="">
          <p:pic>
            <p:nvPicPr>
              <p:cNvPr id="2" name="Ink 1">
                <a:extLst>
                  <a:ext uri="{FF2B5EF4-FFF2-40B4-BE49-F238E27FC236}">
                    <a16:creationId xmlns:a16="http://schemas.microsoft.com/office/drawing/2014/main" id="{7384D307-D267-4485-80FF-DACB4BFBA7F9}"/>
                  </a:ext>
                </a:extLst>
              </p:cNvPr>
              <p:cNvPicPr/>
              <p:nvPr/>
            </p:nvPicPr>
            <p:blipFill>
              <a:blip r:embed="rId3"/>
              <a:stretch>
                <a:fillRect/>
              </a:stretch>
            </p:blipFill>
            <p:spPr>
              <a:xfrm>
                <a:off x="4307417" y="3123668"/>
                <a:ext cx="142920" cy="134316"/>
              </a:xfrm>
              <a:prstGeom prst="rect">
                <a:avLst/>
              </a:prstGeom>
            </p:spPr>
          </p:pic>
        </mc:Fallback>
      </mc:AlternateContent>
      <p:sp>
        <p:nvSpPr>
          <p:cNvPr id="372744" name="TextBox 7">
            <a:extLst>
              <a:ext uri="{FF2B5EF4-FFF2-40B4-BE49-F238E27FC236}">
                <a16:creationId xmlns:a16="http://schemas.microsoft.com/office/drawing/2014/main" id="{6886D3AC-43D8-4291-8CA5-D48CB37D05B9}"/>
              </a:ext>
            </a:extLst>
          </p:cNvPr>
          <p:cNvSpPr txBox="1">
            <a:spLocks noChangeArrowheads="1"/>
          </p:cNvSpPr>
          <p:nvPr/>
        </p:nvSpPr>
        <p:spPr bwMode="auto">
          <a:xfrm>
            <a:off x="9753600" y="1570038"/>
            <a:ext cx="20764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a:latin typeface="Times New Roman" panose="02020603050405020304" pitchFamily="18" charset="0"/>
                <a:cs typeface="Times New Roman" panose="02020603050405020304" pitchFamily="18" charset="0"/>
              </a:rPr>
              <a:t>In additive model we </a:t>
            </a:r>
            <a:r>
              <a:rPr lang="en-US" altLang="en-US" sz="2000" b="1">
                <a:solidFill>
                  <a:srgbClr val="FF0000"/>
                </a:solidFill>
                <a:latin typeface="Times New Roman" panose="02020603050405020304" pitchFamily="18" charset="0"/>
                <a:cs typeface="Times New Roman" panose="02020603050405020304" pitchFamily="18" charset="0"/>
              </a:rPr>
              <a:t>add</a:t>
            </a:r>
            <a:r>
              <a:rPr lang="en-US" altLang="en-US" sz="2000">
                <a:latin typeface="Times New Roman" panose="02020603050405020304" pitchFamily="18" charset="0"/>
                <a:cs typeface="Times New Roman" panose="02020603050405020304" pitchFamily="18" charset="0"/>
              </a:rPr>
              <a:t> and </a:t>
            </a:r>
            <a:r>
              <a:rPr lang="en-US" altLang="en-US" sz="2000" b="1">
                <a:solidFill>
                  <a:srgbClr val="FF0000"/>
                </a:solidFill>
                <a:latin typeface="Times New Roman" panose="02020603050405020304" pitchFamily="18" charset="0"/>
                <a:cs typeface="Times New Roman" panose="02020603050405020304" pitchFamily="18" charset="0"/>
              </a:rPr>
              <a:t>subtract</a:t>
            </a:r>
            <a:r>
              <a:rPr lang="en-US" altLang="en-US" sz="2000">
                <a:latin typeface="Times New Roman" panose="02020603050405020304" pitchFamily="18" charset="0"/>
                <a:cs typeface="Times New Roman" panose="02020603050405020304" pitchFamily="18" charset="0"/>
              </a:rPr>
              <a:t> to incorporate seasonality concept</a:t>
            </a:r>
          </a:p>
        </p:txBody>
      </p:sp>
      <p:sp useBgFill="1">
        <p:nvSpPr>
          <p:cNvPr id="372745" name="Right Brace 8">
            <a:extLst>
              <a:ext uri="{FF2B5EF4-FFF2-40B4-BE49-F238E27FC236}">
                <a16:creationId xmlns:a16="http://schemas.microsoft.com/office/drawing/2014/main" id="{0416013F-C298-4E5E-8448-266822177E81}"/>
              </a:ext>
            </a:extLst>
          </p:cNvPr>
          <p:cNvSpPr>
            <a:spLocks/>
          </p:cNvSpPr>
          <p:nvPr/>
        </p:nvSpPr>
        <p:spPr bwMode="auto">
          <a:xfrm>
            <a:off x="8723313" y="1649413"/>
            <a:ext cx="889000" cy="1858962"/>
          </a:xfrm>
          <a:prstGeom prst="rightBrace">
            <a:avLst>
              <a:gd name="adj1" fmla="val 8335"/>
              <a:gd name="adj2" fmla="val 50000"/>
            </a:avLst>
          </a:prstGeom>
          <a:ln w="38100" algn="ctr">
            <a:solidFill>
              <a:schemeClr val="tx1"/>
            </a:solidFill>
            <a:round/>
            <a:headEnd/>
            <a:tailEnd/>
          </a:ln>
        </p:spPr>
        <p:txBody>
          <a:bodyPr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pitchFamily="49" charset="0"/>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036D040-353A-44ED-B6D7-FB9637286B08}"/>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026D201D-5060-4A7D-AD71-3FB64B7DF824}"/>
              </a:ext>
            </a:extLst>
          </p:cNvPr>
          <p:cNvSpPr>
            <a:spLocks noGrp="1"/>
          </p:cNvSpPr>
          <p:nvPr>
            <p:ph type="ftr" sz="quarter" idx="11"/>
          </p:nvPr>
        </p:nvSpPr>
        <p:spPr/>
        <p:txBody>
          <a:bodyPr/>
          <a:lstStyle/>
          <a:p>
            <a:pPr>
              <a:defRPr/>
            </a:pPr>
            <a:r>
              <a:rPr lang="en-US"/>
              <a:t>RNSengupta,IME Dept,IIT Kanpur,INDIA</a:t>
            </a:r>
          </a:p>
        </p:txBody>
      </p:sp>
      <p:sp>
        <p:nvSpPr>
          <p:cNvPr id="373764" name="Slide Number Placeholder 5">
            <a:extLst>
              <a:ext uri="{FF2B5EF4-FFF2-40B4-BE49-F238E27FC236}">
                <a16:creationId xmlns:a16="http://schemas.microsoft.com/office/drawing/2014/main" id="{20FC45B2-A2ED-4C51-92AF-20D3244786F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31BAB60-0B5E-4087-AA76-73A0BF813064}" type="slidenum">
              <a:rPr lang="en-US" altLang="en-US" sz="1400" smtClean="0"/>
              <a:pPr>
                <a:spcBef>
                  <a:spcPct val="0"/>
                </a:spcBef>
                <a:buFontTx/>
                <a:buNone/>
              </a:pPr>
              <a:t>139</a:t>
            </a:fld>
            <a:endParaRPr lang="en-US" altLang="en-US" sz="1400"/>
          </a:p>
        </p:txBody>
      </p:sp>
      <p:sp>
        <p:nvSpPr>
          <p:cNvPr id="92165" name="Rectangle 2">
            <a:extLst>
              <a:ext uri="{FF2B5EF4-FFF2-40B4-BE49-F238E27FC236}">
                <a16:creationId xmlns:a16="http://schemas.microsoft.com/office/drawing/2014/main" id="{6D864DB8-9144-4B16-8A90-E84DDC632A15}"/>
              </a:ext>
            </a:extLst>
          </p:cNvPr>
          <p:cNvSpPr>
            <a:spLocks noGrp="1" noChangeArrowheads="1"/>
          </p:cNvSpPr>
          <p:nvPr>
            <p:ph type="title"/>
          </p:nvPr>
        </p:nvSpPr>
        <p:spPr/>
        <p:txBody>
          <a:bodyPr/>
          <a:lstStyle/>
          <a:p>
            <a:pPr eaLnBrk="1" hangingPunct="1">
              <a:defRPr/>
            </a:pPr>
            <a:r>
              <a:rPr lang="en-US" altLang="en-US" sz="4000" b="1" dirty="0" err="1">
                <a:solidFill>
                  <a:srgbClr val="0000FF"/>
                </a:solidFill>
                <a:effectLst>
                  <a:outerShdw blurRad="38100" dist="38100" dir="2700000" algn="tl">
                    <a:srgbClr val="000000">
                      <a:alpha val="43137"/>
                    </a:srgbClr>
                  </a:outerShdw>
                </a:effectLst>
              </a:rPr>
              <a:t>Holt-Winter</a:t>
            </a:r>
            <a:r>
              <a:rPr lang="en-US" altLang="en-US" sz="4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4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4000" b="1" dirty="0">
                <a:solidFill>
                  <a:srgbClr val="FF0000"/>
                </a:solidFill>
                <a:effectLst>
                  <a:outerShdw blurRad="38100" dist="38100" dir="2700000" algn="tl">
                    <a:srgbClr val="000000">
                      <a:alpha val="43137"/>
                    </a:srgbClr>
                  </a:outerShdw>
                </a:effectLst>
                <a:sym typeface="Symbol" panose="05050102010706020507" pitchFamily="18" charset="2"/>
              </a:rPr>
              <a:t>Additive  Seasonality</a:t>
            </a:r>
            <a:r>
              <a:rPr lang="en-US" altLang="en-US" sz="4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40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40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4000" b="1" dirty="0">
              <a:solidFill>
                <a:srgbClr val="FF0000"/>
              </a:solidFill>
              <a:effectLst>
                <a:outerShdw blurRad="38100" dist="38100" dir="2700000" algn="tl">
                  <a:srgbClr val="000000">
                    <a:alpha val="43137"/>
                  </a:srgbClr>
                </a:outerShdw>
              </a:effectLst>
              <a:sym typeface="Symbol" panose="05050102010706020507" pitchFamily="18" charset="2"/>
            </a:endParaRPr>
          </a:p>
        </p:txBody>
      </p:sp>
      <p:sp>
        <p:nvSpPr>
          <p:cNvPr id="373766" name="Rectangle 3">
            <a:extLst>
              <a:ext uri="{FF2B5EF4-FFF2-40B4-BE49-F238E27FC236}">
                <a16:creationId xmlns:a16="http://schemas.microsoft.com/office/drawing/2014/main" id="{F8331CBA-0847-4163-8B81-977ABEA10847}"/>
              </a:ext>
            </a:extLst>
          </p:cNvPr>
          <p:cNvSpPr>
            <a:spLocks noGrp="1" noChangeArrowheads="1"/>
          </p:cNvSpPr>
          <p:nvPr>
            <p:ph type="body" idx="1"/>
          </p:nvPr>
        </p:nvSpPr>
        <p:spPr>
          <a:xfrm>
            <a:off x="609600" y="1570038"/>
            <a:ext cx="10972800" cy="4221162"/>
          </a:xfrm>
        </p:spPr>
        <p:txBody>
          <a:bodyPr/>
          <a:lstStyle/>
          <a:p>
            <a:pPr algn="just" eaLnBrk="1" hangingPunct="1">
              <a:lnSpc>
                <a:spcPct val="80000"/>
              </a:lnSpc>
              <a:buFont typeface="Wingdings" panose="05000000000000000000" pitchFamily="2" charset="2"/>
              <a:buChar char="§"/>
            </a:pPr>
            <a:r>
              <a:rPr lang="en-US" altLang="en-US" sz="2200">
                <a:sym typeface="Symbol" panose="05050102010706020507" pitchFamily="18" charset="2"/>
              </a:rPr>
              <a:t>Y</a:t>
            </a:r>
            <a:r>
              <a:rPr lang="en-US" altLang="en-US" sz="2200" baseline="-25000">
                <a:sym typeface="Symbol" panose="05050102010706020507" pitchFamily="18" charset="2"/>
              </a:rPr>
              <a:t>t </a:t>
            </a:r>
            <a:r>
              <a:rPr lang="en-US" altLang="en-US" sz="2200">
                <a:sym typeface="Symbol" panose="05050102010706020507" pitchFamily="18" charset="2"/>
              </a:rPr>
              <a:t>: Actual value</a:t>
            </a:r>
            <a:endParaRPr lang="en-US" altLang="en-US" sz="2200" baseline="-25000">
              <a:sym typeface="Symbol" panose="05050102010706020507" pitchFamily="18" charset="2"/>
            </a:endParaRP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F</a:t>
            </a:r>
            <a:r>
              <a:rPr lang="en-US" altLang="en-US" sz="2200" baseline="-25000">
                <a:sym typeface="Symbol" panose="05050102010706020507" pitchFamily="18" charset="2"/>
              </a:rPr>
              <a:t>t+m </a:t>
            </a:r>
            <a:r>
              <a:rPr lang="en-US" altLang="en-US" sz="2200">
                <a:sym typeface="Symbol" panose="05050102010706020507" pitchFamily="18" charset="2"/>
              </a:rPr>
              <a:t>: Forecast value, m time periods away</a:t>
            </a: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L</a:t>
            </a:r>
            <a:r>
              <a:rPr lang="en-US" altLang="en-US" sz="2200" baseline="-25000">
                <a:sym typeface="Symbol" panose="05050102010706020507" pitchFamily="18" charset="2"/>
              </a:rPr>
              <a:t>t</a:t>
            </a:r>
            <a:r>
              <a:rPr lang="en-US" altLang="en-US" sz="2200">
                <a:sym typeface="Symbol" panose="05050102010706020507" pitchFamily="18" charset="2"/>
              </a:rPr>
              <a:t>: Level of series (smoothened/average value of the series that </a:t>
            </a:r>
            <a:r>
              <a:rPr lang="en-US" altLang="en-US" sz="2200" b="1">
                <a:solidFill>
                  <a:srgbClr val="0000FF"/>
                </a:solidFill>
                <a:sym typeface="Symbol" panose="05050102010706020507" pitchFamily="18" charset="2"/>
              </a:rPr>
              <a:t>DOES NOT</a:t>
            </a:r>
            <a:r>
              <a:rPr lang="en-US" altLang="en-US" sz="2200">
                <a:sym typeface="Symbol" panose="05050102010706020507" pitchFamily="18" charset="2"/>
              </a:rPr>
              <a:t> consider seasonality)</a:t>
            </a: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b</a:t>
            </a:r>
            <a:r>
              <a:rPr lang="en-US" altLang="en-US" sz="2200" baseline="-25000">
                <a:sym typeface="Symbol" panose="05050102010706020507" pitchFamily="18" charset="2"/>
              </a:rPr>
              <a:t>t </a:t>
            </a:r>
            <a:r>
              <a:rPr lang="en-US" altLang="en-US" sz="2200">
                <a:sym typeface="Symbol" panose="05050102010706020507" pitchFamily="18" charset="2"/>
              </a:rPr>
              <a:t>: Trend</a:t>
            </a:r>
            <a:endParaRPr lang="en-US" altLang="en-US" sz="2200" baseline="-25000">
              <a:sym typeface="Symbol" panose="05050102010706020507" pitchFamily="18" charset="2"/>
            </a:endParaRP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S</a:t>
            </a:r>
            <a:r>
              <a:rPr lang="en-US" altLang="en-US" sz="2200" baseline="-25000">
                <a:sym typeface="Symbol" panose="05050102010706020507" pitchFamily="18" charset="2"/>
              </a:rPr>
              <a:t>t </a:t>
            </a:r>
            <a:r>
              <a:rPr lang="en-US" altLang="en-US" sz="2200">
                <a:sym typeface="Symbol" panose="05050102010706020507" pitchFamily="18" charset="2"/>
              </a:rPr>
              <a:t>: Seasonal component</a:t>
            </a:r>
            <a:endParaRPr lang="en-US" altLang="en-US" sz="2200" baseline="-25000">
              <a:sym typeface="Symbol" panose="05050102010706020507" pitchFamily="18" charset="2"/>
            </a:endParaRP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s : Length of seasonality</a:t>
            </a: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m: Time period which is how many period ahead forecasting is needed</a:t>
            </a: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 Weight corresponding to </a:t>
            </a:r>
            <a:r>
              <a:rPr lang="en-US" altLang="en-US" sz="2200" b="1">
                <a:solidFill>
                  <a:srgbClr val="0000FF"/>
                </a:solidFill>
                <a:sym typeface="Symbol" panose="05050102010706020507" pitchFamily="18" charset="2"/>
              </a:rPr>
              <a:t>level</a:t>
            </a: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 Weight corresponding to </a:t>
            </a:r>
            <a:r>
              <a:rPr lang="en-US" altLang="en-US" sz="2200" b="1">
                <a:solidFill>
                  <a:srgbClr val="0000FF"/>
                </a:solidFill>
                <a:sym typeface="Symbol" panose="05050102010706020507" pitchFamily="18" charset="2"/>
              </a:rPr>
              <a:t>trend</a:t>
            </a: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 : Weight corresponding to </a:t>
            </a:r>
            <a:r>
              <a:rPr lang="en-US" altLang="en-US" sz="2200" b="1">
                <a:solidFill>
                  <a:srgbClr val="0000FF"/>
                </a:solidFill>
                <a:sym typeface="Symbol" panose="05050102010706020507" pitchFamily="18" charset="2"/>
              </a:rPr>
              <a:t>seasonality</a:t>
            </a:r>
            <a:endParaRPr lang="en-US" altLang="en-US" sz="2200">
              <a:sym typeface="Symbol" panose="05050102010706020507" pitchFamily="18" charset="2"/>
            </a:endParaRPr>
          </a:p>
          <a:p>
            <a:pPr algn="just" eaLnBrk="1" hangingPunct="1">
              <a:lnSpc>
                <a:spcPct val="80000"/>
              </a:lnSpc>
              <a:buFont typeface="Wingdings" panose="05000000000000000000" pitchFamily="2" charset="2"/>
              <a:buChar char="§"/>
            </a:pPr>
            <a:r>
              <a:rPr lang="en-US" altLang="en-US" sz="2200">
                <a:sym typeface="Symbol" panose="05050102010706020507" pitchFamily="18" charset="2"/>
              </a:rPr>
              <a:t>,  and  are chosen such that sum of square of errors is minimized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7161DFC-BE10-4720-A6D6-253A0EC8355B}"/>
              </a:ext>
            </a:extLst>
          </p:cNvPr>
          <p:cNvSpPr>
            <a:spLocks noGrp="1"/>
          </p:cNvSpPr>
          <p:nvPr>
            <p:ph type="dt" sz="quarter" idx="10"/>
          </p:nvPr>
        </p:nvSpPr>
        <p:spPr/>
        <p:txBody>
          <a:bodyPr/>
          <a:lstStyle/>
          <a:p>
            <a:pPr>
              <a:defRPr/>
            </a:pPr>
            <a:r>
              <a:rPr lang="en-US">
                <a:latin typeface="+mj-lt"/>
              </a:rPr>
              <a:t>IME602: FORECASTING</a:t>
            </a:r>
            <a:endParaRPr lang="en-US" dirty="0"/>
          </a:p>
        </p:txBody>
      </p:sp>
      <p:sp>
        <p:nvSpPr>
          <p:cNvPr id="5" name="Footer Placeholder 4">
            <a:extLst>
              <a:ext uri="{FF2B5EF4-FFF2-40B4-BE49-F238E27FC236}">
                <a16:creationId xmlns:a16="http://schemas.microsoft.com/office/drawing/2014/main" id="{0DB2B176-CD3B-49A0-8BEC-A6E6079B5474}"/>
              </a:ext>
            </a:extLst>
          </p:cNvPr>
          <p:cNvSpPr>
            <a:spLocks noGrp="1"/>
          </p:cNvSpPr>
          <p:nvPr>
            <p:ph type="ftr" sz="quarter" idx="11"/>
          </p:nvPr>
        </p:nvSpPr>
        <p:spPr/>
        <p:txBody>
          <a:bodyPr/>
          <a:lstStyle/>
          <a:p>
            <a:pPr>
              <a:defRPr/>
            </a:pPr>
            <a:r>
              <a:rPr lang="en-US"/>
              <a:t>RNSengupta,IME Dept,IIT Kanpur,INDIA</a:t>
            </a:r>
          </a:p>
        </p:txBody>
      </p:sp>
      <p:sp>
        <p:nvSpPr>
          <p:cNvPr id="59396" name="Slide Number Placeholder 5">
            <a:extLst>
              <a:ext uri="{FF2B5EF4-FFF2-40B4-BE49-F238E27FC236}">
                <a16:creationId xmlns:a16="http://schemas.microsoft.com/office/drawing/2014/main" id="{5CCFE5BE-7B06-4947-8EF7-AF175C7C098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D917EF5-E52A-4763-9E6A-6B1DE3A456A2}" type="slidenum">
              <a:rPr lang="en-US" altLang="en-US" sz="1400" smtClean="0"/>
              <a:pPr>
                <a:spcBef>
                  <a:spcPct val="0"/>
                </a:spcBef>
                <a:buFontTx/>
                <a:buNone/>
              </a:pPr>
              <a:t>14</a:t>
            </a:fld>
            <a:endParaRPr lang="en-US" altLang="en-US" sz="1400"/>
          </a:p>
        </p:txBody>
      </p:sp>
      <p:sp>
        <p:nvSpPr>
          <p:cNvPr id="59397" name="Rectangle 3">
            <a:extLst>
              <a:ext uri="{FF2B5EF4-FFF2-40B4-BE49-F238E27FC236}">
                <a16:creationId xmlns:a16="http://schemas.microsoft.com/office/drawing/2014/main" id="{9B89CDD2-57AA-41CD-9D9B-994CBEFB57F5}"/>
              </a:ext>
            </a:extLst>
          </p:cNvPr>
          <p:cNvSpPr>
            <a:spLocks noGrp="1" noChangeArrowheads="1"/>
          </p:cNvSpPr>
          <p:nvPr>
            <p:ph type="body" idx="1"/>
          </p:nvPr>
        </p:nvSpPr>
        <p:spPr>
          <a:xfrm>
            <a:off x="609600" y="1905000"/>
            <a:ext cx="10972800" cy="4152900"/>
          </a:xfrm>
        </p:spPr>
        <p:txBody>
          <a:bodyPr/>
          <a:lstStyle/>
          <a:p>
            <a:pPr algn="just" eaLnBrk="1" hangingPunct="1">
              <a:buFont typeface="Wingdings" panose="05000000000000000000" pitchFamily="2" charset="2"/>
              <a:buChar char="§"/>
            </a:pPr>
            <a:r>
              <a:rPr lang="en-US" altLang="en-US" sz="4000"/>
              <a:t>Consider a second set of numbers as Y = </a:t>
            </a:r>
            <a:r>
              <a:rPr lang="pl-PL" altLang="en-US" sz="4000"/>
              <a:t>2</a:t>
            </a:r>
            <a:r>
              <a:rPr lang="en-US" altLang="en-US" sz="4000"/>
              <a:t>,</a:t>
            </a:r>
            <a:r>
              <a:rPr lang="pl-PL" altLang="en-US" sz="4000"/>
              <a:t> 7</a:t>
            </a:r>
            <a:r>
              <a:rPr lang="en-US" altLang="en-US" sz="4000"/>
              <a:t>,</a:t>
            </a:r>
            <a:r>
              <a:rPr lang="pl-PL" altLang="en-US" sz="4000"/>
              <a:t> 8</a:t>
            </a:r>
            <a:r>
              <a:rPr lang="en-US" altLang="en-US" sz="4000"/>
              <a:t>,</a:t>
            </a:r>
            <a:r>
              <a:rPr lang="pl-PL" altLang="en-US" sz="4000"/>
              <a:t> 9</a:t>
            </a:r>
            <a:r>
              <a:rPr lang="en-US" altLang="en-US" sz="4000"/>
              <a:t>,</a:t>
            </a:r>
            <a:r>
              <a:rPr lang="pl-PL" altLang="en-US" sz="4000"/>
              <a:t> 10</a:t>
            </a:r>
            <a:r>
              <a:rPr lang="en-US" altLang="en-US" sz="4000"/>
              <a:t>,</a:t>
            </a:r>
            <a:r>
              <a:rPr lang="pl-PL" altLang="en-US" sz="4000"/>
              <a:t> 11</a:t>
            </a:r>
            <a:r>
              <a:rPr lang="en-US" altLang="en-US" sz="4000"/>
              <a:t>,</a:t>
            </a:r>
            <a:r>
              <a:rPr lang="pl-PL" altLang="en-US" sz="4000"/>
              <a:t> 12</a:t>
            </a:r>
            <a:r>
              <a:rPr lang="en-US" altLang="en-US" sz="4000"/>
              <a:t>,</a:t>
            </a:r>
            <a:r>
              <a:rPr lang="pl-PL" altLang="en-US" sz="4000"/>
              <a:t> 13</a:t>
            </a:r>
            <a:r>
              <a:rPr lang="en-US" altLang="en-US" sz="4000"/>
              <a:t>,</a:t>
            </a:r>
            <a:r>
              <a:rPr lang="pl-PL" altLang="en-US" sz="4000"/>
              <a:t> 14</a:t>
            </a:r>
            <a:r>
              <a:rPr lang="en-US" altLang="en-US" sz="4000"/>
              <a:t>,</a:t>
            </a:r>
            <a:r>
              <a:rPr lang="pl-PL" altLang="en-US" sz="4000"/>
              <a:t> 15</a:t>
            </a:r>
            <a:r>
              <a:rPr lang="en-US" altLang="en-US" sz="4000"/>
              <a:t>,</a:t>
            </a:r>
            <a:r>
              <a:rPr lang="pl-PL" altLang="en-US" sz="4000"/>
              <a:t> 150</a:t>
            </a:r>
            <a:r>
              <a:rPr lang="en-US" altLang="en-US" sz="4000"/>
              <a:t>,</a:t>
            </a:r>
            <a:r>
              <a:rPr lang="pl-PL" altLang="en-US" sz="4000"/>
              <a:t> 186</a:t>
            </a:r>
            <a:r>
              <a:rPr lang="en-US" altLang="en-US" sz="4000"/>
              <a:t> and n = 12</a:t>
            </a:r>
          </a:p>
          <a:p>
            <a:pPr algn="just" eaLnBrk="1" hangingPunct="1">
              <a:buFont typeface="Wingdings" panose="05000000000000000000" pitchFamily="2" charset="2"/>
              <a:buChar char="§"/>
            </a:pPr>
            <a:r>
              <a:rPr lang="en-US" altLang="en-US" sz="4000"/>
              <a:t>Covariance (X,Y) = 1452.9</a:t>
            </a:r>
          </a:p>
          <a:p>
            <a:pPr algn="just" eaLnBrk="1" hangingPunct="1">
              <a:buFont typeface="Wingdings" panose="05000000000000000000" pitchFamily="2" charset="2"/>
              <a:buChar char="§"/>
            </a:pPr>
            <a:r>
              <a:rPr lang="en-US" altLang="en-US" sz="4000"/>
              <a:t>Correlation (X,Y) = 0.8416</a:t>
            </a:r>
          </a:p>
        </p:txBody>
      </p:sp>
      <p:sp>
        <p:nvSpPr>
          <p:cNvPr id="6" name="Rectangle 2">
            <a:extLst>
              <a:ext uri="{FF2B5EF4-FFF2-40B4-BE49-F238E27FC236}">
                <a16:creationId xmlns:a16="http://schemas.microsoft.com/office/drawing/2014/main" id="{3636D094-7045-4A1B-BEF1-8AC3691B2488}"/>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04 </a:t>
            </a:r>
            <a:r>
              <a:rPr lang="en-US" altLang="en-US" b="1" dirty="0">
                <a:solidFill>
                  <a:srgbClr val="0000FF"/>
                </a:solidFill>
                <a:effectLst>
                  <a:outerShdw blurRad="38100" dist="38100" dir="2700000" algn="tl">
                    <a:srgbClr val="000000">
                      <a:alpha val="43137"/>
                    </a:srgbClr>
                  </a:outerShdw>
                </a:effectLst>
              </a:rPr>
              <a:t>(</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solidFill>
                <a:srgbClr val="FF0000"/>
              </a:solidFill>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56A17D8-C120-4304-A2A0-2A7717929A7E}"/>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16DA5824-6234-495F-B5E6-C89B584B001B}"/>
              </a:ext>
            </a:extLst>
          </p:cNvPr>
          <p:cNvSpPr>
            <a:spLocks noGrp="1"/>
          </p:cNvSpPr>
          <p:nvPr>
            <p:ph type="ftr" sz="quarter" idx="11"/>
          </p:nvPr>
        </p:nvSpPr>
        <p:spPr/>
        <p:txBody>
          <a:bodyPr/>
          <a:lstStyle/>
          <a:p>
            <a:pPr>
              <a:defRPr/>
            </a:pPr>
            <a:r>
              <a:rPr lang="en-US"/>
              <a:t>RNSengupta,IME Dept,IIT Kanpur,INDIA</a:t>
            </a:r>
          </a:p>
        </p:txBody>
      </p:sp>
      <p:sp>
        <p:nvSpPr>
          <p:cNvPr id="374788" name="Slide Number Placeholder 5">
            <a:extLst>
              <a:ext uri="{FF2B5EF4-FFF2-40B4-BE49-F238E27FC236}">
                <a16:creationId xmlns:a16="http://schemas.microsoft.com/office/drawing/2014/main" id="{88B32AFE-F1F4-4A72-88F0-648DD7FB587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20CD0B-703D-4315-BF2B-B6251AA83CBF}" type="slidenum">
              <a:rPr lang="en-US" altLang="en-US" sz="1400" smtClean="0"/>
              <a:pPr>
                <a:spcBef>
                  <a:spcPct val="0"/>
                </a:spcBef>
                <a:buFontTx/>
                <a:buNone/>
              </a:pPr>
              <a:t>140</a:t>
            </a:fld>
            <a:endParaRPr lang="en-US" altLang="en-US" sz="1400"/>
          </a:p>
        </p:txBody>
      </p:sp>
      <p:sp>
        <p:nvSpPr>
          <p:cNvPr id="93189" name="Rectangle 2">
            <a:extLst>
              <a:ext uri="{FF2B5EF4-FFF2-40B4-BE49-F238E27FC236}">
                <a16:creationId xmlns:a16="http://schemas.microsoft.com/office/drawing/2014/main" id="{197B6B35-4022-4718-8FE0-9DD10D4CCEA2}"/>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Additive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17</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000" dirty="0">
              <a:solidFill>
                <a:srgbClr val="0000FF"/>
              </a:solidFill>
              <a:sym typeface="Symbol" panose="05050102010706020507" pitchFamily="18" charset="2"/>
            </a:endParaRPr>
          </a:p>
        </p:txBody>
      </p:sp>
      <p:sp>
        <p:nvSpPr>
          <p:cNvPr id="374790" name="Rectangle 3">
            <a:extLst>
              <a:ext uri="{FF2B5EF4-FFF2-40B4-BE49-F238E27FC236}">
                <a16:creationId xmlns:a16="http://schemas.microsoft.com/office/drawing/2014/main" id="{9FE5BEB8-116D-49FC-B089-CF06670FD921}"/>
              </a:ext>
            </a:extLst>
          </p:cNvPr>
          <p:cNvSpPr>
            <a:spLocks noGrp="1" noChangeArrowheads="1"/>
          </p:cNvSpPr>
          <p:nvPr>
            <p:ph type="body" idx="1"/>
          </p:nvPr>
        </p:nvSpPr>
        <p:spPr/>
        <p:txBody>
          <a:bodyPr/>
          <a:lstStyle/>
          <a:p>
            <a:pPr algn="ctr" eaLnBrk="1" hangingPunct="1">
              <a:lnSpc>
                <a:spcPct val="90000"/>
              </a:lnSpc>
              <a:buFontTx/>
              <a:buNone/>
            </a:pPr>
            <a:r>
              <a:rPr lang="en-US" altLang="en-US" sz="2700" b="1">
                <a:solidFill>
                  <a:srgbClr val="0000FF"/>
                </a:solidFill>
              </a:rPr>
              <a:t>Starting values</a:t>
            </a:r>
            <a:endParaRPr lang="en-US" altLang="en-US" sz="2700"/>
          </a:p>
          <a:p>
            <a:pPr eaLnBrk="1" hangingPunct="1">
              <a:lnSpc>
                <a:spcPct val="90000"/>
              </a:lnSpc>
              <a:buFont typeface="Wingdings" panose="05000000000000000000" pitchFamily="2" charset="2"/>
              <a:buChar char="§"/>
            </a:pPr>
            <a:r>
              <a:rPr lang="en-US" altLang="en-US" sz="2700">
                <a:sym typeface="Symbol" panose="05050102010706020507" pitchFamily="18" charset="2"/>
              </a:rPr>
              <a:t> = Assumed as 0.882</a:t>
            </a:r>
          </a:p>
          <a:p>
            <a:pPr eaLnBrk="1" hangingPunct="1">
              <a:lnSpc>
                <a:spcPct val="90000"/>
              </a:lnSpc>
              <a:buFont typeface="Wingdings" panose="05000000000000000000" pitchFamily="2" charset="2"/>
              <a:buChar char="§"/>
            </a:pPr>
            <a:r>
              <a:rPr lang="en-US" altLang="en-US" sz="2700">
                <a:sym typeface="Symbol" panose="05050102010706020507" pitchFamily="18" charset="2"/>
              </a:rPr>
              <a:t> = Assumed as 0.055</a:t>
            </a:r>
          </a:p>
          <a:p>
            <a:pPr eaLnBrk="1" hangingPunct="1">
              <a:lnSpc>
                <a:spcPct val="90000"/>
              </a:lnSpc>
              <a:buFont typeface="Wingdings" panose="05000000000000000000" pitchFamily="2" charset="2"/>
              <a:buChar char="§"/>
            </a:pPr>
            <a:r>
              <a:rPr lang="en-US" altLang="en-US" sz="2700">
                <a:sym typeface="Symbol" panose="05050102010706020507" pitchFamily="18" charset="2"/>
              </a:rPr>
              <a:t> = Assumed as 0.000</a:t>
            </a:r>
          </a:p>
          <a:p>
            <a:pPr eaLnBrk="1" hangingPunct="1">
              <a:lnSpc>
                <a:spcPct val="90000"/>
              </a:lnSpc>
              <a:buFont typeface="Wingdings" panose="05000000000000000000" pitchFamily="2" charset="2"/>
              <a:buChar char="§"/>
            </a:pPr>
            <a:r>
              <a:rPr lang="en-US" altLang="en-US" sz="2700">
                <a:sym typeface="Symbol" panose="05050102010706020507" pitchFamily="18" charset="2"/>
              </a:rPr>
              <a:t>s = 4 (after 4 months)</a:t>
            </a:r>
          </a:p>
          <a:p>
            <a:pPr eaLnBrk="1" hangingPunct="1">
              <a:lnSpc>
                <a:spcPct val="90000"/>
              </a:lnSpc>
              <a:buFont typeface="Wingdings" panose="05000000000000000000" pitchFamily="2" charset="2"/>
              <a:buChar char="§"/>
            </a:pPr>
            <a:r>
              <a:rPr lang="en-US" altLang="en-US" sz="2700"/>
              <a:t>To initialize the Holt-Winters’ forecasting method, we need initial values of the level L</a:t>
            </a:r>
            <a:r>
              <a:rPr lang="en-US" altLang="en-US" sz="2700" baseline="-25000"/>
              <a:t>t</a:t>
            </a:r>
            <a:r>
              <a:rPr lang="en-US" altLang="en-US" sz="2700"/>
              <a:t>, the trend b</a:t>
            </a:r>
            <a:r>
              <a:rPr lang="en-US" altLang="en-US" sz="2700" baseline="-25000"/>
              <a:t>t</a:t>
            </a:r>
            <a:r>
              <a:rPr lang="en-US" altLang="en-US" sz="2700"/>
              <a:t>, and the seasonal indices S</a:t>
            </a:r>
            <a:r>
              <a:rPr lang="en-US" altLang="en-US" sz="2700" baseline="-25000"/>
              <a:t>t</a:t>
            </a:r>
            <a:r>
              <a:rPr lang="en-US" altLang="en-US" sz="2700"/>
              <a:t>.</a:t>
            </a:r>
          </a:p>
          <a:p>
            <a:pPr eaLnBrk="1" hangingPunct="1">
              <a:lnSpc>
                <a:spcPct val="90000"/>
              </a:lnSpc>
              <a:buFont typeface="Wingdings" panose="05000000000000000000" pitchFamily="2" charset="2"/>
              <a:buChar char="§"/>
            </a:pPr>
            <a:r>
              <a:rPr lang="en-US" altLang="en-US" sz="2700"/>
              <a:t>To determine initial estimates of the seasonal indices we need to use at </a:t>
            </a:r>
            <a:r>
              <a:rPr lang="en-US" altLang="en-US" sz="2700" b="1">
                <a:solidFill>
                  <a:srgbClr val="0000FF"/>
                </a:solidFill>
              </a:rPr>
              <a:t>least one complete season’s data</a:t>
            </a:r>
            <a:r>
              <a:rPr lang="en-US" altLang="en-US" sz="2700"/>
              <a:t> (i.e., s periods).</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9E85148-4073-42CF-8CEF-57CFC3D483E1}"/>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7FEE2F4D-30CD-42A6-A66D-37850339DF29}"/>
              </a:ext>
            </a:extLst>
          </p:cNvPr>
          <p:cNvSpPr>
            <a:spLocks noGrp="1"/>
          </p:cNvSpPr>
          <p:nvPr>
            <p:ph type="ftr" sz="quarter" idx="11"/>
          </p:nvPr>
        </p:nvSpPr>
        <p:spPr/>
        <p:txBody>
          <a:bodyPr/>
          <a:lstStyle/>
          <a:p>
            <a:pPr>
              <a:defRPr/>
            </a:pPr>
            <a:r>
              <a:rPr lang="en-US"/>
              <a:t>RNSengupta,IME Dept,IIT Kanpur,INDIA</a:t>
            </a:r>
          </a:p>
        </p:txBody>
      </p:sp>
      <p:sp>
        <p:nvSpPr>
          <p:cNvPr id="375812" name="Slide Number Placeholder 5">
            <a:extLst>
              <a:ext uri="{FF2B5EF4-FFF2-40B4-BE49-F238E27FC236}">
                <a16:creationId xmlns:a16="http://schemas.microsoft.com/office/drawing/2014/main" id="{70287764-D161-440A-B67A-0BA2D6C0DF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11B3A19-5096-4305-99B2-D3DED9DB5F2D}" type="slidenum">
              <a:rPr lang="en-US" altLang="en-US" sz="1400" smtClean="0"/>
              <a:pPr>
                <a:spcBef>
                  <a:spcPct val="0"/>
                </a:spcBef>
                <a:buFontTx/>
                <a:buNone/>
              </a:pPr>
              <a:t>141</a:t>
            </a:fld>
            <a:endParaRPr lang="en-US" altLang="en-US" sz="1400"/>
          </a:p>
        </p:txBody>
      </p:sp>
      <p:sp>
        <p:nvSpPr>
          <p:cNvPr id="93189" name="Rectangle 2">
            <a:extLst>
              <a:ext uri="{FF2B5EF4-FFF2-40B4-BE49-F238E27FC236}">
                <a16:creationId xmlns:a16="http://schemas.microsoft.com/office/drawing/2014/main" id="{0B585458-2466-4A94-9FAF-65E1821E48CF}"/>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Additive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17</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000" dirty="0">
              <a:solidFill>
                <a:srgbClr val="0000FF"/>
              </a:solidFill>
              <a:sym typeface="Symbol" panose="05050102010706020507" pitchFamily="18" charset="2"/>
            </a:endParaRPr>
          </a:p>
        </p:txBody>
      </p:sp>
      <p:sp>
        <p:nvSpPr>
          <p:cNvPr id="375814" name="Rectangle 3">
            <a:extLst>
              <a:ext uri="{FF2B5EF4-FFF2-40B4-BE49-F238E27FC236}">
                <a16:creationId xmlns:a16="http://schemas.microsoft.com/office/drawing/2014/main" id="{6192E37D-D988-404B-BDE9-5AC030EE4C03}"/>
              </a:ext>
            </a:extLst>
          </p:cNvPr>
          <p:cNvSpPr>
            <a:spLocks noGrp="1" noChangeArrowheads="1"/>
          </p:cNvSpPr>
          <p:nvPr>
            <p:ph type="body" idx="1"/>
          </p:nvPr>
        </p:nvSpPr>
        <p:spPr/>
        <p:txBody>
          <a:bodyPr/>
          <a:lstStyle/>
          <a:p>
            <a:pPr algn="ctr" eaLnBrk="1" hangingPunct="1">
              <a:lnSpc>
                <a:spcPct val="90000"/>
              </a:lnSpc>
              <a:buFontTx/>
              <a:buNone/>
            </a:pPr>
            <a:r>
              <a:rPr lang="en-US" altLang="en-US" sz="2500" b="1">
                <a:solidFill>
                  <a:srgbClr val="0000FF"/>
                </a:solidFill>
              </a:rPr>
              <a:t>Starting values</a:t>
            </a:r>
          </a:p>
          <a:p>
            <a:pPr algn="just" eaLnBrk="1" hangingPunct="1">
              <a:lnSpc>
                <a:spcPct val="90000"/>
              </a:lnSpc>
              <a:buFont typeface="Wingdings" panose="05000000000000000000" pitchFamily="2" charset="2"/>
              <a:buChar char="§"/>
            </a:pPr>
            <a:r>
              <a:rPr lang="en-US" altLang="en-US" sz="2500"/>
              <a:t>L</a:t>
            </a:r>
            <a:r>
              <a:rPr lang="en-US" altLang="en-US" sz="2500" baseline="-25000"/>
              <a:t>s</a:t>
            </a:r>
            <a:r>
              <a:rPr lang="en-US" altLang="en-US" sz="2500"/>
              <a:t> = (1/s)(Y</a:t>
            </a:r>
            <a:r>
              <a:rPr lang="en-US" altLang="en-US" sz="2500" baseline="-25000"/>
              <a:t>1</a:t>
            </a:r>
            <a:r>
              <a:rPr lang="en-US" altLang="en-US" sz="2500"/>
              <a:t>+ …. +Y</a:t>
            </a:r>
            <a:r>
              <a:rPr lang="en-US" altLang="en-US" sz="2500" baseline="-25000"/>
              <a:t>s</a:t>
            </a:r>
            <a:r>
              <a:rPr lang="en-US" altLang="en-US" sz="2500"/>
              <a:t>), i.e., average of </a:t>
            </a:r>
            <a:r>
              <a:rPr lang="en-US" altLang="en-US" sz="2500" b="1">
                <a:solidFill>
                  <a:srgbClr val="0000FF"/>
                </a:solidFill>
              </a:rPr>
              <a:t>ALL</a:t>
            </a:r>
            <a:r>
              <a:rPr lang="en-US" altLang="en-US" sz="2500"/>
              <a:t> Y values in the </a:t>
            </a:r>
            <a:r>
              <a:rPr lang="en-US" altLang="en-US" sz="2500" b="1">
                <a:solidFill>
                  <a:srgbClr val="0000FF"/>
                </a:solidFill>
              </a:rPr>
              <a:t>seasonal</a:t>
            </a:r>
            <a:r>
              <a:rPr lang="en-US" altLang="en-US" sz="2500"/>
              <a:t> time frame</a:t>
            </a:r>
          </a:p>
          <a:p>
            <a:pPr algn="just" eaLnBrk="1" hangingPunct="1">
              <a:lnSpc>
                <a:spcPct val="90000"/>
              </a:lnSpc>
              <a:buFont typeface="Wingdings" panose="05000000000000000000" pitchFamily="2" charset="2"/>
              <a:buChar char="§"/>
            </a:pPr>
            <a:r>
              <a:rPr lang="en-US" altLang="en-US" sz="2500"/>
              <a:t>b</a:t>
            </a:r>
            <a:r>
              <a:rPr lang="en-US" altLang="en-US" sz="2500" baseline="-25000"/>
              <a:t>s</a:t>
            </a:r>
            <a:r>
              <a:rPr lang="en-US" altLang="en-US" sz="2500"/>
              <a:t> =  (1/s){(Y</a:t>
            </a:r>
            <a:r>
              <a:rPr lang="en-US" altLang="en-US" sz="2500" baseline="-25000"/>
              <a:t>s+1</a:t>
            </a:r>
            <a:r>
              <a:rPr lang="en-US" altLang="en-US" sz="2500"/>
              <a:t>-Y</a:t>
            </a:r>
            <a:r>
              <a:rPr lang="en-US" altLang="en-US" sz="2500" baseline="-25000"/>
              <a:t>1</a:t>
            </a:r>
            <a:r>
              <a:rPr lang="en-US" altLang="en-US" sz="2500"/>
              <a:t>)/s + (Y</a:t>
            </a:r>
            <a:r>
              <a:rPr lang="en-US" altLang="en-US" sz="2500" baseline="-25000"/>
              <a:t>s+2</a:t>
            </a:r>
            <a:r>
              <a:rPr lang="en-US" altLang="en-US" sz="2500"/>
              <a:t>-Y</a:t>
            </a:r>
            <a:r>
              <a:rPr lang="en-US" altLang="en-US" sz="2500" baseline="-25000"/>
              <a:t>2</a:t>
            </a:r>
            <a:r>
              <a:rPr lang="en-US" altLang="en-US" sz="2500"/>
              <a:t>)/s + ….. +(Y</a:t>
            </a:r>
            <a:r>
              <a:rPr lang="en-US" altLang="en-US" sz="2500" baseline="-25000"/>
              <a:t>s+s</a:t>
            </a:r>
            <a:r>
              <a:rPr lang="en-US" altLang="en-US" sz="2500"/>
              <a:t>-Y</a:t>
            </a:r>
            <a:r>
              <a:rPr lang="en-US" altLang="en-US" sz="2500" baseline="-25000"/>
              <a:t>s</a:t>
            </a:r>
            <a:r>
              <a:rPr lang="en-US" altLang="en-US" sz="2500"/>
              <a:t>)/s)}</a:t>
            </a:r>
          </a:p>
          <a:p>
            <a:pPr algn="just" eaLnBrk="1" hangingPunct="1">
              <a:lnSpc>
                <a:spcPct val="90000"/>
              </a:lnSpc>
              <a:buFont typeface="Wingdings" panose="05000000000000000000" pitchFamily="2" charset="2"/>
              <a:buChar char="§"/>
            </a:pPr>
            <a:r>
              <a:rPr lang="en-US" altLang="en-US" sz="2500"/>
              <a:t>S</a:t>
            </a:r>
            <a:r>
              <a:rPr lang="en-US" altLang="en-US" sz="2500" baseline="-25000"/>
              <a:t>1</a:t>
            </a:r>
            <a:r>
              <a:rPr lang="en-US" altLang="en-US" sz="2500"/>
              <a:t>=Y</a:t>
            </a:r>
            <a:r>
              <a:rPr lang="en-US" altLang="en-US" sz="2500" baseline="-25000"/>
              <a:t>1</a:t>
            </a:r>
            <a:r>
              <a:rPr lang="en-US" altLang="en-US" sz="2500"/>
              <a:t>/L</a:t>
            </a:r>
            <a:r>
              <a:rPr lang="en-US" altLang="en-US" sz="2500" baseline="-25000"/>
              <a:t>s</a:t>
            </a:r>
          </a:p>
          <a:p>
            <a:pPr algn="just" eaLnBrk="1" hangingPunct="1">
              <a:lnSpc>
                <a:spcPct val="90000"/>
              </a:lnSpc>
              <a:buFont typeface="Wingdings" panose="05000000000000000000" pitchFamily="2" charset="2"/>
              <a:buChar char="§"/>
            </a:pPr>
            <a:r>
              <a:rPr lang="en-US" altLang="en-US" sz="2500"/>
              <a:t>S</a:t>
            </a:r>
            <a:r>
              <a:rPr lang="en-US" altLang="en-US" sz="2500" baseline="-25000"/>
              <a:t>2</a:t>
            </a:r>
            <a:r>
              <a:rPr lang="en-US" altLang="en-US" sz="2500"/>
              <a:t>=Y</a:t>
            </a:r>
            <a:r>
              <a:rPr lang="en-US" altLang="en-US" sz="2500" baseline="-25000"/>
              <a:t>2</a:t>
            </a:r>
            <a:r>
              <a:rPr lang="en-US" altLang="en-US" sz="2500"/>
              <a:t>/L</a:t>
            </a:r>
            <a:r>
              <a:rPr lang="en-US" altLang="en-US" sz="2500" baseline="-25000"/>
              <a:t>s</a:t>
            </a:r>
          </a:p>
          <a:p>
            <a:pPr algn="just" eaLnBrk="1" hangingPunct="1">
              <a:lnSpc>
                <a:spcPct val="90000"/>
              </a:lnSpc>
              <a:buFont typeface="Wingdings" panose="05000000000000000000" pitchFamily="2" charset="2"/>
              <a:buChar char="§"/>
            </a:pPr>
            <a:r>
              <a:rPr lang="en-US" altLang="en-US" sz="2500"/>
              <a:t>.</a:t>
            </a:r>
          </a:p>
          <a:p>
            <a:pPr algn="just" eaLnBrk="1" hangingPunct="1">
              <a:lnSpc>
                <a:spcPct val="90000"/>
              </a:lnSpc>
              <a:buFont typeface="Wingdings" panose="05000000000000000000" pitchFamily="2" charset="2"/>
              <a:buChar char="§"/>
            </a:pPr>
            <a:r>
              <a:rPr lang="en-US" altLang="en-US" sz="2500"/>
              <a:t>.</a:t>
            </a:r>
          </a:p>
          <a:p>
            <a:pPr algn="just" eaLnBrk="1" hangingPunct="1">
              <a:lnSpc>
                <a:spcPct val="90000"/>
              </a:lnSpc>
              <a:buFont typeface="Wingdings" panose="05000000000000000000" pitchFamily="2" charset="2"/>
              <a:buChar char="§"/>
            </a:pPr>
            <a:r>
              <a:rPr lang="en-US" altLang="en-US" sz="2500"/>
              <a:t>.</a:t>
            </a:r>
          </a:p>
          <a:p>
            <a:pPr algn="just" eaLnBrk="1" hangingPunct="1">
              <a:lnSpc>
                <a:spcPct val="90000"/>
              </a:lnSpc>
              <a:buFont typeface="Wingdings" panose="05000000000000000000" pitchFamily="2" charset="2"/>
              <a:buChar char="§"/>
            </a:pPr>
            <a:r>
              <a:rPr lang="en-US" altLang="en-US" sz="2500"/>
              <a:t>S</a:t>
            </a:r>
            <a:r>
              <a:rPr lang="en-US" altLang="en-US" sz="2500" baseline="-25000"/>
              <a:t>s</a:t>
            </a:r>
            <a:r>
              <a:rPr lang="en-US" altLang="en-US" sz="2500"/>
              <a:t>=Y</a:t>
            </a:r>
            <a:r>
              <a:rPr lang="en-US" altLang="en-US" sz="2500" baseline="-25000"/>
              <a:t>s</a:t>
            </a:r>
            <a:r>
              <a:rPr lang="en-US" altLang="en-US" sz="2500"/>
              <a:t>/L</a:t>
            </a:r>
            <a:r>
              <a:rPr lang="en-US" altLang="en-US" sz="2500" baseline="-25000"/>
              <a:t>s</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60833F1-E6BC-407A-A296-D28C22D7BC11}"/>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D13AB8A4-531C-4950-919B-D467F1131152}"/>
              </a:ext>
            </a:extLst>
          </p:cNvPr>
          <p:cNvSpPr>
            <a:spLocks noGrp="1"/>
          </p:cNvSpPr>
          <p:nvPr>
            <p:ph type="ftr" sz="quarter" idx="11"/>
          </p:nvPr>
        </p:nvSpPr>
        <p:spPr/>
        <p:txBody>
          <a:bodyPr/>
          <a:lstStyle/>
          <a:p>
            <a:pPr>
              <a:defRPr/>
            </a:pPr>
            <a:r>
              <a:rPr lang="en-US"/>
              <a:t>RNSengupta,IME Dept,IIT Kanpur,INDIA</a:t>
            </a:r>
          </a:p>
        </p:txBody>
      </p:sp>
      <p:sp>
        <p:nvSpPr>
          <p:cNvPr id="376836" name="Slide Number Placeholder 5">
            <a:extLst>
              <a:ext uri="{FF2B5EF4-FFF2-40B4-BE49-F238E27FC236}">
                <a16:creationId xmlns:a16="http://schemas.microsoft.com/office/drawing/2014/main" id="{A885A95E-C843-46CE-A4CE-556EA749627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300BF4E-2039-4E32-A7A4-958F1CCAE915}" type="slidenum">
              <a:rPr lang="en-US" altLang="en-US" sz="1400" smtClean="0"/>
              <a:pPr>
                <a:spcBef>
                  <a:spcPct val="0"/>
                </a:spcBef>
                <a:buFontTx/>
                <a:buNone/>
              </a:pPr>
              <a:t>142</a:t>
            </a:fld>
            <a:endParaRPr lang="en-US" altLang="en-US" sz="1400"/>
          </a:p>
        </p:txBody>
      </p:sp>
      <p:sp>
        <p:nvSpPr>
          <p:cNvPr id="93189" name="Rectangle 2">
            <a:extLst>
              <a:ext uri="{FF2B5EF4-FFF2-40B4-BE49-F238E27FC236}">
                <a16:creationId xmlns:a16="http://schemas.microsoft.com/office/drawing/2014/main" id="{C92FBD2B-3A83-4495-B79A-C79BA7DDB750}"/>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Additive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17</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000" dirty="0">
              <a:solidFill>
                <a:srgbClr val="0000FF"/>
              </a:solidFill>
              <a:sym typeface="Symbol" panose="05050102010706020507" pitchFamily="18" charset="2"/>
            </a:endParaRPr>
          </a:p>
        </p:txBody>
      </p:sp>
      <p:sp>
        <p:nvSpPr>
          <p:cNvPr id="376838" name="Rectangle 3">
            <a:extLst>
              <a:ext uri="{FF2B5EF4-FFF2-40B4-BE49-F238E27FC236}">
                <a16:creationId xmlns:a16="http://schemas.microsoft.com/office/drawing/2014/main" id="{EFC23A91-6D8E-4F2B-8895-3A88BEB4DE27}"/>
              </a:ext>
            </a:extLst>
          </p:cNvPr>
          <p:cNvSpPr>
            <a:spLocks noGrp="1" noChangeArrowheads="1"/>
          </p:cNvSpPr>
          <p:nvPr>
            <p:ph type="body" idx="1"/>
          </p:nvPr>
        </p:nvSpPr>
        <p:spPr/>
        <p:txBody>
          <a:bodyPr/>
          <a:lstStyle/>
          <a:p>
            <a:pPr eaLnBrk="1" hangingPunct="1">
              <a:lnSpc>
                <a:spcPct val="90000"/>
              </a:lnSpc>
              <a:buFontTx/>
              <a:buNone/>
            </a:pPr>
            <a:endParaRPr lang="en-US" altLang="en-US" sz="2500" baseline="-25000"/>
          </a:p>
        </p:txBody>
      </p:sp>
      <p:pic>
        <p:nvPicPr>
          <p:cNvPr id="376839" name="Picture 2">
            <a:extLst>
              <a:ext uri="{FF2B5EF4-FFF2-40B4-BE49-F238E27FC236}">
                <a16:creationId xmlns:a16="http://schemas.microsoft.com/office/drawing/2014/main" id="{C40779E0-4BB0-418D-9873-68BBA12BCD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597A995-E8BE-4F5B-9DDF-91307F2B0695}"/>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BAC61ED4-57F0-4486-B808-1AF4E1D5844A}"/>
              </a:ext>
            </a:extLst>
          </p:cNvPr>
          <p:cNvSpPr>
            <a:spLocks noGrp="1"/>
          </p:cNvSpPr>
          <p:nvPr>
            <p:ph type="ftr" sz="quarter" idx="11"/>
          </p:nvPr>
        </p:nvSpPr>
        <p:spPr/>
        <p:txBody>
          <a:bodyPr/>
          <a:lstStyle/>
          <a:p>
            <a:pPr>
              <a:defRPr/>
            </a:pPr>
            <a:r>
              <a:rPr lang="en-US"/>
              <a:t>RNSengupta,IME Dept,IIT Kanpur,INDIA</a:t>
            </a:r>
          </a:p>
        </p:txBody>
      </p:sp>
      <p:sp>
        <p:nvSpPr>
          <p:cNvPr id="377860" name="Slide Number Placeholder 5">
            <a:extLst>
              <a:ext uri="{FF2B5EF4-FFF2-40B4-BE49-F238E27FC236}">
                <a16:creationId xmlns:a16="http://schemas.microsoft.com/office/drawing/2014/main" id="{DB0519F7-E253-4495-BA97-761579863B3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4C1C051-0243-4289-B1BA-0D36C0906DAA}" type="slidenum">
              <a:rPr lang="en-US" altLang="en-US" sz="1400" smtClean="0"/>
              <a:pPr>
                <a:spcBef>
                  <a:spcPct val="0"/>
                </a:spcBef>
                <a:buFontTx/>
                <a:buNone/>
              </a:pPr>
              <a:t>143</a:t>
            </a:fld>
            <a:endParaRPr lang="en-US" altLang="en-US" sz="1400"/>
          </a:p>
        </p:txBody>
      </p:sp>
      <p:sp>
        <p:nvSpPr>
          <p:cNvPr id="93189" name="Rectangle 2">
            <a:extLst>
              <a:ext uri="{FF2B5EF4-FFF2-40B4-BE49-F238E27FC236}">
                <a16:creationId xmlns:a16="http://schemas.microsoft.com/office/drawing/2014/main" id="{59DC9B4E-FE0F-43C4-A089-2A9718A271F7}"/>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Additive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17</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000" dirty="0">
              <a:solidFill>
                <a:srgbClr val="0000FF"/>
              </a:solidFill>
              <a:sym typeface="Symbol" panose="05050102010706020507" pitchFamily="18" charset="2"/>
            </a:endParaRPr>
          </a:p>
        </p:txBody>
      </p:sp>
      <p:sp>
        <p:nvSpPr>
          <p:cNvPr id="377862" name="Rectangle 3">
            <a:extLst>
              <a:ext uri="{FF2B5EF4-FFF2-40B4-BE49-F238E27FC236}">
                <a16:creationId xmlns:a16="http://schemas.microsoft.com/office/drawing/2014/main" id="{828A50F1-F276-491F-A36C-75F483C60B94}"/>
              </a:ext>
            </a:extLst>
          </p:cNvPr>
          <p:cNvSpPr>
            <a:spLocks noGrp="1" noChangeArrowheads="1"/>
          </p:cNvSpPr>
          <p:nvPr>
            <p:ph type="body" idx="1"/>
          </p:nvPr>
        </p:nvSpPr>
        <p:spPr/>
        <p:txBody>
          <a:bodyPr/>
          <a:lstStyle/>
          <a:p>
            <a:pPr eaLnBrk="1" hangingPunct="1">
              <a:lnSpc>
                <a:spcPct val="90000"/>
              </a:lnSpc>
              <a:buFontTx/>
              <a:buNone/>
            </a:pPr>
            <a:endParaRPr lang="en-US" altLang="en-US" sz="2500" baseline="-25000"/>
          </a:p>
        </p:txBody>
      </p:sp>
      <p:pic>
        <p:nvPicPr>
          <p:cNvPr id="377863" name="Picture 8">
            <a:extLst>
              <a:ext uri="{FF2B5EF4-FFF2-40B4-BE49-F238E27FC236}">
                <a16:creationId xmlns:a16="http://schemas.microsoft.com/office/drawing/2014/main" id="{851B37A0-A7A5-4CD6-998E-E68AD6D3D5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656B60C-4C54-44DF-BF4C-334B73881843}"/>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CB5F15CA-27A8-4A3D-96F9-66FE501AC0DE}"/>
              </a:ext>
            </a:extLst>
          </p:cNvPr>
          <p:cNvSpPr>
            <a:spLocks noGrp="1"/>
          </p:cNvSpPr>
          <p:nvPr>
            <p:ph type="ftr" sz="quarter" idx="11"/>
          </p:nvPr>
        </p:nvSpPr>
        <p:spPr/>
        <p:txBody>
          <a:bodyPr/>
          <a:lstStyle/>
          <a:p>
            <a:pPr>
              <a:defRPr/>
            </a:pPr>
            <a:r>
              <a:rPr lang="en-US"/>
              <a:t>RNSengupta,IME Dept,IIT Kanpur,INDIA</a:t>
            </a:r>
          </a:p>
        </p:txBody>
      </p:sp>
      <p:sp>
        <p:nvSpPr>
          <p:cNvPr id="378884" name="Slide Number Placeholder 5">
            <a:extLst>
              <a:ext uri="{FF2B5EF4-FFF2-40B4-BE49-F238E27FC236}">
                <a16:creationId xmlns:a16="http://schemas.microsoft.com/office/drawing/2014/main" id="{DFEEA0D4-F88D-4304-A32B-74C702C10F4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00214AF-4974-4E3B-B023-F993EA919140}" type="slidenum">
              <a:rPr lang="en-US" altLang="en-US" sz="1400" smtClean="0"/>
              <a:pPr>
                <a:spcBef>
                  <a:spcPct val="0"/>
                </a:spcBef>
                <a:buFontTx/>
                <a:buNone/>
              </a:pPr>
              <a:t>144</a:t>
            </a:fld>
            <a:endParaRPr lang="en-US" altLang="en-US" sz="1400"/>
          </a:p>
        </p:txBody>
      </p:sp>
      <p:sp>
        <p:nvSpPr>
          <p:cNvPr id="93189" name="Rectangle 2">
            <a:extLst>
              <a:ext uri="{FF2B5EF4-FFF2-40B4-BE49-F238E27FC236}">
                <a16:creationId xmlns:a16="http://schemas.microsoft.com/office/drawing/2014/main" id="{480C95D9-097B-455D-9240-1A3111B2DA77}"/>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Additive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17</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000" dirty="0">
              <a:solidFill>
                <a:srgbClr val="0000FF"/>
              </a:solidFill>
              <a:sym typeface="Symbol" panose="05050102010706020507" pitchFamily="18" charset="2"/>
            </a:endParaRPr>
          </a:p>
        </p:txBody>
      </p:sp>
      <p:sp>
        <p:nvSpPr>
          <p:cNvPr id="378886" name="Rectangle 3">
            <a:extLst>
              <a:ext uri="{FF2B5EF4-FFF2-40B4-BE49-F238E27FC236}">
                <a16:creationId xmlns:a16="http://schemas.microsoft.com/office/drawing/2014/main" id="{298C56D5-843C-4528-8E57-4CAA0EDFA42C}"/>
              </a:ext>
            </a:extLst>
          </p:cNvPr>
          <p:cNvSpPr>
            <a:spLocks noGrp="1" noChangeArrowheads="1"/>
          </p:cNvSpPr>
          <p:nvPr>
            <p:ph type="body" idx="1"/>
          </p:nvPr>
        </p:nvSpPr>
        <p:spPr/>
        <p:txBody>
          <a:bodyPr/>
          <a:lstStyle/>
          <a:p>
            <a:pPr eaLnBrk="1" hangingPunct="1">
              <a:lnSpc>
                <a:spcPct val="90000"/>
              </a:lnSpc>
              <a:buFontTx/>
              <a:buNone/>
            </a:pPr>
            <a:endParaRPr lang="en-US" altLang="en-US" sz="2500" baseline="-25000"/>
          </a:p>
        </p:txBody>
      </p:sp>
      <p:pic>
        <p:nvPicPr>
          <p:cNvPr id="378887" name="Picture 7">
            <a:extLst>
              <a:ext uri="{FF2B5EF4-FFF2-40B4-BE49-F238E27FC236}">
                <a16:creationId xmlns:a16="http://schemas.microsoft.com/office/drawing/2014/main" id="{A1D55AF9-A200-4CEB-8420-4772E815F8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83686D6-D485-422F-B037-359E251F7E35}"/>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6F03DD04-4A48-4C72-9610-E42CE6C93F79}"/>
              </a:ext>
            </a:extLst>
          </p:cNvPr>
          <p:cNvSpPr>
            <a:spLocks noGrp="1"/>
          </p:cNvSpPr>
          <p:nvPr>
            <p:ph type="ftr" sz="quarter" idx="11"/>
          </p:nvPr>
        </p:nvSpPr>
        <p:spPr/>
        <p:txBody>
          <a:bodyPr/>
          <a:lstStyle/>
          <a:p>
            <a:pPr>
              <a:defRPr/>
            </a:pPr>
            <a:r>
              <a:rPr lang="en-US"/>
              <a:t>RNSengupta,IME Dept,IIT Kanpur,INDIA</a:t>
            </a:r>
          </a:p>
        </p:txBody>
      </p:sp>
      <p:sp>
        <p:nvSpPr>
          <p:cNvPr id="390148" name="Slide Number Placeholder 5">
            <a:extLst>
              <a:ext uri="{FF2B5EF4-FFF2-40B4-BE49-F238E27FC236}">
                <a16:creationId xmlns:a16="http://schemas.microsoft.com/office/drawing/2014/main" id="{3EE7728C-9923-4FDC-86CB-E3FEBCC54C9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F906E69-52C2-4B89-91EB-00735128DF17}" type="slidenum">
              <a:rPr lang="en-US" altLang="en-US" sz="1400" smtClean="0"/>
              <a:pPr>
                <a:spcBef>
                  <a:spcPct val="0"/>
                </a:spcBef>
                <a:buFontTx/>
                <a:buNone/>
              </a:pPr>
              <a:t>145</a:t>
            </a:fld>
            <a:endParaRPr lang="en-US" altLang="en-US" sz="1400"/>
          </a:p>
        </p:txBody>
      </p:sp>
      <p:sp>
        <p:nvSpPr>
          <p:cNvPr id="92165" name="Rectangle 2">
            <a:extLst>
              <a:ext uri="{FF2B5EF4-FFF2-40B4-BE49-F238E27FC236}">
                <a16:creationId xmlns:a16="http://schemas.microsoft.com/office/drawing/2014/main" id="{F796A504-9A9B-4F1F-8B25-8385B46798C9}"/>
              </a:ext>
            </a:extLst>
          </p:cNvPr>
          <p:cNvSpPr>
            <a:spLocks noGrp="1" noChangeArrowheads="1"/>
          </p:cNvSpPr>
          <p:nvPr>
            <p:ph type="title"/>
          </p:nvPr>
        </p:nvSpPr>
        <p:spPr/>
        <p:txBody>
          <a:bodyPr/>
          <a:lstStyle/>
          <a:p>
            <a:pPr eaLnBrk="1" hangingPunct="1">
              <a:defRPr/>
            </a:pPr>
            <a:r>
              <a:rPr lang="en-US" altLang="en-US" sz="4000" b="1" dirty="0" err="1">
                <a:solidFill>
                  <a:srgbClr val="0000FF"/>
                </a:solidFill>
                <a:effectLst>
                  <a:outerShdw blurRad="38100" dist="38100" dir="2700000" algn="tl">
                    <a:srgbClr val="000000">
                      <a:alpha val="43137"/>
                    </a:srgbClr>
                  </a:outerShdw>
                </a:effectLst>
              </a:rPr>
              <a:t>Holt-Winter</a:t>
            </a:r>
            <a:r>
              <a:rPr lang="en-US" altLang="en-US" sz="4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4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4000" b="1" dirty="0">
                <a:solidFill>
                  <a:srgbClr val="FF0000"/>
                </a:solidFill>
                <a:effectLst>
                  <a:outerShdw blurRad="38100" dist="38100" dir="2700000" algn="tl">
                    <a:srgbClr val="000000">
                      <a:alpha val="43137"/>
                    </a:srgbClr>
                  </a:outerShdw>
                </a:effectLst>
                <a:sym typeface="Symbol" panose="05050102010706020507" pitchFamily="18" charset="2"/>
              </a:rPr>
              <a:t>Multiplicative Seasonality</a:t>
            </a:r>
          </a:p>
        </p:txBody>
      </p:sp>
      <p:sp>
        <p:nvSpPr>
          <p:cNvPr id="92166" name="Rectangle 3">
            <a:extLst>
              <a:ext uri="{FF2B5EF4-FFF2-40B4-BE49-F238E27FC236}">
                <a16:creationId xmlns:a16="http://schemas.microsoft.com/office/drawing/2014/main" id="{EC806AEC-BF46-48E8-955F-AF6E64801940}"/>
              </a:ext>
            </a:extLst>
          </p:cNvPr>
          <p:cNvSpPr>
            <a:spLocks noGrp="1" noChangeArrowheads="1"/>
          </p:cNvSpPr>
          <p:nvPr>
            <p:ph type="body" idx="1"/>
          </p:nvPr>
        </p:nvSpPr>
        <p:spPr>
          <a:xfrm>
            <a:off x="609600" y="1570038"/>
            <a:ext cx="10972800" cy="4221162"/>
          </a:xfrm>
        </p:spPr>
        <p:txBody>
          <a:bodyPr/>
          <a:lstStyle/>
          <a:p>
            <a:pPr marL="457200" indent="-457200" algn="just" eaLnBrk="1" hangingPunct="1">
              <a:lnSpc>
                <a:spcPct val="80000"/>
              </a:lnSpc>
              <a:buFontTx/>
              <a:buAutoNum type="arabicParenR"/>
              <a:defRPr/>
            </a:pPr>
            <a:r>
              <a:rPr lang="en-US" altLang="en-US" sz="2700" b="1" dirty="0">
                <a:solidFill>
                  <a:srgbClr val="0000FF"/>
                </a:solidFill>
                <a:sym typeface="Symbol" panose="05050102010706020507" pitchFamily="18" charset="2"/>
              </a:rPr>
              <a:t>Level: L</a:t>
            </a:r>
            <a:r>
              <a:rPr lang="en-US" altLang="en-US" sz="2700" b="1" baseline="-25000" dirty="0">
                <a:solidFill>
                  <a:srgbClr val="0000FF"/>
                </a:solidFill>
                <a:sym typeface="Symbol" panose="05050102010706020507" pitchFamily="18" charset="2"/>
              </a:rPr>
              <a:t>t</a:t>
            </a:r>
            <a:r>
              <a:rPr lang="en-US" altLang="en-US" sz="2700" b="1" dirty="0">
                <a:solidFill>
                  <a:srgbClr val="0000FF"/>
                </a:solidFill>
                <a:sym typeface="Symbol" panose="05050102010706020507" pitchFamily="18" charset="2"/>
              </a:rPr>
              <a:t> = </a:t>
            </a:r>
            <a:r>
              <a:rPr lang="en-US" altLang="en-US" sz="2700" b="1" dirty="0">
                <a:solidFill>
                  <a:srgbClr val="0000FF"/>
                </a:solidFill>
                <a:highlight>
                  <a:srgbClr val="FFFF00"/>
                </a:highlight>
                <a:sym typeface="Symbol" panose="05050102010706020507" pitchFamily="18" charset="2"/>
              </a:rPr>
              <a:t>(</a:t>
            </a:r>
            <a:r>
              <a:rPr lang="en-US" altLang="en-US" sz="2700" b="1" dirty="0" err="1">
                <a:solidFill>
                  <a:srgbClr val="0000FF"/>
                </a:solidFill>
                <a:highlight>
                  <a:srgbClr val="FFFF00"/>
                </a:highlight>
                <a:sym typeface="Symbol" panose="05050102010706020507" pitchFamily="18" charset="2"/>
              </a:rPr>
              <a:t>Y</a:t>
            </a:r>
            <a:r>
              <a:rPr lang="en-US" altLang="en-US" sz="2700" b="1" baseline="-25000" dirty="0" err="1">
                <a:solidFill>
                  <a:srgbClr val="0000FF"/>
                </a:solidFill>
                <a:highlight>
                  <a:srgbClr val="FFFF00"/>
                </a:highlight>
                <a:sym typeface="Symbol" panose="05050102010706020507" pitchFamily="18" charset="2"/>
              </a:rPr>
              <a:t>t</a:t>
            </a:r>
            <a:r>
              <a:rPr lang="en-US" altLang="en-US" sz="2700" b="1" dirty="0">
                <a:solidFill>
                  <a:srgbClr val="0000FF"/>
                </a:solidFill>
                <a:highlight>
                  <a:srgbClr val="FFFF00"/>
                </a:highlight>
                <a:sym typeface="Symbol" panose="05050102010706020507" pitchFamily="18" charset="2"/>
              </a:rPr>
              <a:t>/S</a:t>
            </a:r>
            <a:r>
              <a:rPr lang="en-US" altLang="en-US" sz="2700" b="1" baseline="-25000" dirty="0">
                <a:solidFill>
                  <a:srgbClr val="0000FF"/>
                </a:solidFill>
                <a:highlight>
                  <a:srgbClr val="FFFF00"/>
                </a:highlight>
                <a:sym typeface="Symbol" panose="05050102010706020507" pitchFamily="18" charset="2"/>
              </a:rPr>
              <a:t>t-s</a:t>
            </a:r>
            <a:r>
              <a:rPr lang="en-US" altLang="en-US" sz="2700" b="1" dirty="0">
                <a:solidFill>
                  <a:srgbClr val="0000FF"/>
                </a:solidFill>
                <a:highlight>
                  <a:srgbClr val="FFFF00"/>
                </a:highlight>
                <a:sym typeface="Symbol" panose="05050102010706020507" pitchFamily="18" charset="2"/>
              </a:rPr>
              <a:t>)</a:t>
            </a:r>
            <a:r>
              <a:rPr lang="en-US" altLang="en-US" sz="2700" b="1" dirty="0">
                <a:solidFill>
                  <a:srgbClr val="0000FF"/>
                </a:solidFill>
                <a:sym typeface="Symbol" panose="05050102010706020507" pitchFamily="18" charset="2"/>
              </a:rPr>
              <a:t> + (1-)(L</a:t>
            </a:r>
            <a:r>
              <a:rPr lang="en-US" altLang="en-US" sz="2700" b="1" baseline="-25000" dirty="0">
                <a:solidFill>
                  <a:srgbClr val="0000FF"/>
                </a:solidFill>
                <a:sym typeface="Symbol" panose="05050102010706020507" pitchFamily="18" charset="2"/>
              </a:rPr>
              <a:t>t-1</a:t>
            </a:r>
            <a:r>
              <a:rPr lang="en-US" altLang="en-US" sz="2700" b="1" dirty="0">
                <a:solidFill>
                  <a:srgbClr val="0000FF"/>
                </a:solidFill>
                <a:sym typeface="Symbol" panose="05050102010706020507" pitchFamily="18" charset="2"/>
              </a:rPr>
              <a:t> + b</a:t>
            </a:r>
            <a:r>
              <a:rPr lang="en-US" altLang="en-US" sz="2700" b="1" baseline="-25000" dirty="0">
                <a:solidFill>
                  <a:srgbClr val="0000FF"/>
                </a:solidFill>
                <a:sym typeface="Symbol" panose="05050102010706020507" pitchFamily="18" charset="2"/>
              </a:rPr>
              <a:t>t-1</a:t>
            </a:r>
            <a:r>
              <a:rPr lang="en-US" altLang="en-US" sz="2700" b="1" dirty="0">
                <a:solidFill>
                  <a:srgbClr val="0000FF"/>
                </a:solidFill>
                <a:sym typeface="Symbol" panose="05050102010706020507" pitchFamily="18" charset="2"/>
              </a:rPr>
              <a:t>)</a:t>
            </a:r>
          </a:p>
          <a:p>
            <a:pPr marL="457200" indent="-457200" algn="just" eaLnBrk="1" hangingPunct="1">
              <a:lnSpc>
                <a:spcPct val="80000"/>
              </a:lnSpc>
              <a:buFontTx/>
              <a:buAutoNum type="arabicParenR"/>
              <a:defRPr/>
            </a:pPr>
            <a:r>
              <a:rPr lang="en-US" altLang="en-US" sz="2700" b="1" dirty="0">
                <a:solidFill>
                  <a:srgbClr val="0000FF"/>
                </a:solidFill>
                <a:sym typeface="Symbol" panose="05050102010706020507" pitchFamily="18" charset="2"/>
              </a:rPr>
              <a:t>Trend: </a:t>
            </a:r>
            <a:r>
              <a:rPr lang="en-US" altLang="en-US" sz="2700" b="1" dirty="0" err="1">
                <a:solidFill>
                  <a:srgbClr val="0000FF"/>
                </a:solidFill>
                <a:sym typeface="Symbol" panose="05050102010706020507" pitchFamily="18" charset="2"/>
              </a:rPr>
              <a:t>b</a:t>
            </a:r>
            <a:r>
              <a:rPr lang="en-US" altLang="en-US" sz="2700" b="1" baseline="-25000" dirty="0" err="1">
                <a:solidFill>
                  <a:srgbClr val="0000FF"/>
                </a:solidFill>
                <a:sym typeface="Symbol" panose="05050102010706020507" pitchFamily="18" charset="2"/>
              </a:rPr>
              <a:t>t</a:t>
            </a:r>
            <a:r>
              <a:rPr lang="en-US" altLang="en-US" sz="2700" b="1" dirty="0">
                <a:solidFill>
                  <a:srgbClr val="0000FF"/>
                </a:solidFill>
                <a:sym typeface="Symbol" panose="05050102010706020507" pitchFamily="18" charset="2"/>
              </a:rPr>
              <a:t> = (L</a:t>
            </a:r>
            <a:r>
              <a:rPr lang="en-US" altLang="en-US" sz="2700" b="1" baseline="-25000" dirty="0">
                <a:solidFill>
                  <a:srgbClr val="0000FF"/>
                </a:solidFill>
                <a:sym typeface="Symbol" panose="05050102010706020507" pitchFamily="18" charset="2"/>
              </a:rPr>
              <a:t>t</a:t>
            </a:r>
            <a:r>
              <a:rPr lang="en-US" altLang="en-US" sz="2700" b="1" dirty="0">
                <a:solidFill>
                  <a:srgbClr val="0000FF"/>
                </a:solidFill>
                <a:sym typeface="Symbol" panose="05050102010706020507" pitchFamily="18" charset="2"/>
              </a:rPr>
              <a:t> – L</a:t>
            </a:r>
            <a:r>
              <a:rPr lang="en-US" altLang="en-US" sz="2700" b="1" baseline="-25000" dirty="0">
                <a:solidFill>
                  <a:srgbClr val="0000FF"/>
                </a:solidFill>
                <a:sym typeface="Symbol" panose="05050102010706020507" pitchFamily="18" charset="2"/>
              </a:rPr>
              <a:t>t-1</a:t>
            </a:r>
            <a:r>
              <a:rPr lang="en-US" altLang="en-US" sz="2700" b="1" dirty="0">
                <a:solidFill>
                  <a:srgbClr val="0000FF"/>
                </a:solidFill>
                <a:sym typeface="Symbol" panose="05050102010706020507" pitchFamily="18" charset="2"/>
              </a:rPr>
              <a:t>) + (1 - )b</a:t>
            </a:r>
            <a:r>
              <a:rPr lang="en-US" altLang="en-US" sz="2700" b="1" baseline="-25000" dirty="0">
                <a:solidFill>
                  <a:srgbClr val="0000FF"/>
                </a:solidFill>
                <a:sym typeface="Symbol" panose="05050102010706020507" pitchFamily="18" charset="2"/>
              </a:rPr>
              <a:t>t-1</a:t>
            </a:r>
          </a:p>
          <a:p>
            <a:pPr marL="457200" indent="-457200" algn="just" eaLnBrk="1" hangingPunct="1">
              <a:lnSpc>
                <a:spcPct val="80000"/>
              </a:lnSpc>
              <a:buFontTx/>
              <a:buAutoNum type="arabicParenR"/>
              <a:defRPr/>
            </a:pPr>
            <a:r>
              <a:rPr lang="en-US" altLang="en-US" sz="2700" b="1" dirty="0">
                <a:solidFill>
                  <a:srgbClr val="0000FF"/>
                </a:solidFill>
                <a:sym typeface="Symbol" panose="05050102010706020507" pitchFamily="18" charset="2"/>
              </a:rPr>
              <a:t>Seasonal: S</a:t>
            </a:r>
            <a:r>
              <a:rPr lang="en-US" altLang="en-US" sz="2700" b="1" baseline="-25000" dirty="0">
                <a:solidFill>
                  <a:srgbClr val="0000FF"/>
                </a:solidFill>
                <a:sym typeface="Symbol" panose="05050102010706020507" pitchFamily="18" charset="2"/>
              </a:rPr>
              <a:t>t</a:t>
            </a:r>
            <a:r>
              <a:rPr lang="en-US" altLang="en-US" sz="2700" b="1" dirty="0">
                <a:solidFill>
                  <a:srgbClr val="0000FF"/>
                </a:solidFill>
                <a:sym typeface="Symbol" panose="05050102010706020507" pitchFamily="18" charset="2"/>
              </a:rPr>
              <a:t> = </a:t>
            </a:r>
            <a:r>
              <a:rPr lang="en-US" altLang="en-US" sz="2700" b="1" dirty="0">
                <a:solidFill>
                  <a:srgbClr val="0000FF"/>
                </a:solidFill>
                <a:highlight>
                  <a:srgbClr val="FFFF00"/>
                </a:highlight>
                <a:sym typeface="Symbol" panose="05050102010706020507" pitchFamily="18" charset="2"/>
              </a:rPr>
              <a:t>(</a:t>
            </a:r>
            <a:r>
              <a:rPr lang="en-US" altLang="en-US" sz="2700" b="1" dirty="0" err="1">
                <a:solidFill>
                  <a:srgbClr val="0000FF"/>
                </a:solidFill>
                <a:highlight>
                  <a:srgbClr val="FFFF00"/>
                </a:highlight>
                <a:sym typeface="Symbol" panose="05050102010706020507" pitchFamily="18" charset="2"/>
              </a:rPr>
              <a:t>Y</a:t>
            </a:r>
            <a:r>
              <a:rPr lang="en-US" altLang="en-US" sz="2700" b="1" baseline="-25000" dirty="0" err="1">
                <a:solidFill>
                  <a:srgbClr val="0000FF"/>
                </a:solidFill>
                <a:highlight>
                  <a:srgbClr val="FFFF00"/>
                </a:highlight>
                <a:sym typeface="Symbol" panose="05050102010706020507" pitchFamily="18" charset="2"/>
              </a:rPr>
              <a:t>t</a:t>
            </a:r>
            <a:r>
              <a:rPr lang="en-US" altLang="en-US" sz="2700" b="1" dirty="0">
                <a:solidFill>
                  <a:srgbClr val="0000FF"/>
                </a:solidFill>
                <a:highlight>
                  <a:srgbClr val="FFFF00"/>
                </a:highlight>
                <a:sym typeface="Symbol" panose="05050102010706020507" pitchFamily="18" charset="2"/>
              </a:rPr>
              <a:t>/L</a:t>
            </a:r>
            <a:r>
              <a:rPr lang="en-US" altLang="en-US" sz="2700" b="1" baseline="-25000" dirty="0">
                <a:solidFill>
                  <a:srgbClr val="0000FF"/>
                </a:solidFill>
                <a:highlight>
                  <a:srgbClr val="FFFF00"/>
                </a:highlight>
                <a:sym typeface="Symbol" panose="05050102010706020507" pitchFamily="18" charset="2"/>
              </a:rPr>
              <a:t>t</a:t>
            </a:r>
            <a:r>
              <a:rPr lang="en-US" altLang="en-US" sz="2700" b="1" dirty="0">
                <a:solidFill>
                  <a:srgbClr val="0000FF"/>
                </a:solidFill>
                <a:highlight>
                  <a:srgbClr val="FFFF00"/>
                </a:highlight>
                <a:sym typeface="Symbol" panose="05050102010706020507" pitchFamily="18" charset="2"/>
              </a:rPr>
              <a:t>)</a:t>
            </a:r>
            <a:r>
              <a:rPr lang="en-US" altLang="en-US" sz="2700" b="1" dirty="0">
                <a:solidFill>
                  <a:srgbClr val="0000FF"/>
                </a:solidFill>
                <a:sym typeface="Symbol" panose="05050102010706020507" pitchFamily="18" charset="2"/>
              </a:rPr>
              <a:t> + (1 -  )S</a:t>
            </a:r>
            <a:r>
              <a:rPr lang="en-US" altLang="en-US" sz="2700" b="1" baseline="-25000" dirty="0">
                <a:solidFill>
                  <a:srgbClr val="0000FF"/>
                </a:solidFill>
                <a:sym typeface="Symbol" panose="05050102010706020507" pitchFamily="18" charset="2"/>
              </a:rPr>
              <a:t>t-s</a:t>
            </a:r>
            <a:r>
              <a:rPr lang="en-US" altLang="en-US" sz="2700" b="1" dirty="0">
                <a:solidFill>
                  <a:srgbClr val="0000FF"/>
                </a:solidFill>
                <a:sym typeface="Symbol" panose="05050102010706020507" pitchFamily="18" charset="2"/>
              </a:rPr>
              <a:t> for t &gt; s</a:t>
            </a:r>
          </a:p>
          <a:p>
            <a:pPr marL="457200" indent="-457200" algn="just" eaLnBrk="1" hangingPunct="1">
              <a:lnSpc>
                <a:spcPct val="80000"/>
              </a:lnSpc>
              <a:buFontTx/>
              <a:buAutoNum type="arabicParenR"/>
              <a:defRPr/>
            </a:pPr>
            <a:r>
              <a:rPr lang="en-US" altLang="en-US" sz="2700" b="1" dirty="0">
                <a:solidFill>
                  <a:srgbClr val="0000FF"/>
                </a:solidFill>
                <a:sym typeface="Symbol" panose="05050102010706020507" pitchFamily="18" charset="2"/>
              </a:rPr>
              <a:t>Forecast: </a:t>
            </a:r>
            <a:r>
              <a:rPr lang="en-US" altLang="en-US" sz="2700" b="1" dirty="0" err="1">
                <a:solidFill>
                  <a:srgbClr val="0000FF"/>
                </a:solidFill>
                <a:sym typeface="Symbol" panose="05050102010706020507" pitchFamily="18" charset="2"/>
              </a:rPr>
              <a:t>F</a:t>
            </a:r>
            <a:r>
              <a:rPr lang="en-US" altLang="en-US" sz="2700" b="1" baseline="-25000" dirty="0" err="1">
                <a:solidFill>
                  <a:srgbClr val="0000FF"/>
                </a:solidFill>
                <a:sym typeface="Symbol" panose="05050102010706020507" pitchFamily="18" charset="2"/>
              </a:rPr>
              <a:t>t+m</a:t>
            </a:r>
            <a:r>
              <a:rPr lang="en-US" altLang="en-US" sz="2700" b="1" dirty="0">
                <a:solidFill>
                  <a:srgbClr val="0000FF"/>
                </a:solidFill>
                <a:sym typeface="Symbol" panose="05050102010706020507" pitchFamily="18" charset="2"/>
              </a:rPr>
              <a:t> = </a:t>
            </a:r>
            <a:r>
              <a:rPr lang="en-US" altLang="en-US" sz="2700" b="1" dirty="0">
                <a:solidFill>
                  <a:srgbClr val="0000FF"/>
                </a:solidFill>
                <a:highlight>
                  <a:srgbClr val="FFFF00"/>
                </a:highlight>
                <a:sym typeface="Symbol" panose="05050102010706020507" pitchFamily="18" charset="2"/>
              </a:rPr>
              <a:t>(L</a:t>
            </a:r>
            <a:r>
              <a:rPr lang="en-US" altLang="en-US" sz="2700" b="1" baseline="-25000" dirty="0">
                <a:solidFill>
                  <a:srgbClr val="0000FF"/>
                </a:solidFill>
                <a:highlight>
                  <a:srgbClr val="FFFF00"/>
                </a:highlight>
                <a:sym typeface="Symbol" panose="05050102010706020507" pitchFamily="18" charset="2"/>
              </a:rPr>
              <a:t>t</a:t>
            </a:r>
            <a:r>
              <a:rPr lang="en-US" altLang="en-US" sz="2700" b="1" dirty="0">
                <a:solidFill>
                  <a:srgbClr val="0000FF"/>
                </a:solidFill>
                <a:highlight>
                  <a:srgbClr val="FFFF00"/>
                </a:highlight>
                <a:sym typeface="Symbol" panose="05050102010706020507" pitchFamily="18" charset="2"/>
              </a:rPr>
              <a:t> + </a:t>
            </a:r>
            <a:r>
              <a:rPr lang="en-US" altLang="en-US" sz="2700" b="1" dirty="0" err="1">
                <a:solidFill>
                  <a:srgbClr val="0000FF"/>
                </a:solidFill>
                <a:highlight>
                  <a:srgbClr val="FFFF00"/>
                </a:highlight>
                <a:sym typeface="Symbol" panose="05050102010706020507" pitchFamily="18" charset="2"/>
              </a:rPr>
              <a:t>b</a:t>
            </a:r>
            <a:r>
              <a:rPr lang="en-US" altLang="en-US" sz="2700" b="1" baseline="-25000" dirty="0" err="1">
                <a:solidFill>
                  <a:srgbClr val="0000FF"/>
                </a:solidFill>
                <a:highlight>
                  <a:srgbClr val="FFFF00"/>
                </a:highlight>
                <a:sym typeface="Symbol" panose="05050102010706020507" pitchFamily="18" charset="2"/>
              </a:rPr>
              <a:t>t</a:t>
            </a:r>
            <a:r>
              <a:rPr lang="en-US" altLang="en-US" sz="2700" b="1" dirty="0" err="1">
                <a:solidFill>
                  <a:srgbClr val="0000FF"/>
                </a:solidFill>
                <a:highlight>
                  <a:srgbClr val="FFFF00"/>
                </a:highlight>
                <a:sym typeface="Symbol" panose="05050102010706020507" pitchFamily="18" charset="2"/>
              </a:rPr>
              <a:t>m</a:t>
            </a:r>
            <a:r>
              <a:rPr lang="en-US" altLang="en-US" sz="2700" b="1" dirty="0">
                <a:solidFill>
                  <a:srgbClr val="0000FF"/>
                </a:solidFill>
                <a:highlight>
                  <a:srgbClr val="FFFF00"/>
                </a:highlight>
                <a:sym typeface="Symbol" panose="05050102010706020507" pitchFamily="18" charset="2"/>
              </a:rPr>
              <a:t>)</a:t>
            </a:r>
            <a:r>
              <a:rPr lang="en-US" altLang="en-US" sz="2700" b="1" dirty="0" err="1">
                <a:solidFill>
                  <a:srgbClr val="0000FF"/>
                </a:solidFill>
                <a:highlight>
                  <a:srgbClr val="FFFF00"/>
                </a:highlight>
                <a:sym typeface="Symbol" panose="05050102010706020507" pitchFamily="18" charset="2"/>
              </a:rPr>
              <a:t>S</a:t>
            </a:r>
            <a:r>
              <a:rPr lang="en-US" altLang="en-US" sz="2700" b="1" baseline="-25000" dirty="0" err="1">
                <a:solidFill>
                  <a:srgbClr val="0000FF"/>
                </a:solidFill>
                <a:highlight>
                  <a:srgbClr val="FFFF00"/>
                </a:highlight>
                <a:sym typeface="Symbol" panose="05050102010706020507" pitchFamily="18" charset="2"/>
              </a:rPr>
              <a:t>t-s+m</a:t>
            </a:r>
            <a:endParaRPr lang="en-US" altLang="en-US" sz="2700" b="1" baseline="-25000" dirty="0">
              <a:solidFill>
                <a:srgbClr val="0000FF"/>
              </a:solidFill>
              <a:highlight>
                <a:srgbClr val="FFFF00"/>
              </a:highlight>
              <a:sym typeface="Symbol" panose="05050102010706020507" pitchFamily="18" charset="2"/>
            </a:endParaRPr>
          </a:p>
          <a:p>
            <a:pPr marL="457200" indent="-457200" algn="just" eaLnBrk="1" hangingPunct="1">
              <a:lnSpc>
                <a:spcPct val="80000"/>
              </a:lnSpc>
              <a:buFontTx/>
              <a:buAutoNum type="arabicParenR"/>
              <a:defRPr/>
            </a:pPr>
            <a:r>
              <a:rPr lang="en-US" altLang="en-US" sz="2700" b="1" dirty="0">
                <a:solidFill>
                  <a:srgbClr val="0000FF"/>
                </a:solidFill>
                <a:sym typeface="Symbol" panose="05050102010706020507" pitchFamily="18" charset="2"/>
              </a:rPr>
              <a:t>S</a:t>
            </a:r>
            <a:r>
              <a:rPr lang="en-US" altLang="en-US" sz="2700" b="1" baseline="-25000" dirty="0">
                <a:solidFill>
                  <a:srgbClr val="0000FF"/>
                </a:solidFill>
                <a:sym typeface="Symbol" panose="05050102010706020507" pitchFamily="18" charset="2"/>
              </a:rPr>
              <a:t>i</a:t>
            </a:r>
            <a:r>
              <a:rPr lang="en-US" altLang="en-US" sz="2700" b="1" dirty="0">
                <a:solidFill>
                  <a:srgbClr val="0000FF"/>
                </a:solidFill>
                <a:sym typeface="Symbol" panose="05050102010706020507" pitchFamily="18" charset="2"/>
              </a:rPr>
              <a:t> = Y</a:t>
            </a:r>
            <a:r>
              <a:rPr lang="en-US" altLang="en-US" sz="2700" b="1" baseline="-25000" dirty="0">
                <a:solidFill>
                  <a:srgbClr val="0000FF"/>
                </a:solidFill>
                <a:sym typeface="Symbol" panose="05050102010706020507" pitchFamily="18" charset="2"/>
              </a:rPr>
              <a:t>i</a:t>
            </a:r>
            <a:r>
              <a:rPr lang="en-US" altLang="en-US" sz="2700" b="1" dirty="0">
                <a:solidFill>
                  <a:srgbClr val="0000FF"/>
                </a:solidFill>
                <a:sym typeface="Symbol" panose="05050102010706020507" pitchFamily="18" charset="2"/>
              </a:rPr>
              <a:t>/L</a:t>
            </a:r>
            <a:r>
              <a:rPr lang="en-US" altLang="en-US" sz="2700" b="1" baseline="-25000" dirty="0">
                <a:solidFill>
                  <a:srgbClr val="0000FF"/>
                </a:solidFill>
                <a:sym typeface="Symbol" panose="05050102010706020507" pitchFamily="18" charset="2"/>
              </a:rPr>
              <a:t>s</a:t>
            </a:r>
            <a:r>
              <a:rPr lang="en-US" altLang="en-US" sz="2700" b="1" dirty="0">
                <a:solidFill>
                  <a:srgbClr val="0000FF"/>
                </a:solidFill>
                <a:sym typeface="Symbol" panose="05050102010706020507" pitchFamily="18" charset="2"/>
              </a:rPr>
              <a:t> where L</a:t>
            </a:r>
            <a:r>
              <a:rPr lang="en-US" altLang="en-US" sz="2700" b="1" baseline="-25000" dirty="0">
                <a:solidFill>
                  <a:srgbClr val="0000FF"/>
                </a:solidFill>
                <a:sym typeface="Symbol" panose="05050102010706020507" pitchFamily="18" charset="2"/>
              </a:rPr>
              <a:t>s</a:t>
            </a:r>
            <a:r>
              <a:rPr lang="en-US" altLang="en-US" sz="2700" b="1" dirty="0">
                <a:solidFill>
                  <a:srgbClr val="0000FF"/>
                </a:solidFill>
                <a:sym typeface="Symbol" panose="05050102010706020507" pitchFamily="18" charset="2"/>
              </a:rPr>
              <a:t> = (Y</a:t>
            </a:r>
            <a:r>
              <a:rPr lang="en-US" altLang="en-US" sz="2700" b="1" baseline="-25000" dirty="0">
                <a:solidFill>
                  <a:srgbClr val="0000FF"/>
                </a:solidFill>
                <a:sym typeface="Symbol" panose="05050102010706020507" pitchFamily="18" charset="2"/>
              </a:rPr>
              <a:t>1</a:t>
            </a:r>
            <a:r>
              <a:rPr lang="en-US" altLang="en-US" sz="2700" b="1" dirty="0">
                <a:solidFill>
                  <a:srgbClr val="0000FF"/>
                </a:solidFill>
                <a:sym typeface="Symbol" panose="05050102010706020507" pitchFamily="18" charset="2"/>
              </a:rPr>
              <a:t>+…+</a:t>
            </a:r>
            <a:r>
              <a:rPr lang="en-US" altLang="en-US" sz="2700" b="1" dirty="0" err="1">
                <a:solidFill>
                  <a:srgbClr val="0000FF"/>
                </a:solidFill>
                <a:sym typeface="Symbol" panose="05050102010706020507" pitchFamily="18" charset="2"/>
              </a:rPr>
              <a:t>Y</a:t>
            </a:r>
            <a:r>
              <a:rPr lang="en-US" altLang="en-US" sz="2700" b="1" baseline="-25000" dirty="0" err="1">
                <a:solidFill>
                  <a:srgbClr val="0000FF"/>
                </a:solidFill>
                <a:sym typeface="Symbol" panose="05050102010706020507" pitchFamily="18" charset="2"/>
              </a:rPr>
              <a:t>s</a:t>
            </a:r>
            <a:r>
              <a:rPr lang="en-US" altLang="en-US" sz="2700" b="1" dirty="0">
                <a:solidFill>
                  <a:srgbClr val="0000FF"/>
                </a:solidFill>
                <a:sym typeface="Symbol" panose="05050102010706020507" pitchFamily="18" charset="2"/>
              </a:rPr>
              <a:t>)/s for </a:t>
            </a:r>
            <a:r>
              <a:rPr lang="en-US" altLang="en-US" sz="2700" b="1" dirty="0" err="1">
                <a:solidFill>
                  <a:srgbClr val="0000FF"/>
                </a:solidFill>
                <a:sym typeface="Symbol" panose="05050102010706020507" pitchFamily="18" charset="2"/>
              </a:rPr>
              <a:t>i</a:t>
            </a:r>
            <a:r>
              <a:rPr lang="en-US" altLang="en-US" sz="2700" b="1" dirty="0">
                <a:solidFill>
                  <a:srgbClr val="0000FF"/>
                </a:solidFill>
                <a:sym typeface="Symbol" panose="05050102010706020507" pitchFamily="18" charset="2"/>
              </a:rPr>
              <a:t>  s</a:t>
            </a:r>
          </a:p>
          <a:p>
            <a:pPr algn="just" eaLnBrk="1" hangingPunct="1">
              <a:lnSpc>
                <a:spcPct val="80000"/>
              </a:lnSpc>
              <a:buFont typeface="Wingdings" panose="05000000000000000000" pitchFamily="2" charset="2"/>
              <a:buChar char="§"/>
              <a:defRPr/>
            </a:pPr>
            <a:r>
              <a:rPr lang="en-US" altLang="en-US" sz="2700" dirty="0">
                <a:sym typeface="Symbol" panose="05050102010706020507" pitchFamily="18" charset="2"/>
              </a:rPr>
              <a:t>Here one consider seasonality is </a:t>
            </a:r>
            <a:r>
              <a:rPr lang="en-US" altLang="en-US" sz="2700" b="1" dirty="0">
                <a:solidFill>
                  <a:srgbClr val="0000FF"/>
                </a:solidFill>
                <a:sym typeface="Symbol" panose="05050102010706020507" pitchFamily="18" charset="2"/>
              </a:rPr>
              <a:t>multiplicative</a:t>
            </a:r>
            <a:r>
              <a:rPr lang="en-US" altLang="en-US" sz="2700" dirty="0">
                <a:sym typeface="Symbol" panose="05050102010706020507" pitchFamily="18" charset="2"/>
              </a:rPr>
              <a:t> in its characteristics </a:t>
            </a:r>
          </a:p>
          <a:p>
            <a:pPr algn="just" eaLnBrk="1" hangingPunct="1">
              <a:lnSpc>
                <a:spcPct val="80000"/>
              </a:lnSpc>
              <a:buFont typeface="Wingdings" panose="05000000000000000000" pitchFamily="2" charset="2"/>
              <a:buChar char="§"/>
              <a:defRPr/>
            </a:pPr>
            <a:r>
              <a:rPr lang="en-US" altLang="en-US" sz="2700" dirty="0">
                <a:sym typeface="Symbol" panose="05050102010706020507" pitchFamily="18" charset="2"/>
              </a:rPr>
              <a:t>The level equation for </a:t>
            </a:r>
            <a:r>
              <a:rPr lang="en-US" altLang="en-US" sz="2700" b="1" dirty="0">
                <a:solidFill>
                  <a:srgbClr val="0000FF"/>
                </a:solidFill>
                <a:sym typeface="Symbol" panose="05050102010706020507" pitchFamily="18" charset="2"/>
              </a:rPr>
              <a:t>Hold-Winter’s</a:t>
            </a:r>
            <a:r>
              <a:rPr lang="en-US" altLang="en-US" sz="2700" dirty="0">
                <a:sym typeface="Symbol" panose="05050102010706020507" pitchFamily="18" charset="2"/>
              </a:rPr>
              <a:t> method differs from the level equation of </a:t>
            </a:r>
            <a:r>
              <a:rPr lang="en-US" altLang="en-US" sz="2700" b="1" dirty="0">
                <a:solidFill>
                  <a:srgbClr val="0000FF"/>
                </a:solidFill>
                <a:sym typeface="Symbol" panose="05050102010706020507" pitchFamily="18" charset="2"/>
              </a:rPr>
              <a:t>Holt</a:t>
            </a:r>
            <a:r>
              <a:rPr lang="en-US" altLang="en-US" sz="2700" dirty="0">
                <a:sym typeface="Symbol" panose="05050102010706020507" pitchFamily="18" charset="2"/>
              </a:rPr>
              <a:t> method as we need to </a:t>
            </a:r>
            <a:r>
              <a:rPr lang="en-US" altLang="en-US" sz="2700" b="1" dirty="0">
                <a:solidFill>
                  <a:srgbClr val="0000FF"/>
                </a:solidFill>
                <a:sym typeface="Symbol" panose="05050102010706020507" pitchFamily="18" charset="2"/>
              </a:rPr>
              <a:t>divide</a:t>
            </a:r>
            <a:r>
              <a:rPr lang="en-US" altLang="en-US" sz="2700" dirty="0">
                <a:sym typeface="Symbol" panose="05050102010706020507" pitchFamily="18" charset="2"/>
              </a:rPr>
              <a:t> here with S</a:t>
            </a:r>
            <a:r>
              <a:rPr lang="en-US" altLang="en-US" sz="2700" baseline="-25000" dirty="0">
                <a:sym typeface="Symbol" panose="05050102010706020507" pitchFamily="18" charset="2"/>
              </a:rPr>
              <a:t>t-s</a:t>
            </a:r>
            <a:r>
              <a:rPr lang="en-US" altLang="en-US" sz="2700" dirty="0">
                <a:sym typeface="Symbol" panose="05050102010706020507" pitchFamily="18" charset="2"/>
              </a:rPr>
              <a:t>, which is done to </a:t>
            </a:r>
            <a:r>
              <a:rPr lang="en-US" altLang="en-US" sz="2700" b="1" dirty="0">
                <a:solidFill>
                  <a:srgbClr val="0000FF"/>
                </a:solidFill>
                <a:sym typeface="Symbol" panose="05050102010706020507" pitchFamily="18" charset="2"/>
              </a:rPr>
              <a:t>de-seasonalize</a:t>
            </a:r>
            <a:r>
              <a:rPr lang="en-US" altLang="en-US" sz="2700" dirty="0">
                <a:sym typeface="Symbol" panose="05050102010706020507" pitchFamily="18" charset="2"/>
              </a:rPr>
              <a:t> </a:t>
            </a:r>
            <a:r>
              <a:rPr lang="en-US" altLang="en-US" sz="2700" dirty="0" err="1">
                <a:sym typeface="Symbol" panose="05050102010706020507" pitchFamily="18" charset="2"/>
              </a:rPr>
              <a:t>Y</a:t>
            </a:r>
            <a:r>
              <a:rPr lang="en-US" altLang="en-US" sz="2700" baseline="-25000" dirty="0" err="1">
                <a:sym typeface="Symbol" panose="05050102010706020507" pitchFamily="18" charset="2"/>
              </a:rPr>
              <a:t>t</a:t>
            </a:r>
            <a:endParaRPr lang="en-US" altLang="en-US" sz="2700" dirty="0">
              <a:sym typeface="Symbol" panose="05050102010706020507" pitchFamily="18" charset="2"/>
            </a:endParaRPr>
          </a:p>
        </p:txBody>
      </p:sp>
      <p:sp useBgFill="1">
        <p:nvSpPr>
          <p:cNvPr id="390151" name="Right Brace 6">
            <a:extLst>
              <a:ext uri="{FF2B5EF4-FFF2-40B4-BE49-F238E27FC236}">
                <a16:creationId xmlns:a16="http://schemas.microsoft.com/office/drawing/2014/main" id="{4AF7185F-B4EB-455A-964C-31BA00F9812D}"/>
              </a:ext>
            </a:extLst>
          </p:cNvPr>
          <p:cNvSpPr>
            <a:spLocks/>
          </p:cNvSpPr>
          <p:nvPr/>
        </p:nvSpPr>
        <p:spPr bwMode="auto">
          <a:xfrm>
            <a:off x="7848600" y="1570038"/>
            <a:ext cx="889000" cy="1858962"/>
          </a:xfrm>
          <a:prstGeom prst="rightBrace">
            <a:avLst>
              <a:gd name="adj1" fmla="val 8335"/>
              <a:gd name="adj2" fmla="val 50000"/>
            </a:avLst>
          </a:prstGeom>
          <a:ln w="38100" algn="ctr">
            <a:solidFill>
              <a:schemeClr val="tx1"/>
            </a:solidFill>
            <a:round/>
            <a:headEnd/>
            <a:tailEnd/>
          </a:ln>
        </p:spPr>
        <p:txBody>
          <a:bodyPr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pitchFamily="49" charset="0"/>
            </a:endParaRPr>
          </a:p>
        </p:txBody>
      </p:sp>
      <p:sp>
        <p:nvSpPr>
          <p:cNvPr id="390152" name="TextBox 7">
            <a:extLst>
              <a:ext uri="{FF2B5EF4-FFF2-40B4-BE49-F238E27FC236}">
                <a16:creationId xmlns:a16="http://schemas.microsoft.com/office/drawing/2014/main" id="{EDB41950-A8E4-47F2-8589-C65FD5A39924}"/>
              </a:ext>
            </a:extLst>
          </p:cNvPr>
          <p:cNvSpPr txBox="1">
            <a:spLocks noChangeArrowheads="1"/>
          </p:cNvSpPr>
          <p:nvPr/>
        </p:nvSpPr>
        <p:spPr bwMode="auto">
          <a:xfrm>
            <a:off x="8737600" y="2057400"/>
            <a:ext cx="27622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a:latin typeface="Times New Roman" panose="02020603050405020304" pitchFamily="18" charset="0"/>
                <a:cs typeface="Times New Roman" panose="02020603050405020304" pitchFamily="18" charset="0"/>
              </a:rPr>
              <a:t>In multiplicative model we </a:t>
            </a:r>
            <a:r>
              <a:rPr lang="en-US" altLang="en-US" sz="2000" b="1">
                <a:solidFill>
                  <a:srgbClr val="FF0000"/>
                </a:solidFill>
                <a:latin typeface="Times New Roman" panose="02020603050405020304" pitchFamily="18" charset="0"/>
                <a:cs typeface="Times New Roman" panose="02020603050405020304" pitchFamily="18" charset="0"/>
              </a:rPr>
              <a:t>multiply</a:t>
            </a:r>
            <a:r>
              <a:rPr lang="en-US" altLang="en-US" sz="2000">
                <a:latin typeface="Times New Roman" panose="02020603050405020304" pitchFamily="18" charset="0"/>
                <a:cs typeface="Times New Roman" panose="02020603050405020304" pitchFamily="18" charset="0"/>
              </a:rPr>
              <a:t> and </a:t>
            </a:r>
            <a:r>
              <a:rPr lang="en-US" altLang="en-US" sz="2000" b="1">
                <a:solidFill>
                  <a:srgbClr val="FF0000"/>
                </a:solidFill>
                <a:latin typeface="Times New Roman" panose="02020603050405020304" pitchFamily="18" charset="0"/>
                <a:cs typeface="Times New Roman" panose="02020603050405020304" pitchFamily="18" charset="0"/>
              </a:rPr>
              <a:t>divide</a:t>
            </a:r>
            <a:r>
              <a:rPr lang="en-US" altLang="en-US" sz="2000">
                <a:latin typeface="Times New Roman" panose="02020603050405020304" pitchFamily="18" charset="0"/>
                <a:cs typeface="Times New Roman" panose="02020603050405020304" pitchFamily="18" charset="0"/>
              </a:rPr>
              <a:t> to incorporate seasonality concept</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F807D15-AB76-4A8C-9436-F38823F3704A}"/>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EB5D1D3F-143B-40E7-8E70-993DE8EA6A14}"/>
              </a:ext>
            </a:extLst>
          </p:cNvPr>
          <p:cNvSpPr>
            <a:spLocks noGrp="1"/>
          </p:cNvSpPr>
          <p:nvPr>
            <p:ph type="ftr" sz="quarter" idx="11"/>
          </p:nvPr>
        </p:nvSpPr>
        <p:spPr/>
        <p:txBody>
          <a:bodyPr/>
          <a:lstStyle/>
          <a:p>
            <a:pPr>
              <a:defRPr/>
            </a:pPr>
            <a:r>
              <a:rPr lang="en-US"/>
              <a:t>RNSengupta,IME Dept,IIT Kanpur,INDIA</a:t>
            </a:r>
          </a:p>
        </p:txBody>
      </p:sp>
      <p:sp>
        <p:nvSpPr>
          <p:cNvPr id="391172" name="Slide Number Placeholder 5">
            <a:extLst>
              <a:ext uri="{FF2B5EF4-FFF2-40B4-BE49-F238E27FC236}">
                <a16:creationId xmlns:a16="http://schemas.microsoft.com/office/drawing/2014/main" id="{13806960-161B-46D2-ADBF-0E26DEC7364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DE49ADB-FFDA-4B82-85A8-3B623CF6FE99}" type="slidenum">
              <a:rPr lang="en-US" altLang="en-US" sz="1400" smtClean="0"/>
              <a:pPr>
                <a:spcBef>
                  <a:spcPct val="0"/>
                </a:spcBef>
                <a:buFontTx/>
                <a:buNone/>
              </a:pPr>
              <a:t>146</a:t>
            </a:fld>
            <a:endParaRPr lang="en-US" altLang="en-US" sz="1400"/>
          </a:p>
        </p:txBody>
      </p:sp>
      <p:sp>
        <p:nvSpPr>
          <p:cNvPr id="92165" name="Rectangle 2">
            <a:extLst>
              <a:ext uri="{FF2B5EF4-FFF2-40B4-BE49-F238E27FC236}">
                <a16:creationId xmlns:a16="http://schemas.microsoft.com/office/drawing/2014/main" id="{29B6DC8B-212F-41B9-B3CB-10B6F5D75847}"/>
              </a:ext>
            </a:extLst>
          </p:cNvPr>
          <p:cNvSpPr>
            <a:spLocks noGrp="1" noChangeArrowheads="1"/>
          </p:cNvSpPr>
          <p:nvPr>
            <p:ph type="title"/>
          </p:nvPr>
        </p:nvSpPr>
        <p:spPr/>
        <p:txBody>
          <a:bodyPr/>
          <a:lstStyle/>
          <a:p>
            <a:pPr eaLnBrk="1" hangingPunct="1">
              <a:defRPr/>
            </a:pPr>
            <a:r>
              <a:rPr lang="en-US" altLang="en-US" sz="3500" b="1" dirty="0" err="1">
                <a:solidFill>
                  <a:srgbClr val="0000FF"/>
                </a:solidFill>
                <a:effectLst>
                  <a:outerShdw blurRad="38100" dist="38100" dir="2700000" algn="tl">
                    <a:srgbClr val="000000">
                      <a:alpha val="43137"/>
                    </a:srgbClr>
                  </a:outerShdw>
                </a:effectLst>
              </a:rPr>
              <a:t>Holt-Winter</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500" b="1" dirty="0">
                <a:solidFill>
                  <a:srgbClr val="FF0000"/>
                </a:solidFill>
                <a:effectLst>
                  <a:outerShdw blurRad="38100" dist="38100" dir="2700000" algn="tl">
                    <a:srgbClr val="000000">
                      <a:alpha val="43137"/>
                    </a:srgbClr>
                  </a:outerShdw>
                </a:effectLst>
                <a:sym typeface="Symbol" panose="05050102010706020507" pitchFamily="18" charset="2"/>
              </a:rPr>
              <a:t>Multiplicative Seasonality</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500" b="1" dirty="0">
              <a:solidFill>
                <a:srgbClr val="FF0000"/>
              </a:solidFill>
              <a:effectLst>
                <a:outerShdw blurRad="38100" dist="38100" dir="2700000" algn="tl">
                  <a:srgbClr val="000000">
                    <a:alpha val="43137"/>
                  </a:srgbClr>
                </a:outerShdw>
              </a:effectLst>
              <a:sym typeface="Symbol" panose="05050102010706020507" pitchFamily="18" charset="2"/>
            </a:endParaRPr>
          </a:p>
        </p:txBody>
      </p:sp>
      <p:sp>
        <p:nvSpPr>
          <p:cNvPr id="391174" name="Rectangle 3">
            <a:extLst>
              <a:ext uri="{FF2B5EF4-FFF2-40B4-BE49-F238E27FC236}">
                <a16:creationId xmlns:a16="http://schemas.microsoft.com/office/drawing/2014/main" id="{F7538E25-A248-4798-B094-226ABCE92E16}"/>
              </a:ext>
            </a:extLst>
          </p:cNvPr>
          <p:cNvSpPr>
            <a:spLocks noGrp="1" noChangeArrowheads="1"/>
          </p:cNvSpPr>
          <p:nvPr>
            <p:ph type="body" idx="1"/>
          </p:nvPr>
        </p:nvSpPr>
        <p:spPr>
          <a:xfrm>
            <a:off x="609600" y="1570038"/>
            <a:ext cx="10972800" cy="4221162"/>
          </a:xfrm>
        </p:spPr>
        <p:txBody>
          <a:bodyPr/>
          <a:lstStyle/>
          <a:p>
            <a:pPr eaLnBrk="1" hangingPunct="1">
              <a:lnSpc>
                <a:spcPct val="80000"/>
              </a:lnSpc>
              <a:buFont typeface="Wingdings" panose="05000000000000000000" pitchFamily="2" charset="2"/>
              <a:buChar char="§"/>
            </a:pPr>
            <a:r>
              <a:rPr lang="en-US" altLang="en-US" sz="2200">
                <a:sym typeface="Symbol" panose="05050102010706020507" pitchFamily="18" charset="2"/>
              </a:rPr>
              <a:t>Y</a:t>
            </a:r>
            <a:r>
              <a:rPr lang="en-US" altLang="en-US" sz="2200" baseline="-25000">
                <a:sym typeface="Symbol" panose="05050102010706020507" pitchFamily="18" charset="2"/>
              </a:rPr>
              <a:t>t </a:t>
            </a:r>
            <a:r>
              <a:rPr lang="en-US" altLang="en-US" sz="2200">
                <a:sym typeface="Symbol" panose="05050102010706020507" pitchFamily="18" charset="2"/>
              </a:rPr>
              <a:t>: Actual value</a:t>
            </a:r>
            <a:endParaRPr lang="en-US" altLang="en-US" sz="2200" baseline="-25000">
              <a:sym typeface="Symbol" panose="05050102010706020507" pitchFamily="18" charset="2"/>
            </a:endParaRPr>
          </a:p>
          <a:p>
            <a:pPr eaLnBrk="1" hangingPunct="1">
              <a:lnSpc>
                <a:spcPct val="80000"/>
              </a:lnSpc>
              <a:buFont typeface="Wingdings" panose="05000000000000000000" pitchFamily="2" charset="2"/>
              <a:buChar char="§"/>
            </a:pPr>
            <a:r>
              <a:rPr lang="en-US" altLang="en-US" sz="2200">
                <a:sym typeface="Symbol" panose="05050102010706020507" pitchFamily="18" charset="2"/>
              </a:rPr>
              <a:t>F</a:t>
            </a:r>
            <a:r>
              <a:rPr lang="en-US" altLang="en-US" sz="2200" baseline="-25000">
                <a:sym typeface="Symbol" panose="05050102010706020507" pitchFamily="18" charset="2"/>
              </a:rPr>
              <a:t>t+m </a:t>
            </a:r>
            <a:r>
              <a:rPr lang="en-US" altLang="en-US" sz="2200">
                <a:sym typeface="Symbol" panose="05050102010706020507" pitchFamily="18" charset="2"/>
              </a:rPr>
              <a:t>: Forecast value, m time periods away</a:t>
            </a:r>
          </a:p>
          <a:p>
            <a:pPr eaLnBrk="1" hangingPunct="1">
              <a:lnSpc>
                <a:spcPct val="80000"/>
              </a:lnSpc>
              <a:buFont typeface="Wingdings" panose="05000000000000000000" pitchFamily="2" charset="2"/>
              <a:buChar char="§"/>
            </a:pPr>
            <a:r>
              <a:rPr lang="en-US" altLang="en-US" sz="2200">
                <a:sym typeface="Symbol" panose="05050102010706020507" pitchFamily="18" charset="2"/>
              </a:rPr>
              <a:t>L</a:t>
            </a:r>
            <a:r>
              <a:rPr lang="en-US" altLang="en-US" sz="2200" baseline="-25000">
                <a:sym typeface="Symbol" panose="05050102010706020507" pitchFamily="18" charset="2"/>
              </a:rPr>
              <a:t>t</a:t>
            </a:r>
            <a:r>
              <a:rPr lang="en-US" altLang="en-US" sz="2200">
                <a:sym typeface="Symbol" panose="05050102010706020507" pitchFamily="18" charset="2"/>
              </a:rPr>
              <a:t>: Level of series (smoothened/average value of the series that </a:t>
            </a:r>
            <a:r>
              <a:rPr lang="en-US" altLang="en-US" sz="2200" b="1">
                <a:solidFill>
                  <a:srgbClr val="0000FF"/>
                </a:solidFill>
                <a:sym typeface="Symbol" panose="05050102010706020507" pitchFamily="18" charset="2"/>
              </a:rPr>
              <a:t>DOES NOT</a:t>
            </a:r>
            <a:r>
              <a:rPr lang="en-US" altLang="en-US" sz="2200">
                <a:sym typeface="Symbol" panose="05050102010706020507" pitchFamily="18" charset="2"/>
              </a:rPr>
              <a:t> consider seasonality)</a:t>
            </a:r>
          </a:p>
          <a:p>
            <a:pPr eaLnBrk="1" hangingPunct="1">
              <a:lnSpc>
                <a:spcPct val="80000"/>
              </a:lnSpc>
              <a:buFont typeface="Wingdings" panose="05000000000000000000" pitchFamily="2" charset="2"/>
              <a:buChar char="§"/>
            </a:pPr>
            <a:r>
              <a:rPr lang="en-US" altLang="en-US" sz="2200">
                <a:sym typeface="Symbol" panose="05050102010706020507" pitchFamily="18" charset="2"/>
              </a:rPr>
              <a:t>b</a:t>
            </a:r>
            <a:r>
              <a:rPr lang="en-US" altLang="en-US" sz="2200" baseline="-25000">
                <a:sym typeface="Symbol" panose="05050102010706020507" pitchFamily="18" charset="2"/>
              </a:rPr>
              <a:t>t </a:t>
            </a:r>
            <a:r>
              <a:rPr lang="en-US" altLang="en-US" sz="2200">
                <a:sym typeface="Symbol" panose="05050102010706020507" pitchFamily="18" charset="2"/>
              </a:rPr>
              <a:t>: Trend</a:t>
            </a:r>
            <a:endParaRPr lang="en-US" altLang="en-US" sz="2200" baseline="-25000">
              <a:sym typeface="Symbol" panose="05050102010706020507" pitchFamily="18" charset="2"/>
            </a:endParaRPr>
          </a:p>
          <a:p>
            <a:pPr eaLnBrk="1" hangingPunct="1">
              <a:lnSpc>
                <a:spcPct val="80000"/>
              </a:lnSpc>
              <a:buFont typeface="Wingdings" panose="05000000000000000000" pitchFamily="2" charset="2"/>
              <a:buChar char="§"/>
            </a:pPr>
            <a:r>
              <a:rPr lang="en-US" altLang="en-US" sz="2200">
                <a:sym typeface="Symbol" panose="05050102010706020507" pitchFamily="18" charset="2"/>
              </a:rPr>
              <a:t>S</a:t>
            </a:r>
            <a:r>
              <a:rPr lang="en-US" altLang="en-US" sz="2200" baseline="-25000">
                <a:sym typeface="Symbol" panose="05050102010706020507" pitchFamily="18" charset="2"/>
              </a:rPr>
              <a:t>t </a:t>
            </a:r>
            <a:r>
              <a:rPr lang="en-US" altLang="en-US" sz="2200">
                <a:sym typeface="Symbol" panose="05050102010706020507" pitchFamily="18" charset="2"/>
              </a:rPr>
              <a:t>: Seasonal component</a:t>
            </a:r>
            <a:endParaRPr lang="en-US" altLang="en-US" sz="2200" baseline="-25000">
              <a:sym typeface="Symbol" panose="05050102010706020507" pitchFamily="18" charset="2"/>
            </a:endParaRPr>
          </a:p>
          <a:p>
            <a:pPr eaLnBrk="1" hangingPunct="1">
              <a:lnSpc>
                <a:spcPct val="80000"/>
              </a:lnSpc>
              <a:buFont typeface="Wingdings" panose="05000000000000000000" pitchFamily="2" charset="2"/>
              <a:buChar char="§"/>
            </a:pPr>
            <a:r>
              <a:rPr lang="en-US" altLang="en-US" sz="2200">
                <a:sym typeface="Symbol" panose="05050102010706020507" pitchFamily="18" charset="2"/>
              </a:rPr>
              <a:t>s : Length of seasonality</a:t>
            </a:r>
          </a:p>
          <a:p>
            <a:pPr eaLnBrk="1" hangingPunct="1">
              <a:lnSpc>
                <a:spcPct val="80000"/>
              </a:lnSpc>
              <a:buFont typeface="Wingdings" panose="05000000000000000000" pitchFamily="2" charset="2"/>
              <a:buChar char="§"/>
            </a:pPr>
            <a:r>
              <a:rPr lang="en-US" altLang="en-US" sz="2200">
                <a:sym typeface="Symbol" panose="05050102010706020507" pitchFamily="18" charset="2"/>
              </a:rPr>
              <a:t>m: Time period which is how many period ahead forecasting is needed</a:t>
            </a:r>
          </a:p>
          <a:p>
            <a:pPr eaLnBrk="1" hangingPunct="1">
              <a:lnSpc>
                <a:spcPct val="80000"/>
              </a:lnSpc>
              <a:buFont typeface="Wingdings" panose="05000000000000000000" pitchFamily="2" charset="2"/>
              <a:buChar char="§"/>
            </a:pPr>
            <a:r>
              <a:rPr lang="en-US" altLang="en-US" sz="2200">
                <a:sym typeface="Symbol" panose="05050102010706020507" pitchFamily="18" charset="2"/>
              </a:rPr>
              <a:t>: Weight corresponding to </a:t>
            </a:r>
            <a:r>
              <a:rPr lang="en-US" altLang="en-US" sz="2200" b="1">
                <a:solidFill>
                  <a:srgbClr val="0000FF"/>
                </a:solidFill>
                <a:sym typeface="Symbol" panose="05050102010706020507" pitchFamily="18" charset="2"/>
              </a:rPr>
              <a:t>level</a:t>
            </a:r>
          </a:p>
          <a:p>
            <a:pPr eaLnBrk="1" hangingPunct="1">
              <a:lnSpc>
                <a:spcPct val="80000"/>
              </a:lnSpc>
              <a:buFont typeface="Wingdings" panose="05000000000000000000" pitchFamily="2" charset="2"/>
              <a:buChar char="§"/>
            </a:pPr>
            <a:r>
              <a:rPr lang="en-US" altLang="en-US" sz="2200">
                <a:sym typeface="Symbol" panose="05050102010706020507" pitchFamily="18" charset="2"/>
              </a:rPr>
              <a:t>: Weight corresponding to </a:t>
            </a:r>
            <a:r>
              <a:rPr lang="en-US" altLang="en-US" sz="2200" b="1">
                <a:solidFill>
                  <a:srgbClr val="0000FF"/>
                </a:solidFill>
                <a:sym typeface="Symbol" panose="05050102010706020507" pitchFamily="18" charset="2"/>
              </a:rPr>
              <a:t>trend</a:t>
            </a:r>
          </a:p>
          <a:p>
            <a:pPr eaLnBrk="1" hangingPunct="1">
              <a:lnSpc>
                <a:spcPct val="80000"/>
              </a:lnSpc>
              <a:buFont typeface="Wingdings" panose="05000000000000000000" pitchFamily="2" charset="2"/>
              <a:buChar char="§"/>
            </a:pPr>
            <a:r>
              <a:rPr lang="en-US" altLang="en-US" sz="2200">
                <a:sym typeface="Symbol" panose="05050102010706020507" pitchFamily="18" charset="2"/>
              </a:rPr>
              <a:t> : Weight corresponding to </a:t>
            </a:r>
            <a:r>
              <a:rPr lang="en-US" altLang="en-US" sz="2200" b="1">
                <a:solidFill>
                  <a:srgbClr val="0000FF"/>
                </a:solidFill>
                <a:sym typeface="Symbol" panose="05050102010706020507" pitchFamily="18" charset="2"/>
              </a:rPr>
              <a:t>seasonality</a:t>
            </a:r>
          </a:p>
          <a:p>
            <a:pPr eaLnBrk="1" hangingPunct="1">
              <a:lnSpc>
                <a:spcPct val="80000"/>
              </a:lnSpc>
              <a:buFont typeface="Wingdings" panose="05000000000000000000" pitchFamily="2" charset="2"/>
              <a:buChar char="§"/>
            </a:pPr>
            <a:r>
              <a:rPr lang="en-US" altLang="en-US" sz="2200">
                <a:sym typeface="Symbol" panose="05050102010706020507" pitchFamily="18" charset="2"/>
              </a:rPr>
              <a:t>,  and  are chosen such that sum of square of errors is minimized</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1A401F3-50B8-4AAD-9136-434C07F4BA38}"/>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A5BA0FAC-DFDE-46D1-832A-97B141906A2E}"/>
              </a:ext>
            </a:extLst>
          </p:cNvPr>
          <p:cNvSpPr>
            <a:spLocks noGrp="1"/>
          </p:cNvSpPr>
          <p:nvPr>
            <p:ph type="ftr" sz="quarter" idx="11"/>
          </p:nvPr>
        </p:nvSpPr>
        <p:spPr/>
        <p:txBody>
          <a:bodyPr/>
          <a:lstStyle/>
          <a:p>
            <a:pPr>
              <a:defRPr/>
            </a:pPr>
            <a:r>
              <a:rPr lang="en-US"/>
              <a:t>RNSengupta,IME Dept,IIT Kanpur,INDIA</a:t>
            </a:r>
          </a:p>
        </p:txBody>
      </p:sp>
      <p:sp>
        <p:nvSpPr>
          <p:cNvPr id="392196" name="Slide Number Placeholder 5">
            <a:extLst>
              <a:ext uri="{FF2B5EF4-FFF2-40B4-BE49-F238E27FC236}">
                <a16:creationId xmlns:a16="http://schemas.microsoft.com/office/drawing/2014/main" id="{6C1271D7-5F5B-410B-AD3C-24E0BFB7FFD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84E4EDB-4072-403B-A1A6-215995FACF08}" type="slidenum">
              <a:rPr lang="en-US" altLang="en-US" sz="1400" smtClean="0"/>
              <a:pPr>
                <a:spcBef>
                  <a:spcPct val="0"/>
                </a:spcBef>
                <a:buFontTx/>
                <a:buNone/>
              </a:pPr>
              <a:t>147</a:t>
            </a:fld>
            <a:endParaRPr lang="en-US" altLang="en-US" sz="1400"/>
          </a:p>
        </p:txBody>
      </p:sp>
      <p:sp>
        <p:nvSpPr>
          <p:cNvPr id="93189" name="Rectangle 2">
            <a:extLst>
              <a:ext uri="{FF2B5EF4-FFF2-40B4-BE49-F238E27FC236}">
                <a16:creationId xmlns:a16="http://schemas.microsoft.com/office/drawing/2014/main" id="{8F8AE47B-67DD-4B2F-9CF3-FD1A0CB2A3FA}"/>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Multiplicative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18</a:t>
            </a:r>
            <a:endParaRPr lang="en-US" altLang="en-US" sz="3000" dirty="0">
              <a:sym typeface="Symbol" panose="05050102010706020507" pitchFamily="18" charset="2"/>
            </a:endParaRPr>
          </a:p>
        </p:txBody>
      </p:sp>
      <p:sp>
        <p:nvSpPr>
          <p:cNvPr id="392198" name="Rectangle 3">
            <a:extLst>
              <a:ext uri="{FF2B5EF4-FFF2-40B4-BE49-F238E27FC236}">
                <a16:creationId xmlns:a16="http://schemas.microsoft.com/office/drawing/2014/main" id="{046CB6CE-1B28-4898-B312-3BA165E14962}"/>
              </a:ext>
            </a:extLst>
          </p:cNvPr>
          <p:cNvSpPr>
            <a:spLocks noGrp="1" noChangeArrowheads="1"/>
          </p:cNvSpPr>
          <p:nvPr>
            <p:ph type="body" idx="1"/>
          </p:nvPr>
        </p:nvSpPr>
        <p:spPr/>
        <p:txBody>
          <a:bodyPr/>
          <a:lstStyle/>
          <a:p>
            <a:pPr marL="0" indent="0" eaLnBrk="1" hangingPunct="1">
              <a:buFontTx/>
              <a:buNone/>
            </a:pPr>
            <a:endParaRPr lang="en-US" altLang="en-US" sz="1500"/>
          </a:p>
        </p:txBody>
      </p:sp>
      <p:graphicFrame>
        <p:nvGraphicFramePr>
          <p:cNvPr id="2" name="Table 2">
            <a:extLst>
              <a:ext uri="{FF2B5EF4-FFF2-40B4-BE49-F238E27FC236}">
                <a16:creationId xmlns:a16="http://schemas.microsoft.com/office/drawing/2014/main" id="{0840E963-0756-4B23-881A-BD6A877FEF27}"/>
              </a:ext>
            </a:extLst>
          </p:cNvPr>
          <p:cNvGraphicFramePr>
            <a:graphicFrameLocks noGrp="1"/>
          </p:cNvGraphicFramePr>
          <p:nvPr/>
        </p:nvGraphicFramePr>
        <p:xfrm>
          <a:off x="609600" y="1463675"/>
          <a:ext cx="10972800" cy="4781556"/>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gridCol w="1371600">
                  <a:extLst>
                    <a:ext uri="{9D8B030D-6E8A-4147-A177-3AD203B41FA5}">
                      <a16:colId xmlns:a16="http://schemas.microsoft.com/office/drawing/2014/main" val="20006"/>
                    </a:ext>
                  </a:extLst>
                </a:gridCol>
                <a:gridCol w="1371600">
                  <a:extLst>
                    <a:ext uri="{9D8B030D-6E8A-4147-A177-3AD203B41FA5}">
                      <a16:colId xmlns:a16="http://schemas.microsoft.com/office/drawing/2014/main" val="20007"/>
                    </a:ext>
                  </a:extLst>
                </a:gridCol>
              </a:tblGrid>
              <a:tr h="367812">
                <a:tc>
                  <a:txBody>
                    <a:bodyPr/>
                    <a:lstStyle/>
                    <a:p>
                      <a:r>
                        <a:rPr lang="en-US" sz="1500" b="1" dirty="0">
                          <a:solidFill>
                            <a:schemeClr val="tx1"/>
                          </a:solidFill>
                        </a:rPr>
                        <a:t>Year</a:t>
                      </a:r>
                      <a:endParaRPr lang="en-IN" sz="1500" b="1" dirty="0">
                        <a:solidFill>
                          <a:schemeClr val="tx1"/>
                        </a:solidFill>
                      </a:endParaRPr>
                    </a:p>
                  </a:txBody>
                  <a:tcPr marT="45718" marB="45718"/>
                </a:tc>
                <a:tc>
                  <a:txBody>
                    <a:bodyPr/>
                    <a:lstStyle/>
                    <a:p>
                      <a:r>
                        <a:rPr lang="en-US" sz="1500" b="1" dirty="0">
                          <a:solidFill>
                            <a:schemeClr val="tx1"/>
                          </a:solidFill>
                        </a:rPr>
                        <a:t>Quarter</a:t>
                      </a:r>
                      <a:endParaRPr lang="en-IN" sz="1500" b="1" dirty="0">
                        <a:solidFill>
                          <a:schemeClr val="tx1"/>
                        </a:solidFill>
                      </a:endParaRPr>
                    </a:p>
                  </a:txBody>
                  <a:tcPr marT="45718" marB="45718"/>
                </a:tc>
                <a:tc>
                  <a:txBody>
                    <a:bodyPr/>
                    <a:lstStyle/>
                    <a:p>
                      <a:r>
                        <a:rPr lang="en-US" sz="1500" b="1" dirty="0">
                          <a:solidFill>
                            <a:schemeClr val="tx1"/>
                          </a:solidFill>
                        </a:rPr>
                        <a:t>Period</a:t>
                      </a:r>
                      <a:endParaRPr lang="en-IN" sz="1500" b="1" dirty="0">
                        <a:solidFill>
                          <a:schemeClr val="tx1"/>
                        </a:solidFill>
                      </a:endParaRPr>
                    </a:p>
                  </a:txBody>
                  <a:tcPr marT="45718" marB="45718"/>
                </a:tc>
                <a:tc>
                  <a:txBody>
                    <a:bodyPr/>
                    <a:lstStyle/>
                    <a:p>
                      <a:r>
                        <a:rPr lang="en-US" sz="1500" b="1" dirty="0" err="1">
                          <a:solidFill>
                            <a:schemeClr val="tx1"/>
                          </a:solidFill>
                        </a:rPr>
                        <a:t>Y</a:t>
                      </a:r>
                      <a:r>
                        <a:rPr lang="en-US" sz="1500" b="1" baseline="-25000" dirty="0" err="1">
                          <a:solidFill>
                            <a:schemeClr val="tx1"/>
                          </a:solidFill>
                        </a:rPr>
                        <a:t>t</a:t>
                      </a:r>
                      <a:endParaRPr lang="en-IN" sz="1500" b="1" baseline="-25000" dirty="0">
                        <a:solidFill>
                          <a:schemeClr val="tx1"/>
                        </a:solidFill>
                      </a:endParaRPr>
                    </a:p>
                  </a:txBody>
                  <a:tcPr marT="45718" marB="45718"/>
                </a:tc>
                <a:tc>
                  <a:txBody>
                    <a:bodyPr/>
                    <a:lstStyle/>
                    <a:p>
                      <a:r>
                        <a:rPr lang="en-US" sz="1500" b="1" dirty="0">
                          <a:solidFill>
                            <a:schemeClr val="tx1"/>
                          </a:solidFill>
                        </a:rPr>
                        <a:t>Year</a:t>
                      </a:r>
                      <a:endParaRPr lang="en-IN" sz="1500" b="1" dirty="0">
                        <a:solidFill>
                          <a:schemeClr val="tx1"/>
                        </a:solidFill>
                      </a:endParaRPr>
                    </a:p>
                  </a:txBody>
                  <a:tcPr marT="45718" marB="45718"/>
                </a:tc>
                <a:tc>
                  <a:txBody>
                    <a:bodyPr/>
                    <a:lstStyle/>
                    <a:p>
                      <a:r>
                        <a:rPr lang="en-US" sz="1500" b="1" dirty="0">
                          <a:solidFill>
                            <a:schemeClr val="tx1"/>
                          </a:solidFill>
                        </a:rPr>
                        <a:t>Quarter</a:t>
                      </a:r>
                      <a:endParaRPr lang="en-IN" sz="1500" b="1" dirty="0">
                        <a:solidFill>
                          <a:schemeClr val="tx1"/>
                        </a:solidFill>
                      </a:endParaRPr>
                    </a:p>
                  </a:txBody>
                  <a:tcPr marT="45718" marB="45718"/>
                </a:tc>
                <a:tc>
                  <a:txBody>
                    <a:bodyPr/>
                    <a:lstStyle/>
                    <a:p>
                      <a:r>
                        <a:rPr lang="en-US" sz="1500" b="1" dirty="0">
                          <a:solidFill>
                            <a:schemeClr val="tx1"/>
                          </a:solidFill>
                        </a:rPr>
                        <a:t>Period</a:t>
                      </a:r>
                      <a:endParaRPr lang="en-IN" sz="1500" b="1" dirty="0">
                        <a:solidFill>
                          <a:schemeClr val="tx1"/>
                        </a:solidFill>
                      </a:endParaRPr>
                    </a:p>
                  </a:txBody>
                  <a:tcPr marT="45718" marB="45718"/>
                </a:tc>
                <a:tc>
                  <a:txBody>
                    <a:bodyPr/>
                    <a:lstStyle/>
                    <a:p>
                      <a:r>
                        <a:rPr lang="en-US" sz="1500" b="1" dirty="0" err="1">
                          <a:solidFill>
                            <a:schemeClr val="tx1"/>
                          </a:solidFill>
                        </a:rPr>
                        <a:t>Y</a:t>
                      </a:r>
                      <a:r>
                        <a:rPr lang="en-US" sz="1500" b="1" baseline="-25000" dirty="0" err="1">
                          <a:solidFill>
                            <a:schemeClr val="tx1"/>
                          </a:solidFill>
                        </a:rPr>
                        <a:t>t</a:t>
                      </a:r>
                      <a:endParaRPr lang="en-IN" sz="1500" b="1" baseline="-25000" dirty="0">
                        <a:solidFill>
                          <a:schemeClr val="tx1"/>
                        </a:solidFill>
                      </a:endParaRPr>
                    </a:p>
                  </a:txBody>
                  <a:tcPr marT="45718" marB="45718"/>
                </a:tc>
                <a:extLst>
                  <a:ext uri="{0D108BD9-81ED-4DB2-BD59-A6C34878D82A}">
                    <a16:rowId xmlns:a16="http://schemas.microsoft.com/office/drawing/2014/main" val="10000"/>
                  </a:ext>
                </a:extLst>
              </a:tr>
              <a:tr h="367812">
                <a:tc>
                  <a:txBody>
                    <a:bodyPr/>
                    <a:lstStyle/>
                    <a:p>
                      <a:r>
                        <a:rPr lang="en-US" sz="1500" b="0" dirty="0">
                          <a:solidFill>
                            <a:schemeClr val="tx1"/>
                          </a:solidFill>
                        </a:rPr>
                        <a:t>1</a:t>
                      </a:r>
                      <a:endParaRPr lang="en-IN" sz="1500" b="0" dirty="0">
                        <a:solidFill>
                          <a:schemeClr val="tx1"/>
                        </a:solidFill>
                      </a:endParaRPr>
                    </a:p>
                  </a:txBody>
                  <a:tcPr marT="45718" marB="45718"/>
                </a:tc>
                <a:tc>
                  <a:txBody>
                    <a:bodyPr/>
                    <a:lstStyle/>
                    <a:p>
                      <a:r>
                        <a:rPr lang="en-US" sz="1500" b="0" dirty="0">
                          <a:solidFill>
                            <a:schemeClr val="tx1"/>
                          </a:solidFill>
                        </a:rPr>
                        <a:t>1</a:t>
                      </a:r>
                      <a:endParaRPr lang="en-IN" sz="1500" b="0" dirty="0">
                        <a:solidFill>
                          <a:schemeClr val="tx1"/>
                        </a:solidFill>
                      </a:endParaRPr>
                    </a:p>
                  </a:txBody>
                  <a:tcPr marT="45718" marB="45718"/>
                </a:tc>
                <a:tc>
                  <a:txBody>
                    <a:bodyPr/>
                    <a:lstStyle/>
                    <a:p>
                      <a:r>
                        <a:rPr lang="en-US" sz="1500" b="0" dirty="0">
                          <a:solidFill>
                            <a:schemeClr val="tx1"/>
                          </a:solidFill>
                        </a:rPr>
                        <a:t>01</a:t>
                      </a:r>
                      <a:endParaRPr lang="en-IN" sz="1500" b="0" dirty="0">
                        <a:solidFill>
                          <a:schemeClr val="tx1"/>
                        </a:solidFill>
                      </a:endParaRPr>
                    </a:p>
                  </a:txBody>
                  <a:tcPr marT="45718" marB="45718"/>
                </a:tc>
                <a:tc>
                  <a:txBody>
                    <a:bodyPr/>
                    <a:lstStyle/>
                    <a:p>
                      <a:r>
                        <a:rPr lang="en-US" sz="1500" b="0" dirty="0">
                          <a:solidFill>
                            <a:schemeClr val="tx1"/>
                          </a:solidFill>
                        </a:rPr>
                        <a:t>362</a:t>
                      </a:r>
                      <a:endParaRPr lang="en-IN" sz="1500" b="0" dirty="0">
                        <a:solidFill>
                          <a:schemeClr val="tx1"/>
                        </a:solidFill>
                      </a:endParaRPr>
                    </a:p>
                  </a:txBody>
                  <a:tcPr marT="45718" marB="45718"/>
                </a:tc>
                <a:tc>
                  <a:txBody>
                    <a:bodyPr/>
                    <a:lstStyle/>
                    <a:p>
                      <a:r>
                        <a:rPr lang="en-US" sz="1500" b="0" dirty="0">
                          <a:solidFill>
                            <a:schemeClr val="tx1"/>
                          </a:solidFill>
                        </a:rPr>
                        <a:t>4</a:t>
                      </a:r>
                      <a:endParaRPr lang="en-IN" sz="1500" b="0" dirty="0">
                        <a:solidFill>
                          <a:schemeClr val="tx1"/>
                        </a:solidFill>
                      </a:endParaRPr>
                    </a:p>
                  </a:txBody>
                  <a:tcPr marT="45718" marB="45718"/>
                </a:tc>
                <a:tc>
                  <a:txBody>
                    <a:bodyPr/>
                    <a:lstStyle/>
                    <a:p>
                      <a:r>
                        <a:rPr lang="en-US" sz="1500" b="0" dirty="0">
                          <a:solidFill>
                            <a:schemeClr val="tx1"/>
                          </a:solidFill>
                        </a:rPr>
                        <a:t>1</a:t>
                      </a:r>
                      <a:endParaRPr lang="en-IN" sz="1500" b="0" dirty="0">
                        <a:solidFill>
                          <a:schemeClr val="tx1"/>
                        </a:solidFill>
                      </a:endParaRPr>
                    </a:p>
                  </a:txBody>
                  <a:tcPr marT="45718" marB="45718"/>
                </a:tc>
                <a:tc>
                  <a:txBody>
                    <a:bodyPr/>
                    <a:lstStyle/>
                    <a:p>
                      <a:r>
                        <a:rPr lang="en-US" sz="1500" b="0" dirty="0">
                          <a:solidFill>
                            <a:schemeClr val="tx1"/>
                          </a:solidFill>
                        </a:rPr>
                        <a:t>13</a:t>
                      </a:r>
                      <a:endParaRPr lang="en-IN" sz="1500" b="0" dirty="0">
                        <a:solidFill>
                          <a:schemeClr val="tx1"/>
                        </a:solidFill>
                      </a:endParaRPr>
                    </a:p>
                  </a:txBody>
                  <a:tcPr marT="45718" marB="45718"/>
                </a:tc>
                <a:tc>
                  <a:txBody>
                    <a:bodyPr/>
                    <a:lstStyle/>
                    <a:p>
                      <a:r>
                        <a:rPr lang="en-US" sz="1500" b="0" dirty="0">
                          <a:solidFill>
                            <a:schemeClr val="tx1"/>
                          </a:solidFill>
                        </a:rPr>
                        <a:t>544</a:t>
                      </a:r>
                      <a:endParaRPr lang="en-IN" sz="1500" b="0" dirty="0">
                        <a:solidFill>
                          <a:schemeClr val="tx1"/>
                        </a:solidFill>
                      </a:endParaRPr>
                    </a:p>
                  </a:txBody>
                  <a:tcPr marT="45718" marB="45718"/>
                </a:tc>
                <a:extLst>
                  <a:ext uri="{0D108BD9-81ED-4DB2-BD59-A6C34878D82A}">
                    <a16:rowId xmlns:a16="http://schemas.microsoft.com/office/drawing/2014/main" val="10001"/>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2</a:t>
                      </a:r>
                      <a:endParaRPr lang="en-IN" sz="1500" b="0" dirty="0">
                        <a:solidFill>
                          <a:schemeClr val="tx1"/>
                        </a:solidFill>
                      </a:endParaRPr>
                    </a:p>
                  </a:txBody>
                  <a:tcPr marT="45718" marB="45718"/>
                </a:tc>
                <a:tc>
                  <a:txBody>
                    <a:bodyPr/>
                    <a:lstStyle/>
                    <a:p>
                      <a:r>
                        <a:rPr lang="en-US" sz="1500" b="0" dirty="0">
                          <a:solidFill>
                            <a:schemeClr val="tx1"/>
                          </a:solidFill>
                        </a:rPr>
                        <a:t>02</a:t>
                      </a:r>
                      <a:endParaRPr lang="en-IN" sz="1500" b="0" dirty="0">
                        <a:solidFill>
                          <a:schemeClr val="tx1"/>
                        </a:solidFill>
                      </a:endParaRPr>
                    </a:p>
                  </a:txBody>
                  <a:tcPr marT="45718" marB="45718"/>
                </a:tc>
                <a:tc>
                  <a:txBody>
                    <a:bodyPr/>
                    <a:lstStyle/>
                    <a:p>
                      <a:r>
                        <a:rPr lang="en-US" sz="1500" b="0" dirty="0">
                          <a:solidFill>
                            <a:schemeClr val="tx1"/>
                          </a:solidFill>
                        </a:rPr>
                        <a:t>385</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2</a:t>
                      </a:r>
                      <a:endParaRPr lang="en-IN" sz="1500" b="0" dirty="0">
                        <a:solidFill>
                          <a:schemeClr val="tx1"/>
                        </a:solidFill>
                      </a:endParaRPr>
                    </a:p>
                  </a:txBody>
                  <a:tcPr marT="45718" marB="45718"/>
                </a:tc>
                <a:tc>
                  <a:txBody>
                    <a:bodyPr/>
                    <a:lstStyle/>
                    <a:p>
                      <a:r>
                        <a:rPr lang="en-US" sz="1500" b="0" dirty="0">
                          <a:solidFill>
                            <a:schemeClr val="tx1"/>
                          </a:solidFill>
                        </a:rPr>
                        <a:t>14</a:t>
                      </a:r>
                      <a:endParaRPr lang="en-IN" sz="1500" b="0" dirty="0">
                        <a:solidFill>
                          <a:schemeClr val="tx1"/>
                        </a:solidFill>
                      </a:endParaRPr>
                    </a:p>
                  </a:txBody>
                  <a:tcPr marT="45718" marB="45718"/>
                </a:tc>
                <a:tc>
                  <a:txBody>
                    <a:bodyPr/>
                    <a:lstStyle/>
                    <a:p>
                      <a:r>
                        <a:rPr lang="en-US" sz="1500" b="0" dirty="0">
                          <a:solidFill>
                            <a:schemeClr val="tx1"/>
                          </a:solidFill>
                        </a:rPr>
                        <a:t>582</a:t>
                      </a:r>
                      <a:endParaRPr lang="en-IN" sz="1500" b="0" dirty="0">
                        <a:solidFill>
                          <a:schemeClr val="tx1"/>
                        </a:solidFill>
                      </a:endParaRPr>
                    </a:p>
                  </a:txBody>
                  <a:tcPr marT="45718" marB="45718"/>
                </a:tc>
                <a:extLst>
                  <a:ext uri="{0D108BD9-81ED-4DB2-BD59-A6C34878D82A}">
                    <a16:rowId xmlns:a16="http://schemas.microsoft.com/office/drawing/2014/main" val="10002"/>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3</a:t>
                      </a:r>
                      <a:endParaRPr lang="en-IN" sz="1500" b="0" dirty="0">
                        <a:solidFill>
                          <a:schemeClr val="tx1"/>
                        </a:solidFill>
                      </a:endParaRPr>
                    </a:p>
                  </a:txBody>
                  <a:tcPr marT="45718" marB="45718"/>
                </a:tc>
                <a:tc>
                  <a:txBody>
                    <a:bodyPr/>
                    <a:lstStyle/>
                    <a:p>
                      <a:r>
                        <a:rPr lang="en-US" sz="1500" b="0" dirty="0">
                          <a:solidFill>
                            <a:schemeClr val="tx1"/>
                          </a:solidFill>
                        </a:rPr>
                        <a:t>03</a:t>
                      </a:r>
                      <a:endParaRPr lang="en-IN" sz="1500" b="0" dirty="0">
                        <a:solidFill>
                          <a:schemeClr val="tx1"/>
                        </a:solidFill>
                      </a:endParaRPr>
                    </a:p>
                  </a:txBody>
                  <a:tcPr marT="45718" marB="45718"/>
                </a:tc>
                <a:tc>
                  <a:txBody>
                    <a:bodyPr/>
                    <a:lstStyle/>
                    <a:p>
                      <a:r>
                        <a:rPr lang="en-US" sz="1500" b="0" dirty="0">
                          <a:solidFill>
                            <a:schemeClr val="tx1"/>
                          </a:solidFill>
                        </a:rPr>
                        <a:t>432</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3</a:t>
                      </a:r>
                      <a:endParaRPr lang="en-IN" sz="1500" b="0" dirty="0">
                        <a:solidFill>
                          <a:schemeClr val="tx1"/>
                        </a:solidFill>
                      </a:endParaRPr>
                    </a:p>
                  </a:txBody>
                  <a:tcPr marT="45718" marB="45718"/>
                </a:tc>
                <a:tc>
                  <a:txBody>
                    <a:bodyPr/>
                    <a:lstStyle/>
                    <a:p>
                      <a:r>
                        <a:rPr lang="en-US" sz="1500" b="0" dirty="0">
                          <a:solidFill>
                            <a:schemeClr val="tx1"/>
                          </a:solidFill>
                        </a:rPr>
                        <a:t>15</a:t>
                      </a:r>
                      <a:endParaRPr lang="en-IN" sz="1500" b="0" dirty="0">
                        <a:solidFill>
                          <a:schemeClr val="tx1"/>
                        </a:solidFill>
                      </a:endParaRPr>
                    </a:p>
                  </a:txBody>
                  <a:tcPr marT="45718" marB="45718"/>
                </a:tc>
                <a:tc>
                  <a:txBody>
                    <a:bodyPr/>
                    <a:lstStyle/>
                    <a:p>
                      <a:r>
                        <a:rPr lang="en-US" sz="1500" b="0" dirty="0">
                          <a:solidFill>
                            <a:schemeClr val="tx1"/>
                          </a:solidFill>
                        </a:rPr>
                        <a:t>681</a:t>
                      </a:r>
                      <a:endParaRPr lang="en-IN" sz="1500" b="0" dirty="0">
                        <a:solidFill>
                          <a:schemeClr val="tx1"/>
                        </a:solidFill>
                      </a:endParaRPr>
                    </a:p>
                  </a:txBody>
                  <a:tcPr marT="45718" marB="45718"/>
                </a:tc>
                <a:extLst>
                  <a:ext uri="{0D108BD9-81ED-4DB2-BD59-A6C34878D82A}">
                    <a16:rowId xmlns:a16="http://schemas.microsoft.com/office/drawing/2014/main" val="10003"/>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4</a:t>
                      </a:r>
                      <a:endParaRPr lang="en-IN" sz="1500" b="0" dirty="0">
                        <a:solidFill>
                          <a:schemeClr val="tx1"/>
                        </a:solidFill>
                      </a:endParaRPr>
                    </a:p>
                  </a:txBody>
                  <a:tcPr marT="45718" marB="45718"/>
                </a:tc>
                <a:tc>
                  <a:txBody>
                    <a:bodyPr/>
                    <a:lstStyle/>
                    <a:p>
                      <a:r>
                        <a:rPr lang="en-US" sz="1500" b="0" dirty="0">
                          <a:solidFill>
                            <a:schemeClr val="tx1"/>
                          </a:solidFill>
                        </a:rPr>
                        <a:t>04</a:t>
                      </a:r>
                      <a:endParaRPr lang="en-IN" sz="1500" b="0" dirty="0">
                        <a:solidFill>
                          <a:schemeClr val="tx1"/>
                        </a:solidFill>
                      </a:endParaRPr>
                    </a:p>
                  </a:txBody>
                  <a:tcPr marT="45718" marB="45718"/>
                </a:tc>
                <a:tc>
                  <a:txBody>
                    <a:bodyPr/>
                    <a:lstStyle/>
                    <a:p>
                      <a:r>
                        <a:rPr lang="en-US" sz="1500" b="0" dirty="0">
                          <a:solidFill>
                            <a:schemeClr val="tx1"/>
                          </a:solidFill>
                        </a:rPr>
                        <a:t>341</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4</a:t>
                      </a:r>
                      <a:endParaRPr lang="en-IN" sz="1500" b="0" dirty="0">
                        <a:solidFill>
                          <a:schemeClr val="tx1"/>
                        </a:solidFill>
                      </a:endParaRPr>
                    </a:p>
                  </a:txBody>
                  <a:tcPr marT="45718" marB="45718"/>
                </a:tc>
                <a:tc>
                  <a:txBody>
                    <a:bodyPr/>
                    <a:lstStyle/>
                    <a:p>
                      <a:r>
                        <a:rPr lang="en-US" sz="1500" b="0" dirty="0">
                          <a:solidFill>
                            <a:schemeClr val="tx1"/>
                          </a:solidFill>
                        </a:rPr>
                        <a:t>16</a:t>
                      </a:r>
                      <a:endParaRPr lang="en-IN" sz="1500" b="0" dirty="0">
                        <a:solidFill>
                          <a:schemeClr val="tx1"/>
                        </a:solidFill>
                      </a:endParaRPr>
                    </a:p>
                  </a:txBody>
                  <a:tcPr marT="45718" marB="45718"/>
                </a:tc>
                <a:tc>
                  <a:txBody>
                    <a:bodyPr/>
                    <a:lstStyle/>
                    <a:p>
                      <a:r>
                        <a:rPr lang="en-US" sz="1500" b="0" dirty="0">
                          <a:solidFill>
                            <a:schemeClr val="tx1"/>
                          </a:solidFill>
                        </a:rPr>
                        <a:t>557</a:t>
                      </a:r>
                      <a:endParaRPr lang="en-IN" sz="1500" b="0" dirty="0">
                        <a:solidFill>
                          <a:schemeClr val="tx1"/>
                        </a:solidFill>
                      </a:endParaRPr>
                    </a:p>
                  </a:txBody>
                  <a:tcPr marT="45718" marB="45718"/>
                </a:tc>
                <a:extLst>
                  <a:ext uri="{0D108BD9-81ED-4DB2-BD59-A6C34878D82A}">
                    <a16:rowId xmlns:a16="http://schemas.microsoft.com/office/drawing/2014/main" val="10004"/>
                  </a:ext>
                </a:extLst>
              </a:tr>
              <a:tr h="367812">
                <a:tc>
                  <a:txBody>
                    <a:bodyPr/>
                    <a:lstStyle/>
                    <a:p>
                      <a:r>
                        <a:rPr lang="en-US" sz="1500" b="0" dirty="0">
                          <a:solidFill>
                            <a:schemeClr val="tx1"/>
                          </a:solidFill>
                        </a:rPr>
                        <a:t>2</a:t>
                      </a:r>
                      <a:endParaRPr lang="en-IN" sz="1500" b="0" dirty="0">
                        <a:solidFill>
                          <a:schemeClr val="tx1"/>
                        </a:solidFill>
                      </a:endParaRPr>
                    </a:p>
                  </a:txBody>
                  <a:tcPr marT="45718" marB="45718"/>
                </a:tc>
                <a:tc>
                  <a:txBody>
                    <a:bodyPr/>
                    <a:lstStyle/>
                    <a:p>
                      <a:r>
                        <a:rPr lang="en-US" sz="1500" b="0" dirty="0">
                          <a:solidFill>
                            <a:schemeClr val="tx1"/>
                          </a:solidFill>
                        </a:rPr>
                        <a:t>1</a:t>
                      </a:r>
                      <a:endParaRPr lang="en-IN" sz="1500" b="0" dirty="0">
                        <a:solidFill>
                          <a:schemeClr val="tx1"/>
                        </a:solidFill>
                      </a:endParaRPr>
                    </a:p>
                  </a:txBody>
                  <a:tcPr marT="45718" marB="45718"/>
                </a:tc>
                <a:tc>
                  <a:txBody>
                    <a:bodyPr/>
                    <a:lstStyle/>
                    <a:p>
                      <a:r>
                        <a:rPr lang="en-US" sz="1500" b="0" dirty="0">
                          <a:solidFill>
                            <a:schemeClr val="tx1"/>
                          </a:solidFill>
                        </a:rPr>
                        <a:t>05</a:t>
                      </a:r>
                      <a:endParaRPr lang="en-IN" sz="1500" b="0" dirty="0">
                        <a:solidFill>
                          <a:schemeClr val="tx1"/>
                        </a:solidFill>
                      </a:endParaRPr>
                    </a:p>
                  </a:txBody>
                  <a:tcPr marT="45718" marB="45718"/>
                </a:tc>
                <a:tc>
                  <a:txBody>
                    <a:bodyPr/>
                    <a:lstStyle/>
                    <a:p>
                      <a:r>
                        <a:rPr lang="en-US" sz="1500" b="0" dirty="0">
                          <a:solidFill>
                            <a:schemeClr val="tx1"/>
                          </a:solidFill>
                        </a:rPr>
                        <a:t>382</a:t>
                      </a:r>
                      <a:endParaRPr lang="en-IN" sz="1500" b="0" dirty="0">
                        <a:solidFill>
                          <a:schemeClr val="tx1"/>
                        </a:solidFill>
                      </a:endParaRPr>
                    </a:p>
                  </a:txBody>
                  <a:tcPr marT="45718" marB="45718"/>
                </a:tc>
                <a:tc>
                  <a:txBody>
                    <a:bodyPr/>
                    <a:lstStyle/>
                    <a:p>
                      <a:r>
                        <a:rPr lang="en-US" sz="1500" b="0" dirty="0">
                          <a:solidFill>
                            <a:schemeClr val="tx1"/>
                          </a:solidFill>
                        </a:rPr>
                        <a:t>5</a:t>
                      </a:r>
                      <a:endParaRPr lang="en-IN" sz="1500" b="0" dirty="0">
                        <a:solidFill>
                          <a:schemeClr val="tx1"/>
                        </a:solidFill>
                      </a:endParaRPr>
                    </a:p>
                  </a:txBody>
                  <a:tcPr marT="45718" marB="45718"/>
                </a:tc>
                <a:tc>
                  <a:txBody>
                    <a:bodyPr/>
                    <a:lstStyle/>
                    <a:p>
                      <a:r>
                        <a:rPr lang="en-US" sz="1500" b="0" dirty="0">
                          <a:solidFill>
                            <a:schemeClr val="tx1"/>
                          </a:solidFill>
                        </a:rPr>
                        <a:t>1</a:t>
                      </a:r>
                      <a:endParaRPr lang="en-IN" sz="1500" b="0" dirty="0">
                        <a:solidFill>
                          <a:schemeClr val="tx1"/>
                        </a:solidFill>
                      </a:endParaRPr>
                    </a:p>
                  </a:txBody>
                  <a:tcPr marT="45718" marB="45718"/>
                </a:tc>
                <a:tc>
                  <a:txBody>
                    <a:bodyPr/>
                    <a:lstStyle/>
                    <a:p>
                      <a:r>
                        <a:rPr lang="en-US" sz="1500" b="0" dirty="0">
                          <a:solidFill>
                            <a:schemeClr val="tx1"/>
                          </a:solidFill>
                        </a:rPr>
                        <a:t>17</a:t>
                      </a:r>
                      <a:endParaRPr lang="en-IN" sz="1500" b="0" dirty="0">
                        <a:solidFill>
                          <a:schemeClr val="tx1"/>
                        </a:solidFill>
                      </a:endParaRPr>
                    </a:p>
                  </a:txBody>
                  <a:tcPr marT="45718" marB="45718"/>
                </a:tc>
                <a:tc>
                  <a:txBody>
                    <a:bodyPr/>
                    <a:lstStyle/>
                    <a:p>
                      <a:r>
                        <a:rPr lang="en-US" sz="1500" b="0" dirty="0">
                          <a:solidFill>
                            <a:schemeClr val="tx1"/>
                          </a:solidFill>
                        </a:rPr>
                        <a:t>628</a:t>
                      </a:r>
                      <a:endParaRPr lang="en-IN" sz="1500" b="0" dirty="0">
                        <a:solidFill>
                          <a:schemeClr val="tx1"/>
                        </a:solidFill>
                      </a:endParaRPr>
                    </a:p>
                  </a:txBody>
                  <a:tcPr marT="45718" marB="45718"/>
                </a:tc>
                <a:extLst>
                  <a:ext uri="{0D108BD9-81ED-4DB2-BD59-A6C34878D82A}">
                    <a16:rowId xmlns:a16="http://schemas.microsoft.com/office/drawing/2014/main" val="10005"/>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2</a:t>
                      </a:r>
                      <a:endParaRPr lang="en-IN" sz="1500" b="0" dirty="0">
                        <a:solidFill>
                          <a:schemeClr val="tx1"/>
                        </a:solidFill>
                      </a:endParaRPr>
                    </a:p>
                  </a:txBody>
                  <a:tcPr marT="45718" marB="45718"/>
                </a:tc>
                <a:tc>
                  <a:txBody>
                    <a:bodyPr/>
                    <a:lstStyle/>
                    <a:p>
                      <a:r>
                        <a:rPr lang="en-US" sz="1500" b="0" dirty="0">
                          <a:solidFill>
                            <a:schemeClr val="tx1"/>
                          </a:solidFill>
                        </a:rPr>
                        <a:t>06</a:t>
                      </a:r>
                      <a:endParaRPr lang="en-IN" sz="1500" b="0" dirty="0">
                        <a:solidFill>
                          <a:schemeClr val="tx1"/>
                        </a:solidFill>
                      </a:endParaRPr>
                    </a:p>
                  </a:txBody>
                  <a:tcPr marT="45718" marB="45718"/>
                </a:tc>
                <a:tc>
                  <a:txBody>
                    <a:bodyPr/>
                    <a:lstStyle/>
                    <a:p>
                      <a:r>
                        <a:rPr lang="en-US" sz="1500" b="0" dirty="0">
                          <a:solidFill>
                            <a:schemeClr val="tx1"/>
                          </a:solidFill>
                        </a:rPr>
                        <a:t>409</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2</a:t>
                      </a:r>
                      <a:endParaRPr lang="en-IN" sz="1500" b="0" dirty="0">
                        <a:solidFill>
                          <a:schemeClr val="tx1"/>
                        </a:solidFill>
                      </a:endParaRPr>
                    </a:p>
                  </a:txBody>
                  <a:tcPr marT="45718" marB="45718"/>
                </a:tc>
                <a:tc>
                  <a:txBody>
                    <a:bodyPr/>
                    <a:lstStyle/>
                    <a:p>
                      <a:r>
                        <a:rPr lang="en-US" sz="1500" b="0" dirty="0">
                          <a:solidFill>
                            <a:schemeClr val="tx1"/>
                          </a:solidFill>
                        </a:rPr>
                        <a:t>18</a:t>
                      </a:r>
                      <a:endParaRPr lang="en-IN" sz="1500" b="0" dirty="0">
                        <a:solidFill>
                          <a:schemeClr val="tx1"/>
                        </a:solidFill>
                      </a:endParaRPr>
                    </a:p>
                  </a:txBody>
                  <a:tcPr marT="45718" marB="45718"/>
                </a:tc>
                <a:tc>
                  <a:txBody>
                    <a:bodyPr/>
                    <a:lstStyle/>
                    <a:p>
                      <a:r>
                        <a:rPr lang="en-US" sz="1500" b="0" dirty="0">
                          <a:solidFill>
                            <a:schemeClr val="tx1"/>
                          </a:solidFill>
                        </a:rPr>
                        <a:t>707</a:t>
                      </a:r>
                      <a:endParaRPr lang="en-IN" sz="1500" b="0" dirty="0">
                        <a:solidFill>
                          <a:schemeClr val="tx1"/>
                        </a:solidFill>
                      </a:endParaRPr>
                    </a:p>
                  </a:txBody>
                  <a:tcPr marT="45718" marB="45718"/>
                </a:tc>
                <a:extLst>
                  <a:ext uri="{0D108BD9-81ED-4DB2-BD59-A6C34878D82A}">
                    <a16:rowId xmlns:a16="http://schemas.microsoft.com/office/drawing/2014/main" val="10006"/>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3</a:t>
                      </a:r>
                      <a:endParaRPr lang="en-IN" sz="1500" b="0" dirty="0">
                        <a:solidFill>
                          <a:schemeClr val="tx1"/>
                        </a:solidFill>
                      </a:endParaRPr>
                    </a:p>
                  </a:txBody>
                  <a:tcPr marT="45718" marB="45718"/>
                </a:tc>
                <a:tc>
                  <a:txBody>
                    <a:bodyPr/>
                    <a:lstStyle/>
                    <a:p>
                      <a:r>
                        <a:rPr lang="en-US" sz="1500" b="0" dirty="0">
                          <a:solidFill>
                            <a:schemeClr val="tx1"/>
                          </a:solidFill>
                        </a:rPr>
                        <a:t>07</a:t>
                      </a:r>
                      <a:endParaRPr lang="en-IN" sz="1500" b="0" dirty="0">
                        <a:solidFill>
                          <a:schemeClr val="tx1"/>
                        </a:solidFill>
                      </a:endParaRPr>
                    </a:p>
                  </a:txBody>
                  <a:tcPr marT="45718" marB="45718"/>
                </a:tc>
                <a:tc>
                  <a:txBody>
                    <a:bodyPr/>
                    <a:lstStyle/>
                    <a:p>
                      <a:r>
                        <a:rPr lang="en-US" sz="1500" b="0" dirty="0">
                          <a:solidFill>
                            <a:schemeClr val="tx1"/>
                          </a:solidFill>
                        </a:rPr>
                        <a:t>498</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3</a:t>
                      </a:r>
                      <a:endParaRPr lang="en-IN" sz="1500" b="0" dirty="0">
                        <a:solidFill>
                          <a:schemeClr val="tx1"/>
                        </a:solidFill>
                      </a:endParaRPr>
                    </a:p>
                  </a:txBody>
                  <a:tcPr marT="45718" marB="45718"/>
                </a:tc>
                <a:tc>
                  <a:txBody>
                    <a:bodyPr/>
                    <a:lstStyle/>
                    <a:p>
                      <a:r>
                        <a:rPr lang="en-US" sz="1500" b="0" dirty="0">
                          <a:solidFill>
                            <a:schemeClr val="tx1"/>
                          </a:solidFill>
                        </a:rPr>
                        <a:t>19</a:t>
                      </a:r>
                      <a:endParaRPr lang="en-IN" sz="1500" b="0" dirty="0">
                        <a:solidFill>
                          <a:schemeClr val="tx1"/>
                        </a:solidFill>
                      </a:endParaRPr>
                    </a:p>
                  </a:txBody>
                  <a:tcPr marT="45718" marB="45718"/>
                </a:tc>
                <a:tc>
                  <a:txBody>
                    <a:bodyPr/>
                    <a:lstStyle/>
                    <a:p>
                      <a:r>
                        <a:rPr lang="en-US" sz="1500" b="0" dirty="0">
                          <a:solidFill>
                            <a:schemeClr val="tx1"/>
                          </a:solidFill>
                        </a:rPr>
                        <a:t>773</a:t>
                      </a:r>
                      <a:endParaRPr lang="en-IN" sz="1500" b="0" dirty="0">
                        <a:solidFill>
                          <a:schemeClr val="tx1"/>
                        </a:solidFill>
                      </a:endParaRPr>
                    </a:p>
                  </a:txBody>
                  <a:tcPr marT="45718" marB="45718"/>
                </a:tc>
                <a:extLst>
                  <a:ext uri="{0D108BD9-81ED-4DB2-BD59-A6C34878D82A}">
                    <a16:rowId xmlns:a16="http://schemas.microsoft.com/office/drawing/2014/main" val="10007"/>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4</a:t>
                      </a:r>
                      <a:endParaRPr lang="en-IN" sz="1500" b="0" dirty="0">
                        <a:solidFill>
                          <a:schemeClr val="tx1"/>
                        </a:solidFill>
                      </a:endParaRPr>
                    </a:p>
                  </a:txBody>
                  <a:tcPr marT="45718" marB="45718"/>
                </a:tc>
                <a:tc>
                  <a:txBody>
                    <a:bodyPr/>
                    <a:lstStyle/>
                    <a:p>
                      <a:r>
                        <a:rPr lang="en-US" sz="1500" b="0" dirty="0">
                          <a:solidFill>
                            <a:schemeClr val="tx1"/>
                          </a:solidFill>
                        </a:rPr>
                        <a:t>08</a:t>
                      </a:r>
                      <a:endParaRPr lang="en-IN" sz="1500" b="0" dirty="0">
                        <a:solidFill>
                          <a:schemeClr val="tx1"/>
                        </a:solidFill>
                      </a:endParaRPr>
                    </a:p>
                  </a:txBody>
                  <a:tcPr marT="45718" marB="45718"/>
                </a:tc>
                <a:tc>
                  <a:txBody>
                    <a:bodyPr/>
                    <a:lstStyle/>
                    <a:p>
                      <a:r>
                        <a:rPr lang="en-US" sz="1500" b="0" dirty="0">
                          <a:solidFill>
                            <a:schemeClr val="tx1"/>
                          </a:solidFill>
                        </a:rPr>
                        <a:t>387</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4</a:t>
                      </a:r>
                      <a:endParaRPr lang="en-IN" sz="1500" b="0" dirty="0">
                        <a:solidFill>
                          <a:schemeClr val="tx1"/>
                        </a:solidFill>
                      </a:endParaRPr>
                    </a:p>
                  </a:txBody>
                  <a:tcPr marT="45718" marB="45718"/>
                </a:tc>
                <a:tc>
                  <a:txBody>
                    <a:bodyPr/>
                    <a:lstStyle/>
                    <a:p>
                      <a:r>
                        <a:rPr lang="en-US" sz="1500" b="0" dirty="0">
                          <a:solidFill>
                            <a:schemeClr val="tx1"/>
                          </a:solidFill>
                        </a:rPr>
                        <a:t>20</a:t>
                      </a:r>
                      <a:endParaRPr lang="en-IN" sz="1500" b="0" dirty="0">
                        <a:solidFill>
                          <a:schemeClr val="tx1"/>
                        </a:solidFill>
                      </a:endParaRPr>
                    </a:p>
                  </a:txBody>
                  <a:tcPr marT="45718" marB="45718"/>
                </a:tc>
                <a:tc>
                  <a:txBody>
                    <a:bodyPr/>
                    <a:lstStyle/>
                    <a:p>
                      <a:r>
                        <a:rPr lang="en-US" sz="1500" b="0" dirty="0">
                          <a:solidFill>
                            <a:schemeClr val="tx1"/>
                          </a:solidFill>
                        </a:rPr>
                        <a:t>592</a:t>
                      </a:r>
                      <a:endParaRPr lang="en-IN" sz="1500" b="0" dirty="0">
                        <a:solidFill>
                          <a:schemeClr val="tx1"/>
                        </a:solidFill>
                      </a:endParaRPr>
                    </a:p>
                  </a:txBody>
                  <a:tcPr marT="45718" marB="45718"/>
                </a:tc>
                <a:extLst>
                  <a:ext uri="{0D108BD9-81ED-4DB2-BD59-A6C34878D82A}">
                    <a16:rowId xmlns:a16="http://schemas.microsoft.com/office/drawing/2014/main" val="10008"/>
                  </a:ext>
                </a:extLst>
              </a:tr>
              <a:tr h="367812">
                <a:tc>
                  <a:txBody>
                    <a:bodyPr/>
                    <a:lstStyle/>
                    <a:p>
                      <a:r>
                        <a:rPr lang="en-US" sz="1500" b="0" dirty="0">
                          <a:solidFill>
                            <a:schemeClr val="tx1"/>
                          </a:solidFill>
                        </a:rPr>
                        <a:t>3</a:t>
                      </a:r>
                      <a:endParaRPr lang="en-IN" sz="1500" b="0" dirty="0">
                        <a:solidFill>
                          <a:schemeClr val="tx1"/>
                        </a:solidFill>
                      </a:endParaRPr>
                    </a:p>
                  </a:txBody>
                  <a:tcPr marT="45718" marB="45718"/>
                </a:tc>
                <a:tc>
                  <a:txBody>
                    <a:bodyPr/>
                    <a:lstStyle/>
                    <a:p>
                      <a:r>
                        <a:rPr lang="en-US" sz="1500" b="0" dirty="0">
                          <a:solidFill>
                            <a:schemeClr val="tx1"/>
                          </a:solidFill>
                        </a:rPr>
                        <a:t>1</a:t>
                      </a:r>
                      <a:endParaRPr lang="en-IN" sz="1500" b="0" dirty="0">
                        <a:solidFill>
                          <a:schemeClr val="tx1"/>
                        </a:solidFill>
                      </a:endParaRPr>
                    </a:p>
                  </a:txBody>
                  <a:tcPr marT="45718" marB="45718"/>
                </a:tc>
                <a:tc>
                  <a:txBody>
                    <a:bodyPr/>
                    <a:lstStyle/>
                    <a:p>
                      <a:r>
                        <a:rPr lang="en-US" sz="1500" b="0" dirty="0">
                          <a:solidFill>
                            <a:schemeClr val="tx1"/>
                          </a:solidFill>
                        </a:rPr>
                        <a:t>09</a:t>
                      </a:r>
                      <a:endParaRPr lang="en-IN" sz="1500" b="0" dirty="0">
                        <a:solidFill>
                          <a:schemeClr val="tx1"/>
                        </a:solidFill>
                      </a:endParaRPr>
                    </a:p>
                  </a:txBody>
                  <a:tcPr marT="45718" marB="45718"/>
                </a:tc>
                <a:tc>
                  <a:txBody>
                    <a:bodyPr/>
                    <a:lstStyle/>
                    <a:p>
                      <a:r>
                        <a:rPr lang="en-US" sz="1500" b="0" dirty="0">
                          <a:solidFill>
                            <a:schemeClr val="tx1"/>
                          </a:solidFill>
                        </a:rPr>
                        <a:t>473</a:t>
                      </a:r>
                      <a:endParaRPr lang="en-IN" sz="1500" b="0" dirty="0">
                        <a:solidFill>
                          <a:schemeClr val="tx1"/>
                        </a:solidFill>
                      </a:endParaRPr>
                    </a:p>
                  </a:txBody>
                  <a:tcPr marT="45718" marB="45718"/>
                </a:tc>
                <a:tc>
                  <a:txBody>
                    <a:bodyPr/>
                    <a:lstStyle/>
                    <a:p>
                      <a:r>
                        <a:rPr lang="en-US" sz="1500" b="0" dirty="0">
                          <a:solidFill>
                            <a:schemeClr val="tx1"/>
                          </a:solidFill>
                        </a:rPr>
                        <a:t>6</a:t>
                      </a:r>
                      <a:endParaRPr lang="en-IN" sz="1500" b="0" dirty="0">
                        <a:solidFill>
                          <a:schemeClr val="tx1"/>
                        </a:solidFill>
                      </a:endParaRPr>
                    </a:p>
                  </a:txBody>
                  <a:tcPr marT="45718" marB="45718"/>
                </a:tc>
                <a:tc>
                  <a:txBody>
                    <a:bodyPr/>
                    <a:lstStyle/>
                    <a:p>
                      <a:r>
                        <a:rPr lang="en-US" sz="1500" b="0" dirty="0">
                          <a:solidFill>
                            <a:schemeClr val="tx1"/>
                          </a:solidFill>
                        </a:rPr>
                        <a:t>1</a:t>
                      </a:r>
                      <a:endParaRPr lang="en-IN" sz="1500" b="0" dirty="0">
                        <a:solidFill>
                          <a:schemeClr val="tx1"/>
                        </a:solidFill>
                      </a:endParaRPr>
                    </a:p>
                  </a:txBody>
                  <a:tcPr marT="45718" marB="45718"/>
                </a:tc>
                <a:tc>
                  <a:txBody>
                    <a:bodyPr/>
                    <a:lstStyle/>
                    <a:p>
                      <a:r>
                        <a:rPr lang="en-US" sz="1500" b="0" dirty="0">
                          <a:solidFill>
                            <a:schemeClr val="tx1"/>
                          </a:solidFill>
                        </a:rPr>
                        <a:t>21</a:t>
                      </a:r>
                      <a:endParaRPr lang="en-IN" sz="1500" b="0" dirty="0">
                        <a:solidFill>
                          <a:schemeClr val="tx1"/>
                        </a:solidFill>
                      </a:endParaRPr>
                    </a:p>
                  </a:txBody>
                  <a:tcPr marT="45718" marB="45718"/>
                </a:tc>
                <a:tc>
                  <a:txBody>
                    <a:bodyPr/>
                    <a:lstStyle/>
                    <a:p>
                      <a:r>
                        <a:rPr lang="en-US" sz="1500" b="0" dirty="0">
                          <a:solidFill>
                            <a:schemeClr val="tx1"/>
                          </a:solidFill>
                        </a:rPr>
                        <a:t>627</a:t>
                      </a:r>
                      <a:endParaRPr lang="en-IN" sz="1500" b="0" dirty="0">
                        <a:solidFill>
                          <a:schemeClr val="tx1"/>
                        </a:solidFill>
                      </a:endParaRPr>
                    </a:p>
                  </a:txBody>
                  <a:tcPr marT="45718" marB="45718"/>
                </a:tc>
                <a:extLst>
                  <a:ext uri="{0D108BD9-81ED-4DB2-BD59-A6C34878D82A}">
                    <a16:rowId xmlns:a16="http://schemas.microsoft.com/office/drawing/2014/main" val="10009"/>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2</a:t>
                      </a:r>
                      <a:endParaRPr lang="en-IN" sz="1500" b="0" dirty="0">
                        <a:solidFill>
                          <a:schemeClr val="tx1"/>
                        </a:solidFill>
                      </a:endParaRPr>
                    </a:p>
                  </a:txBody>
                  <a:tcPr marT="45718" marB="45718"/>
                </a:tc>
                <a:tc>
                  <a:txBody>
                    <a:bodyPr/>
                    <a:lstStyle/>
                    <a:p>
                      <a:r>
                        <a:rPr lang="en-US" sz="1500" b="0" dirty="0">
                          <a:solidFill>
                            <a:schemeClr val="tx1"/>
                          </a:solidFill>
                        </a:rPr>
                        <a:t>10</a:t>
                      </a:r>
                      <a:endParaRPr lang="en-IN" sz="1500" b="0" dirty="0">
                        <a:solidFill>
                          <a:schemeClr val="tx1"/>
                        </a:solidFill>
                      </a:endParaRPr>
                    </a:p>
                  </a:txBody>
                  <a:tcPr marT="45718" marB="45718"/>
                </a:tc>
                <a:tc>
                  <a:txBody>
                    <a:bodyPr/>
                    <a:lstStyle/>
                    <a:p>
                      <a:r>
                        <a:rPr lang="en-US" sz="1500" b="0" dirty="0">
                          <a:solidFill>
                            <a:schemeClr val="tx1"/>
                          </a:solidFill>
                        </a:rPr>
                        <a:t>513</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2</a:t>
                      </a:r>
                      <a:endParaRPr lang="en-IN" sz="1500" b="0" dirty="0">
                        <a:solidFill>
                          <a:schemeClr val="tx1"/>
                        </a:solidFill>
                      </a:endParaRPr>
                    </a:p>
                  </a:txBody>
                  <a:tcPr marT="45718" marB="45718"/>
                </a:tc>
                <a:tc>
                  <a:txBody>
                    <a:bodyPr/>
                    <a:lstStyle/>
                    <a:p>
                      <a:r>
                        <a:rPr lang="en-US" sz="1500" b="0" dirty="0">
                          <a:solidFill>
                            <a:schemeClr val="tx1"/>
                          </a:solidFill>
                        </a:rPr>
                        <a:t>22</a:t>
                      </a:r>
                      <a:endParaRPr lang="en-IN" sz="1500" b="0" dirty="0">
                        <a:solidFill>
                          <a:schemeClr val="tx1"/>
                        </a:solidFill>
                      </a:endParaRPr>
                    </a:p>
                  </a:txBody>
                  <a:tcPr marT="45718" marB="45718"/>
                </a:tc>
                <a:tc>
                  <a:txBody>
                    <a:bodyPr/>
                    <a:lstStyle/>
                    <a:p>
                      <a:r>
                        <a:rPr lang="en-US" sz="1500" b="0" dirty="0">
                          <a:solidFill>
                            <a:schemeClr val="tx1"/>
                          </a:solidFill>
                        </a:rPr>
                        <a:t>725</a:t>
                      </a:r>
                      <a:endParaRPr lang="en-IN" sz="1500" b="0" dirty="0">
                        <a:solidFill>
                          <a:schemeClr val="tx1"/>
                        </a:solidFill>
                      </a:endParaRPr>
                    </a:p>
                  </a:txBody>
                  <a:tcPr marT="45718" marB="45718"/>
                </a:tc>
                <a:extLst>
                  <a:ext uri="{0D108BD9-81ED-4DB2-BD59-A6C34878D82A}">
                    <a16:rowId xmlns:a16="http://schemas.microsoft.com/office/drawing/2014/main" val="10010"/>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3</a:t>
                      </a:r>
                      <a:endParaRPr lang="en-IN" sz="1500" b="0" dirty="0">
                        <a:solidFill>
                          <a:schemeClr val="tx1"/>
                        </a:solidFill>
                      </a:endParaRPr>
                    </a:p>
                  </a:txBody>
                  <a:tcPr marT="45718" marB="45718"/>
                </a:tc>
                <a:tc>
                  <a:txBody>
                    <a:bodyPr/>
                    <a:lstStyle/>
                    <a:p>
                      <a:r>
                        <a:rPr lang="en-US" sz="1500" b="0" dirty="0">
                          <a:solidFill>
                            <a:schemeClr val="tx1"/>
                          </a:solidFill>
                        </a:rPr>
                        <a:t>11</a:t>
                      </a:r>
                      <a:endParaRPr lang="en-IN" sz="1500" b="0" dirty="0">
                        <a:solidFill>
                          <a:schemeClr val="tx1"/>
                        </a:solidFill>
                      </a:endParaRPr>
                    </a:p>
                  </a:txBody>
                  <a:tcPr marT="45718" marB="45718"/>
                </a:tc>
                <a:tc>
                  <a:txBody>
                    <a:bodyPr/>
                    <a:lstStyle/>
                    <a:p>
                      <a:r>
                        <a:rPr lang="en-US" sz="1500" b="0" dirty="0">
                          <a:solidFill>
                            <a:schemeClr val="tx1"/>
                          </a:solidFill>
                        </a:rPr>
                        <a:t>582</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3</a:t>
                      </a:r>
                      <a:endParaRPr lang="en-IN" sz="1500" b="0" dirty="0">
                        <a:solidFill>
                          <a:schemeClr val="tx1"/>
                        </a:solidFill>
                      </a:endParaRPr>
                    </a:p>
                  </a:txBody>
                  <a:tcPr marT="45718" marB="45718"/>
                </a:tc>
                <a:tc>
                  <a:txBody>
                    <a:bodyPr/>
                    <a:lstStyle/>
                    <a:p>
                      <a:r>
                        <a:rPr lang="en-US" sz="1500" b="0" dirty="0">
                          <a:solidFill>
                            <a:schemeClr val="tx1"/>
                          </a:solidFill>
                        </a:rPr>
                        <a:t>23</a:t>
                      </a:r>
                      <a:endParaRPr lang="en-IN" sz="1500" b="0" dirty="0">
                        <a:solidFill>
                          <a:schemeClr val="tx1"/>
                        </a:solidFill>
                      </a:endParaRPr>
                    </a:p>
                  </a:txBody>
                  <a:tcPr marT="45718" marB="45718"/>
                </a:tc>
                <a:tc>
                  <a:txBody>
                    <a:bodyPr/>
                    <a:lstStyle/>
                    <a:p>
                      <a:r>
                        <a:rPr lang="en-US" sz="1500" b="0" dirty="0">
                          <a:solidFill>
                            <a:schemeClr val="tx1"/>
                          </a:solidFill>
                        </a:rPr>
                        <a:t>854</a:t>
                      </a:r>
                      <a:endParaRPr lang="en-IN" sz="1500" b="0" dirty="0">
                        <a:solidFill>
                          <a:schemeClr val="tx1"/>
                        </a:solidFill>
                      </a:endParaRPr>
                    </a:p>
                  </a:txBody>
                  <a:tcPr marT="45718" marB="45718"/>
                </a:tc>
                <a:extLst>
                  <a:ext uri="{0D108BD9-81ED-4DB2-BD59-A6C34878D82A}">
                    <a16:rowId xmlns:a16="http://schemas.microsoft.com/office/drawing/2014/main" val="10011"/>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4</a:t>
                      </a:r>
                      <a:endParaRPr lang="en-IN" sz="1500" b="0" dirty="0">
                        <a:solidFill>
                          <a:schemeClr val="tx1"/>
                        </a:solidFill>
                      </a:endParaRPr>
                    </a:p>
                  </a:txBody>
                  <a:tcPr marT="45718" marB="45718"/>
                </a:tc>
                <a:tc>
                  <a:txBody>
                    <a:bodyPr/>
                    <a:lstStyle/>
                    <a:p>
                      <a:r>
                        <a:rPr lang="en-US" sz="1500" b="0" dirty="0">
                          <a:solidFill>
                            <a:schemeClr val="tx1"/>
                          </a:solidFill>
                        </a:rPr>
                        <a:t>12</a:t>
                      </a:r>
                      <a:endParaRPr lang="en-IN" sz="1500" b="0" dirty="0">
                        <a:solidFill>
                          <a:schemeClr val="tx1"/>
                        </a:solidFill>
                      </a:endParaRPr>
                    </a:p>
                  </a:txBody>
                  <a:tcPr marT="45718" marB="45718"/>
                </a:tc>
                <a:tc>
                  <a:txBody>
                    <a:bodyPr/>
                    <a:lstStyle/>
                    <a:p>
                      <a:r>
                        <a:rPr lang="en-US" sz="1500" b="0" dirty="0">
                          <a:solidFill>
                            <a:schemeClr val="tx1"/>
                          </a:solidFill>
                        </a:rPr>
                        <a:t>474</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4</a:t>
                      </a:r>
                      <a:endParaRPr lang="en-IN" sz="1500" b="0" dirty="0">
                        <a:solidFill>
                          <a:schemeClr val="tx1"/>
                        </a:solidFill>
                      </a:endParaRPr>
                    </a:p>
                  </a:txBody>
                  <a:tcPr marT="45718" marB="45718"/>
                </a:tc>
                <a:tc>
                  <a:txBody>
                    <a:bodyPr/>
                    <a:lstStyle/>
                    <a:p>
                      <a:r>
                        <a:rPr lang="en-US" sz="1500" b="0" dirty="0">
                          <a:solidFill>
                            <a:schemeClr val="tx1"/>
                          </a:solidFill>
                        </a:rPr>
                        <a:t>24</a:t>
                      </a:r>
                      <a:endParaRPr lang="en-IN" sz="1500" b="0" dirty="0">
                        <a:solidFill>
                          <a:schemeClr val="tx1"/>
                        </a:solidFill>
                      </a:endParaRPr>
                    </a:p>
                  </a:txBody>
                  <a:tcPr marT="45718" marB="45718"/>
                </a:tc>
                <a:tc>
                  <a:txBody>
                    <a:bodyPr/>
                    <a:lstStyle/>
                    <a:p>
                      <a:r>
                        <a:rPr lang="en-US" sz="1500" b="0" dirty="0">
                          <a:solidFill>
                            <a:schemeClr val="tx1"/>
                          </a:solidFill>
                        </a:rPr>
                        <a:t>661</a:t>
                      </a:r>
                      <a:endParaRPr lang="en-IN" sz="1500" b="0" dirty="0">
                        <a:solidFill>
                          <a:schemeClr val="tx1"/>
                        </a:solidFill>
                      </a:endParaRPr>
                    </a:p>
                  </a:txBody>
                  <a:tcPr marT="45718" marB="45718"/>
                </a:tc>
                <a:extLst>
                  <a:ext uri="{0D108BD9-81ED-4DB2-BD59-A6C34878D82A}">
                    <a16:rowId xmlns:a16="http://schemas.microsoft.com/office/drawing/2014/main" val="10012"/>
                  </a:ext>
                </a:extLst>
              </a:tr>
            </a:tbl>
          </a:graphicData>
        </a:graphic>
      </p:graphicFrame>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DC8B176-85DA-4CA5-8072-6D7D03170B85}"/>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C23148DA-FF38-4352-9D89-62EF121118F6}"/>
              </a:ext>
            </a:extLst>
          </p:cNvPr>
          <p:cNvSpPr>
            <a:spLocks noGrp="1"/>
          </p:cNvSpPr>
          <p:nvPr>
            <p:ph type="ftr" sz="quarter" idx="11"/>
          </p:nvPr>
        </p:nvSpPr>
        <p:spPr/>
        <p:txBody>
          <a:bodyPr/>
          <a:lstStyle/>
          <a:p>
            <a:pPr>
              <a:defRPr/>
            </a:pPr>
            <a:r>
              <a:rPr lang="en-US"/>
              <a:t>RNSengupta,IME Dept,IIT Kanpur,INDIA</a:t>
            </a:r>
          </a:p>
        </p:txBody>
      </p:sp>
      <p:sp>
        <p:nvSpPr>
          <p:cNvPr id="393220" name="Slide Number Placeholder 5">
            <a:extLst>
              <a:ext uri="{FF2B5EF4-FFF2-40B4-BE49-F238E27FC236}">
                <a16:creationId xmlns:a16="http://schemas.microsoft.com/office/drawing/2014/main" id="{7C4C7C6C-5684-4170-9603-E78D9B96948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AFCECD3-DA58-4266-8F56-F1CA5A2B11B2}" type="slidenum">
              <a:rPr lang="en-US" altLang="en-US" sz="1400" smtClean="0"/>
              <a:pPr>
                <a:spcBef>
                  <a:spcPct val="0"/>
                </a:spcBef>
                <a:buFontTx/>
                <a:buNone/>
              </a:pPr>
              <a:t>148</a:t>
            </a:fld>
            <a:endParaRPr lang="en-US" altLang="en-US" sz="1400"/>
          </a:p>
        </p:txBody>
      </p:sp>
      <p:sp>
        <p:nvSpPr>
          <p:cNvPr id="93189" name="Rectangle 2">
            <a:extLst>
              <a:ext uri="{FF2B5EF4-FFF2-40B4-BE49-F238E27FC236}">
                <a16:creationId xmlns:a16="http://schemas.microsoft.com/office/drawing/2014/main" id="{83907688-7E9E-4F24-87BC-CB0EC44D72CF}"/>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Multiplicative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18</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000" dirty="0">
              <a:solidFill>
                <a:srgbClr val="0000FF"/>
              </a:solidFill>
              <a:sym typeface="Symbol" panose="05050102010706020507" pitchFamily="18" charset="2"/>
            </a:endParaRPr>
          </a:p>
        </p:txBody>
      </p:sp>
      <p:sp>
        <p:nvSpPr>
          <p:cNvPr id="393222" name="Rectangle 3">
            <a:extLst>
              <a:ext uri="{FF2B5EF4-FFF2-40B4-BE49-F238E27FC236}">
                <a16:creationId xmlns:a16="http://schemas.microsoft.com/office/drawing/2014/main" id="{A513471A-7C77-4BB0-83C6-709DBC45FA45}"/>
              </a:ext>
            </a:extLst>
          </p:cNvPr>
          <p:cNvSpPr>
            <a:spLocks noGrp="1" noChangeArrowheads="1"/>
          </p:cNvSpPr>
          <p:nvPr>
            <p:ph type="body" idx="1"/>
          </p:nvPr>
        </p:nvSpPr>
        <p:spPr/>
        <p:txBody>
          <a:bodyPr/>
          <a:lstStyle/>
          <a:p>
            <a:pPr algn="just" eaLnBrk="1" hangingPunct="1">
              <a:lnSpc>
                <a:spcPct val="90000"/>
              </a:lnSpc>
              <a:buFontTx/>
              <a:buNone/>
            </a:pPr>
            <a:r>
              <a:rPr lang="en-US" altLang="en-US" sz="2700" b="1">
                <a:solidFill>
                  <a:srgbClr val="0000FF"/>
                </a:solidFill>
              </a:rPr>
              <a:t>Starting values</a:t>
            </a:r>
            <a:endParaRPr lang="en-US" altLang="en-US" sz="2700"/>
          </a:p>
          <a:p>
            <a:pPr algn="just" eaLnBrk="1" hangingPunct="1">
              <a:lnSpc>
                <a:spcPct val="90000"/>
              </a:lnSpc>
              <a:buFont typeface="Wingdings" panose="05000000000000000000" pitchFamily="2" charset="2"/>
              <a:buChar char="§"/>
            </a:pPr>
            <a:r>
              <a:rPr lang="en-US" altLang="en-US" sz="2700">
                <a:sym typeface="Symbol" panose="05050102010706020507" pitchFamily="18" charset="2"/>
              </a:rPr>
              <a:t> = Assumed as 0.950</a:t>
            </a:r>
          </a:p>
          <a:p>
            <a:pPr algn="just" eaLnBrk="1" hangingPunct="1">
              <a:lnSpc>
                <a:spcPct val="90000"/>
              </a:lnSpc>
              <a:buFont typeface="Wingdings" panose="05000000000000000000" pitchFamily="2" charset="2"/>
              <a:buChar char="§"/>
            </a:pPr>
            <a:r>
              <a:rPr lang="en-US" altLang="en-US" sz="2700">
                <a:sym typeface="Symbol" panose="05050102010706020507" pitchFamily="18" charset="2"/>
              </a:rPr>
              <a:t> = Assumed as 0.40</a:t>
            </a:r>
          </a:p>
          <a:p>
            <a:pPr algn="just" eaLnBrk="1" hangingPunct="1">
              <a:lnSpc>
                <a:spcPct val="90000"/>
              </a:lnSpc>
              <a:buFont typeface="Wingdings" panose="05000000000000000000" pitchFamily="2" charset="2"/>
              <a:buChar char="§"/>
            </a:pPr>
            <a:r>
              <a:rPr lang="en-US" altLang="en-US" sz="2700">
                <a:sym typeface="Symbol" panose="05050102010706020507" pitchFamily="18" charset="2"/>
              </a:rPr>
              <a:t> = Assumed as 0.000</a:t>
            </a:r>
          </a:p>
          <a:p>
            <a:pPr algn="just" eaLnBrk="1" hangingPunct="1">
              <a:lnSpc>
                <a:spcPct val="90000"/>
              </a:lnSpc>
              <a:buFont typeface="Wingdings" panose="05000000000000000000" pitchFamily="2" charset="2"/>
              <a:buChar char="§"/>
            </a:pPr>
            <a:r>
              <a:rPr lang="en-US" altLang="en-US" sz="2700">
                <a:sym typeface="Symbol" panose="05050102010706020507" pitchFamily="18" charset="2"/>
              </a:rPr>
              <a:t>s = 4 (after 4 months)</a:t>
            </a:r>
          </a:p>
          <a:p>
            <a:pPr algn="just" eaLnBrk="1" hangingPunct="1">
              <a:lnSpc>
                <a:spcPct val="90000"/>
              </a:lnSpc>
              <a:buFont typeface="Wingdings" panose="05000000000000000000" pitchFamily="2" charset="2"/>
              <a:buChar char="§"/>
            </a:pPr>
            <a:r>
              <a:rPr lang="en-US" altLang="en-US" sz="2700"/>
              <a:t>To initialize the Holt-Winters’ forecasting method, we need initial values of the level L</a:t>
            </a:r>
            <a:r>
              <a:rPr lang="en-US" altLang="en-US" sz="2700" baseline="-25000"/>
              <a:t>t</a:t>
            </a:r>
            <a:r>
              <a:rPr lang="en-US" altLang="en-US" sz="2700"/>
              <a:t>, the trend b</a:t>
            </a:r>
            <a:r>
              <a:rPr lang="en-US" altLang="en-US" sz="2700" baseline="-25000"/>
              <a:t>t</a:t>
            </a:r>
            <a:r>
              <a:rPr lang="en-US" altLang="en-US" sz="2700"/>
              <a:t>, and the seasonal indices S</a:t>
            </a:r>
            <a:r>
              <a:rPr lang="en-US" altLang="en-US" sz="2700" baseline="-25000"/>
              <a:t>t</a:t>
            </a:r>
            <a:r>
              <a:rPr lang="en-US" altLang="en-US" sz="2700"/>
              <a:t>.</a:t>
            </a:r>
          </a:p>
          <a:p>
            <a:pPr algn="just" eaLnBrk="1" hangingPunct="1">
              <a:lnSpc>
                <a:spcPct val="90000"/>
              </a:lnSpc>
              <a:buFont typeface="Wingdings" panose="05000000000000000000" pitchFamily="2" charset="2"/>
              <a:buChar char="§"/>
            </a:pPr>
            <a:r>
              <a:rPr lang="en-US" altLang="en-US" sz="2700"/>
              <a:t>To determine initial estimates of the seasonal indices we need to use at </a:t>
            </a:r>
            <a:r>
              <a:rPr lang="en-US" altLang="en-US" sz="2700" b="1">
                <a:solidFill>
                  <a:srgbClr val="0000FF"/>
                </a:solidFill>
              </a:rPr>
              <a:t>least one complete season’s data</a:t>
            </a:r>
            <a:r>
              <a:rPr lang="en-US" altLang="en-US" sz="2700"/>
              <a:t> (i.e., s periods).</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2989A14-EC8E-4846-A4BB-E617ABF5F24D}"/>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CF3F65ED-0D01-4074-BD65-D00926D289DF}"/>
              </a:ext>
            </a:extLst>
          </p:cNvPr>
          <p:cNvSpPr>
            <a:spLocks noGrp="1"/>
          </p:cNvSpPr>
          <p:nvPr>
            <p:ph type="ftr" sz="quarter" idx="11"/>
          </p:nvPr>
        </p:nvSpPr>
        <p:spPr/>
        <p:txBody>
          <a:bodyPr/>
          <a:lstStyle/>
          <a:p>
            <a:pPr>
              <a:defRPr/>
            </a:pPr>
            <a:r>
              <a:rPr lang="en-US"/>
              <a:t>RNSengupta,IME Dept,IIT Kanpur,INDIA</a:t>
            </a:r>
          </a:p>
        </p:txBody>
      </p:sp>
      <p:sp>
        <p:nvSpPr>
          <p:cNvPr id="394244" name="Slide Number Placeholder 5">
            <a:extLst>
              <a:ext uri="{FF2B5EF4-FFF2-40B4-BE49-F238E27FC236}">
                <a16:creationId xmlns:a16="http://schemas.microsoft.com/office/drawing/2014/main" id="{02E1BDBC-7D4A-43B5-9261-A0A564611C3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DD2F3AD-B2D0-43C9-AD22-EC3D84660E2E}" type="slidenum">
              <a:rPr lang="en-US" altLang="en-US" sz="1400" smtClean="0"/>
              <a:pPr>
                <a:spcBef>
                  <a:spcPct val="0"/>
                </a:spcBef>
                <a:buFontTx/>
                <a:buNone/>
              </a:pPr>
              <a:t>149</a:t>
            </a:fld>
            <a:endParaRPr lang="en-US" altLang="en-US" sz="1400"/>
          </a:p>
        </p:txBody>
      </p:sp>
      <p:sp>
        <p:nvSpPr>
          <p:cNvPr id="93189" name="Rectangle 2">
            <a:extLst>
              <a:ext uri="{FF2B5EF4-FFF2-40B4-BE49-F238E27FC236}">
                <a16:creationId xmlns:a16="http://schemas.microsoft.com/office/drawing/2014/main" id="{6C0FB67B-2E88-4361-AE92-FCE073EFBDE6}"/>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Multiplicative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18</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000" dirty="0">
              <a:solidFill>
                <a:srgbClr val="0000FF"/>
              </a:solidFill>
              <a:sym typeface="Symbol" panose="05050102010706020507" pitchFamily="18" charset="2"/>
            </a:endParaRPr>
          </a:p>
        </p:txBody>
      </p:sp>
      <p:sp>
        <p:nvSpPr>
          <p:cNvPr id="394246" name="Rectangle 3">
            <a:extLst>
              <a:ext uri="{FF2B5EF4-FFF2-40B4-BE49-F238E27FC236}">
                <a16:creationId xmlns:a16="http://schemas.microsoft.com/office/drawing/2014/main" id="{FE11542C-2BA1-4AF6-9026-843A4F9D439B}"/>
              </a:ext>
            </a:extLst>
          </p:cNvPr>
          <p:cNvSpPr>
            <a:spLocks noGrp="1" noChangeArrowheads="1"/>
          </p:cNvSpPr>
          <p:nvPr>
            <p:ph type="body" idx="1"/>
          </p:nvPr>
        </p:nvSpPr>
        <p:spPr/>
        <p:txBody>
          <a:bodyPr/>
          <a:lstStyle/>
          <a:p>
            <a:pPr algn="ctr" eaLnBrk="1" hangingPunct="1">
              <a:lnSpc>
                <a:spcPct val="90000"/>
              </a:lnSpc>
              <a:buFontTx/>
              <a:buNone/>
            </a:pPr>
            <a:r>
              <a:rPr lang="en-US" altLang="en-US" sz="2500" b="1">
                <a:solidFill>
                  <a:srgbClr val="0000FF"/>
                </a:solidFill>
              </a:rPr>
              <a:t>Starting values</a:t>
            </a:r>
          </a:p>
          <a:p>
            <a:pPr algn="just" eaLnBrk="1" hangingPunct="1">
              <a:lnSpc>
                <a:spcPct val="90000"/>
              </a:lnSpc>
              <a:buFont typeface="Wingdings" panose="05000000000000000000" pitchFamily="2" charset="2"/>
              <a:buChar char="§"/>
            </a:pPr>
            <a:r>
              <a:rPr lang="en-US" altLang="en-US" sz="2500"/>
              <a:t>L</a:t>
            </a:r>
            <a:r>
              <a:rPr lang="en-US" altLang="en-US" sz="2500" baseline="-25000"/>
              <a:t>s</a:t>
            </a:r>
            <a:r>
              <a:rPr lang="en-US" altLang="en-US" sz="2500"/>
              <a:t> = (1/s)(Y</a:t>
            </a:r>
            <a:r>
              <a:rPr lang="en-US" altLang="en-US" sz="2500" baseline="-25000"/>
              <a:t>1</a:t>
            </a:r>
            <a:r>
              <a:rPr lang="en-US" altLang="en-US" sz="2500"/>
              <a:t>+ …. +Y</a:t>
            </a:r>
            <a:r>
              <a:rPr lang="en-US" altLang="en-US" sz="2500" baseline="-25000"/>
              <a:t>s</a:t>
            </a:r>
            <a:r>
              <a:rPr lang="en-US" altLang="en-US" sz="2500"/>
              <a:t>), i.e., average of </a:t>
            </a:r>
            <a:r>
              <a:rPr lang="en-US" altLang="en-US" sz="2500" b="1">
                <a:solidFill>
                  <a:srgbClr val="0000FF"/>
                </a:solidFill>
              </a:rPr>
              <a:t>ALL</a:t>
            </a:r>
            <a:r>
              <a:rPr lang="en-US" altLang="en-US" sz="2500"/>
              <a:t> Y values in the </a:t>
            </a:r>
            <a:r>
              <a:rPr lang="en-US" altLang="en-US" sz="2500" b="1">
                <a:solidFill>
                  <a:srgbClr val="0000FF"/>
                </a:solidFill>
              </a:rPr>
              <a:t>seasonal</a:t>
            </a:r>
            <a:r>
              <a:rPr lang="en-US" altLang="en-US" sz="2500"/>
              <a:t> time frame</a:t>
            </a:r>
          </a:p>
          <a:p>
            <a:pPr algn="just" eaLnBrk="1" hangingPunct="1">
              <a:lnSpc>
                <a:spcPct val="90000"/>
              </a:lnSpc>
              <a:buFont typeface="Wingdings" panose="05000000000000000000" pitchFamily="2" charset="2"/>
              <a:buChar char="§"/>
            </a:pPr>
            <a:r>
              <a:rPr lang="en-US" altLang="en-US" sz="2500"/>
              <a:t>b</a:t>
            </a:r>
            <a:r>
              <a:rPr lang="en-US" altLang="en-US" sz="2500" baseline="-25000"/>
              <a:t>s</a:t>
            </a:r>
            <a:r>
              <a:rPr lang="en-US" altLang="en-US" sz="2500"/>
              <a:t> =  (1/s){(Y</a:t>
            </a:r>
            <a:r>
              <a:rPr lang="en-US" altLang="en-US" sz="2500" baseline="-25000"/>
              <a:t>s+1</a:t>
            </a:r>
            <a:r>
              <a:rPr lang="en-US" altLang="en-US" sz="2500"/>
              <a:t>-Y</a:t>
            </a:r>
            <a:r>
              <a:rPr lang="en-US" altLang="en-US" sz="2500" baseline="-25000"/>
              <a:t>1</a:t>
            </a:r>
            <a:r>
              <a:rPr lang="en-US" altLang="en-US" sz="2500"/>
              <a:t>)/s + (Y</a:t>
            </a:r>
            <a:r>
              <a:rPr lang="en-US" altLang="en-US" sz="2500" baseline="-25000"/>
              <a:t>s+2</a:t>
            </a:r>
            <a:r>
              <a:rPr lang="en-US" altLang="en-US" sz="2500"/>
              <a:t>-Y</a:t>
            </a:r>
            <a:r>
              <a:rPr lang="en-US" altLang="en-US" sz="2500" baseline="-25000"/>
              <a:t>2</a:t>
            </a:r>
            <a:r>
              <a:rPr lang="en-US" altLang="en-US" sz="2500"/>
              <a:t>)/s + ….. +(Y</a:t>
            </a:r>
            <a:r>
              <a:rPr lang="en-US" altLang="en-US" sz="2500" baseline="-25000"/>
              <a:t>s+s</a:t>
            </a:r>
            <a:r>
              <a:rPr lang="en-US" altLang="en-US" sz="2500"/>
              <a:t>-Y</a:t>
            </a:r>
            <a:r>
              <a:rPr lang="en-US" altLang="en-US" sz="2500" baseline="-25000"/>
              <a:t>s</a:t>
            </a:r>
            <a:r>
              <a:rPr lang="en-US" altLang="en-US" sz="2500"/>
              <a:t>)/s)}</a:t>
            </a:r>
          </a:p>
          <a:p>
            <a:pPr algn="just" eaLnBrk="1" hangingPunct="1">
              <a:lnSpc>
                <a:spcPct val="90000"/>
              </a:lnSpc>
              <a:buFont typeface="Wingdings" panose="05000000000000000000" pitchFamily="2" charset="2"/>
              <a:buChar char="§"/>
            </a:pPr>
            <a:r>
              <a:rPr lang="en-US" altLang="en-US" sz="2500"/>
              <a:t>S</a:t>
            </a:r>
            <a:r>
              <a:rPr lang="en-US" altLang="en-US" sz="2500" baseline="-25000"/>
              <a:t>1</a:t>
            </a:r>
            <a:r>
              <a:rPr lang="en-US" altLang="en-US" sz="2500"/>
              <a:t>=Y</a:t>
            </a:r>
            <a:r>
              <a:rPr lang="en-US" altLang="en-US" sz="2500" baseline="-25000"/>
              <a:t>1</a:t>
            </a:r>
            <a:r>
              <a:rPr lang="en-US" altLang="en-US" sz="2500"/>
              <a:t>/L</a:t>
            </a:r>
            <a:r>
              <a:rPr lang="en-US" altLang="en-US" sz="2500" baseline="-25000"/>
              <a:t>s</a:t>
            </a:r>
          </a:p>
          <a:p>
            <a:pPr algn="just" eaLnBrk="1" hangingPunct="1">
              <a:lnSpc>
                <a:spcPct val="90000"/>
              </a:lnSpc>
              <a:buFont typeface="Wingdings" panose="05000000000000000000" pitchFamily="2" charset="2"/>
              <a:buChar char="§"/>
            </a:pPr>
            <a:r>
              <a:rPr lang="en-US" altLang="en-US" sz="2500"/>
              <a:t>S</a:t>
            </a:r>
            <a:r>
              <a:rPr lang="en-US" altLang="en-US" sz="2500" baseline="-25000"/>
              <a:t>2</a:t>
            </a:r>
            <a:r>
              <a:rPr lang="en-US" altLang="en-US" sz="2500"/>
              <a:t>=Y</a:t>
            </a:r>
            <a:r>
              <a:rPr lang="en-US" altLang="en-US" sz="2500" baseline="-25000"/>
              <a:t>2</a:t>
            </a:r>
            <a:r>
              <a:rPr lang="en-US" altLang="en-US" sz="2500"/>
              <a:t>/L</a:t>
            </a:r>
            <a:r>
              <a:rPr lang="en-US" altLang="en-US" sz="2500" baseline="-25000"/>
              <a:t>s</a:t>
            </a:r>
          </a:p>
          <a:p>
            <a:pPr algn="just" eaLnBrk="1" hangingPunct="1">
              <a:lnSpc>
                <a:spcPct val="90000"/>
              </a:lnSpc>
              <a:buFont typeface="Wingdings" panose="05000000000000000000" pitchFamily="2" charset="2"/>
              <a:buChar char="§"/>
            </a:pPr>
            <a:r>
              <a:rPr lang="en-US" altLang="en-US" sz="2500"/>
              <a:t>.</a:t>
            </a:r>
          </a:p>
          <a:p>
            <a:pPr algn="just" eaLnBrk="1" hangingPunct="1">
              <a:lnSpc>
                <a:spcPct val="90000"/>
              </a:lnSpc>
              <a:buFont typeface="Wingdings" panose="05000000000000000000" pitchFamily="2" charset="2"/>
              <a:buChar char="§"/>
            </a:pPr>
            <a:r>
              <a:rPr lang="en-US" altLang="en-US" sz="2500"/>
              <a:t>.</a:t>
            </a:r>
          </a:p>
          <a:p>
            <a:pPr algn="just" eaLnBrk="1" hangingPunct="1">
              <a:lnSpc>
                <a:spcPct val="90000"/>
              </a:lnSpc>
              <a:buFont typeface="Wingdings" panose="05000000000000000000" pitchFamily="2" charset="2"/>
              <a:buChar char="§"/>
            </a:pPr>
            <a:r>
              <a:rPr lang="en-US" altLang="en-US" sz="2500"/>
              <a:t>.</a:t>
            </a:r>
          </a:p>
          <a:p>
            <a:pPr algn="just" eaLnBrk="1" hangingPunct="1">
              <a:lnSpc>
                <a:spcPct val="90000"/>
              </a:lnSpc>
              <a:buFont typeface="Wingdings" panose="05000000000000000000" pitchFamily="2" charset="2"/>
              <a:buChar char="§"/>
            </a:pPr>
            <a:r>
              <a:rPr lang="en-US" altLang="en-US" sz="2500"/>
              <a:t>S</a:t>
            </a:r>
            <a:r>
              <a:rPr lang="en-US" altLang="en-US" sz="2500" baseline="-25000"/>
              <a:t>s</a:t>
            </a:r>
            <a:r>
              <a:rPr lang="en-US" altLang="en-US" sz="2500"/>
              <a:t>=Y</a:t>
            </a:r>
            <a:r>
              <a:rPr lang="en-US" altLang="en-US" sz="2500" baseline="-25000"/>
              <a:t>s</a:t>
            </a:r>
            <a:r>
              <a:rPr lang="en-US" altLang="en-US" sz="2500"/>
              <a:t>/L</a:t>
            </a:r>
            <a:r>
              <a:rPr lang="en-US" altLang="en-US" sz="2500" baseline="-25000"/>
              <a: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431ABF39-2777-49C3-BD0A-6C5CEA1B27E5}"/>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63939B36-5388-41FC-AA44-09244EF079E9}"/>
              </a:ext>
            </a:extLst>
          </p:cNvPr>
          <p:cNvSpPr>
            <a:spLocks noGrp="1"/>
          </p:cNvSpPr>
          <p:nvPr>
            <p:ph type="ftr" sz="quarter" idx="11"/>
          </p:nvPr>
        </p:nvSpPr>
        <p:spPr/>
        <p:txBody>
          <a:bodyPr/>
          <a:lstStyle/>
          <a:p>
            <a:pPr>
              <a:defRPr/>
            </a:pPr>
            <a:r>
              <a:rPr lang="en-US"/>
              <a:t>RNSengupta,IME Dept,IIT Kanpur,INDIA</a:t>
            </a:r>
          </a:p>
        </p:txBody>
      </p:sp>
      <p:sp>
        <p:nvSpPr>
          <p:cNvPr id="61444" name="Slide Number Placeholder 7">
            <a:extLst>
              <a:ext uri="{FF2B5EF4-FFF2-40B4-BE49-F238E27FC236}">
                <a16:creationId xmlns:a16="http://schemas.microsoft.com/office/drawing/2014/main" id="{438F2751-F6ED-4E8D-A472-97B6F143E7E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B95FD30-A15B-468C-B862-AB1D946FAAB1}" type="slidenum">
              <a:rPr lang="en-US" altLang="en-US" sz="1400" smtClean="0"/>
              <a:pPr>
                <a:spcBef>
                  <a:spcPct val="0"/>
                </a:spcBef>
                <a:buFontTx/>
                <a:buNone/>
              </a:pPr>
              <a:t>15</a:t>
            </a:fld>
            <a:endParaRPr lang="en-US" altLang="en-US" sz="1400"/>
          </a:p>
        </p:txBody>
      </p:sp>
      <p:sp>
        <p:nvSpPr>
          <p:cNvPr id="31749" name="Rectangle 2">
            <a:extLst>
              <a:ext uri="{FF2B5EF4-FFF2-40B4-BE49-F238E27FC236}">
                <a16:creationId xmlns:a16="http://schemas.microsoft.com/office/drawing/2014/main" id="{CFACFB81-B3EF-46E7-AA5F-B937F25A63CE}"/>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05</a:t>
            </a:r>
            <a:endParaRPr lang="en-US" altLang="en-US" dirty="0">
              <a:solidFill>
                <a:srgbClr val="FF0000"/>
              </a:solidFill>
            </a:endParaRPr>
          </a:p>
        </p:txBody>
      </p:sp>
      <p:sp>
        <p:nvSpPr>
          <p:cNvPr id="8" name="Text Placeholder 1">
            <a:extLst>
              <a:ext uri="{FF2B5EF4-FFF2-40B4-BE49-F238E27FC236}">
                <a16:creationId xmlns:a16="http://schemas.microsoft.com/office/drawing/2014/main" id="{3F86CE21-DFFC-4C8B-AF4E-0312516180A7}"/>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2"/>
            <a:stretch>
              <a:fillRect l="-1926" t="-2156" r="-3111"/>
            </a:stretch>
          </a:blipFill>
        </p:spPr>
        <p:txBody>
          <a:bodyPr/>
          <a:lstStyle/>
          <a:p>
            <a:pPr>
              <a:defRPr/>
            </a:pPr>
            <a:r>
              <a:rPr lang="en-IN">
                <a:noFill/>
              </a:rPr>
              <a:t>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B233DB4-46FE-4037-A8B6-3B713054F35A}"/>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BFF61FC0-8570-48F8-8966-AFA80BADFEAD}"/>
              </a:ext>
            </a:extLst>
          </p:cNvPr>
          <p:cNvSpPr>
            <a:spLocks noGrp="1"/>
          </p:cNvSpPr>
          <p:nvPr>
            <p:ph type="ftr" sz="quarter" idx="11"/>
          </p:nvPr>
        </p:nvSpPr>
        <p:spPr/>
        <p:txBody>
          <a:bodyPr/>
          <a:lstStyle/>
          <a:p>
            <a:pPr>
              <a:defRPr/>
            </a:pPr>
            <a:r>
              <a:rPr lang="en-US"/>
              <a:t>RNSengupta,IME Dept,IIT Kanpur,INDIA</a:t>
            </a:r>
          </a:p>
        </p:txBody>
      </p:sp>
      <p:sp>
        <p:nvSpPr>
          <p:cNvPr id="405508" name="Slide Number Placeholder 5">
            <a:extLst>
              <a:ext uri="{FF2B5EF4-FFF2-40B4-BE49-F238E27FC236}">
                <a16:creationId xmlns:a16="http://schemas.microsoft.com/office/drawing/2014/main" id="{D8E6B65B-B6C4-4834-93E1-ECFF085B5C4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CBA31E6-1FCA-474C-9685-5A0106A7DC7B}" type="slidenum">
              <a:rPr lang="en-US" altLang="en-US" sz="1400" smtClean="0"/>
              <a:pPr>
                <a:spcBef>
                  <a:spcPct val="0"/>
                </a:spcBef>
                <a:buFontTx/>
                <a:buNone/>
              </a:pPr>
              <a:t>150</a:t>
            </a:fld>
            <a:endParaRPr lang="en-US" altLang="en-US" sz="1400"/>
          </a:p>
        </p:txBody>
      </p:sp>
      <p:sp>
        <p:nvSpPr>
          <p:cNvPr id="92165" name="Rectangle 2">
            <a:extLst>
              <a:ext uri="{FF2B5EF4-FFF2-40B4-BE49-F238E27FC236}">
                <a16:creationId xmlns:a16="http://schemas.microsoft.com/office/drawing/2014/main" id="{9F03D385-79F6-4FF5-AAFB-BA1D33FF4CB1}"/>
              </a:ext>
            </a:extLst>
          </p:cNvPr>
          <p:cNvSpPr>
            <a:spLocks noGrp="1" noChangeArrowheads="1"/>
          </p:cNvSpPr>
          <p:nvPr>
            <p:ph type="title"/>
          </p:nvPr>
        </p:nvSpPr>
        <p:spPr/>
        <p:txBody>
          <a:bodyPr/>
          <a:lstStyle/>
          <a:p>
            <a:pPr eaLnBrk="1" hangingPunct="1">
              <a:defRPr/>
            </a:pPr>
            <a:r>
              <a:rPr lang="en-US" altLang="en-US" sz="4000" b="1" dirty="0" err="1">
                <a:solidFill>
                  <a:srgbClr val="0000FF"/>
                </a:solidFill>
                <a:effectLst>
                  <a:outerShdw blurRad="38100" dist="38100" dir="2700000" algn="tl">
                    <a:srgbClr val="000000">
                      <a:alpha val="43137"/>
                    </a:srgbClr>
                  </a:outerShdw>
                </a:effectLst>
              </a:rPr>
              <a:t>Holt-Winter</a:t>
            </a:r>
            <a:r>
              <a:rPr lang="en-US" altLang="en-US" sz="4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4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4000" b="1" dirty="0">
                <a:solidFill>
                  <a:srgbClr val="FF0000"/>
                </a:solidFill>
                <a:effectLst>
                  <a:outerShdw blurRad="38100" dist="38100" dir="2700000" algn="tl">
                    <a:srgbClr val="000000">
                      <a:alpha val="43137"/>
                    </a:srgbClr>
                  </a:outerShdw>
                </a:effectLst>
                <a:sym typeface="Symbol" panose="05050102010706020507" pitchFamily="18" charset="2"/>
              </a:rPr>
              <a:t>Multiplicative Seasonality</a:t>
            </a:r>
          </a:p>
        </p:txBody>
      </p:sp>
      <p:sp>
        <p:nvSpPr>
          <p:cNvPr id="92166" name="Rectangle 3">
            <a:extLst>
              <a:ext uri="{FF2B5EF4-FFF2-40B4-BE49-F238E27FC236}">
                <a16:creationId xmlns:a16="http://schemas.microsoft.com/office/drawing/2014/main" id="{7814EB69-CD3B-4293-A4CA-52DD489CA41E}"/>
              </a:ext>
            </a:extLst>
          </p:cNvPr>
          <p:cNvSpPr>
            <a:spLocks noGrp="1" noChangeArrowheads="1"/>
          </p:cNvSpPr>
          <p:nvPr>
            <p:ph type="body" idx="1"/>
          </p:nvPr>
        </p:nvSpPr>
        <p:spPr>
          <a:xfrm>
            <a:off x="609600" y="1570038"/>
            <a:ext cx="10972800" cy="4221162"/>
          </a:xfrm>
        </p:spPr>
        <p:txBody>
          <a:bodyPr/>
          <a:lstStyle/>
          <a:p>
            <a:pPr marL="457200" indent="-457200" algn="just" eaLnBrk="1" hangingPunct="1">
              <a:lnSpc>
                <a:spcPct val="80000"/>
              </a:lnSpc>
              <a:buFontTx/>
              <a:buAutoNum type="arabicParenR"/>
              <a:defRPr/>
            </a:pPr>
            <a:r>
              <a:rPr lang="en-US" altLang="en-US" sz="2700" b="1" dirty="0">
                <a:solidFill>
                  <a:srgbClr val="0000FF"/>
                </a:solidFill>
                <a:sym typeface="Symbol" panose="05050102010706020507" pitchFamily="18" charset="2"/>
              </a:rPr>
              <a:t>Level: L</a:t>
            </a:r>
            <a:r>
              <a:rPr lang="en-US" altLang="en-US" sz="2700" b="1" baseline="-25000" dirty="0">
                <a:solidFill>
                  <a:srgbClr val="0000FF"/>
                </a:solidFill>
                <a:sym typeface="Symbol" panose="05050102010706020507" pitchFamily="18" charset="2"/>
              </a:rPr>
              <a:t>t</a:t>
            </a:r>
            <a:r>
              <a:rPr lang="en-US" altLang="en-US" sz="2700" b="1" dirty="0">
                <a:solidFill>
                  <a:srgbClr val="0000FF"/>
                </a:solidFill>
                <a:sym typeface="Symbol" panose="05050102010706020507" pitchFamily="18" charset="2"/>
              </a:rPr>
              <a:t> = </a:t>
            </a:r>
            <a:r>
              <a:rPr lang="en-US" altLang="en-US" sz="2700" b="1" dirty="0">
                <a:solidFill>
                  <a:srgbClr val="0000FF"/>
                </a:solidFill>
                <a:highlight>
                  <a:srgbClr val="FFFF00"/>
                </a:highlight>
                <a:sym typeface="Symbol" panose="05050102010706020507" pitchFamily="18" charset="2"/>
              </a:rPr>
              <a:t>(</a:t>
            </a:r>
            <a:r>
              <a:rPr lang="en-US" altLang="en-US" sz="2700" b="1" dirty="0" err="1">
                <a:solidFill>
                  <a:srgbClr val="0000FF"/>
                </a:solidFill>
                <a:highlight>
                  <a:srgbClr val="FFFF00"/>
                </a:highlight>
                <a:sym typeface="Symbol" panose="05050102010706020507" pitchFamily="18" charset="2"/>
              </a:rPr>
              <a:t>Y</a:t>
            </a:r>
            <a:r>
              <a:rPr lang="en-US" altLang="en-US" sz="2700" b="1" baseline="-25000" dirty="0" err="1">
                <a:solidFill>
                  <a:srgbClr val="0000FF"/>
                </a:solidFill>
                <a:highlight>
                  <a:srgbClr val="FFFF00"/>
                </a:highlight>
                <a:sym typeface="Symbol" panose="05050102010706020507" pitchFamily="18" charset="2"/>
              </a:rPr>
              <a:t>t</a:t>
            </a:r>
            <a:r>
              <a:rPr lang="en-US" altLang="en-US" sz="2700" b="1" dirty="0">
                <a:solidFill>
                  <a:srgbClr val="0000FF"/>
                </a:solidFill>
                <a:highlight>
                  <a:srgbClr val="FFFF00"/>
                </a:highlight>
                <a:sym typeface="Symbol" panose="05050102010706020507" pitchFamily="18" charset="2"/>
              </a:rPr>
              <a:t>/S</a:t>
            </a:r>
            <a:r>
              <a:rPr lang="en-US" altLang="en-US" sz="2700" b="1" baseline="-25000" dirty="0">
                <a:solidFill>
                  <a:srgbClr val="0000FF"/>
                </a:solidFill>
                <a:highlight>
                  <a:srgbClr val="FFFF00"/>
                </a:highlight>
                <a:sym typeface="Symbol" panose="05050102010706020507" pitchFamily="18" charset="2"/>
              </a:rPr>
              <a:t>t-s</a:t>
            </a:r>
            <a:r>
              <a:rPr lang="en-US" altLang="en-US" sz="2700" b="1" dirty="0">
                <a:solidFill>
                  <a:srgbClr val="0000FF"/>
                </a:solidFill>
                <a:highlight>
                  <a:srgbClr val="FFFF00"/>
                </a:highlight>
                <a:sym typeface="Symbol" panose="05050102010706020507" pitchFamily="18" charset="2"/>
              </a:rPr>
              <a:t>)</a:t>
            </a:r>
            <a:r>
              <a:rPr lang="en-US" altLang="en-US" sz="2700" b="1" dirty="0">
                <a:solidFill>
                  <a:srgbClr val="0000FF"/>
                </a:solidFill>
                <a:sym typeface="Symbol" panose="05050102010706020507" pitchFamily="18" charset="2"/>
              </a:rPr>
              <a:t> + (1-)(L</a:t>
            </a:r>
            <a:r>
              <a:rPr lang="en-US" altLang="en-US" sz="2700" b="1" baseline="-25000" dirty="0">
                <a:solidFill>
                  <a:srgbClr val="0000FF"/>
                </a:solidFill>
                <a:sym typeface="Symbol" panose="05050102010706020507" pitchFamily="18" charset="2"/>
              </a:rPr>
              <a:t>t-1</a:t>
            </a:r>
            <a:r>
              <a:rPr lang="en-US" altLang="en-US" sz="2700" b="1" dirty="0">
                <a:solidFill>
                  <a:srgbClr val="0000FF"/>
                </a:solidFill>
                <a:sym typeface="Symbol" panose="05050102010706020507" pitchFamily="18" charset="2"/>
              </a:rPr>
              <a:t> + b</a:t>
            </a:r>
            <a:r>
              <a:rPr lang="en-US" altLang="en-US" sz="2700" b="1" baseline="-25000" dirty="0">
                <a:solidFill>
                  <a:srgbClr val="0000FF"/>
                </a:solidFill>
                <a:sym typeface="Symbol" panose="05050102010706020507" pitchFamily="18" charset="2"/>
              </a:rPr>
              <a:t>t-1</a:t>
            </a:r>
            <a:r>
              <a:rPr lang="en-US" altLang="en-US" sz="2700" b="1" dirty="0">
                <a:solidFill>
                  <a:srgbClr val="0000FF"/>
                </a:solidFill>
                <a:sym typeface="Symbol" panose="05050102010706020507" pitchFamily="18" charset="2"/>
              </a:rPr>
              <a:t>)</a:t>
            </a:r>
          </a:p>
          <a:p>
            <a:pPr marL="457200" indent="-457200" algn="just" eaLnBrk="1" hangingPunct="1">
              <a:lnSpc>
                <a:spcPct val="80000"/>
              </a:lnSpc>
              <a:buFontTx/>
              <a:buAutoNum type="arabicParenR"/>
              <a:defRPr/>
            </a:pPr>
            <a:r>
              <a:rPr lang="en-US" altLang="en-US" sz="2700" b="1" dirty="0">
                <a:solidFill>
                  <a:srgbClr val="0000FF"/>
                </a:solidFill>
                <a:sym typeface="Symbol" panose="05050102010706020507" pitchFamily="18" charset="2"/>
              </a:rPr>
              <a:t>Trend: </a:t>
            </a:r>
            <a:r>
              <a:rPr lang="en-US" altLang="en-US" sz="2700" b="1" dirty="0" err="1">
                <a:solidFill>
                  <a:srgbClr val="0000FF"/>
                </a:solidFill>
                <a:sym typeface="Symbol" panose="05050102010706020507" pitchFamily="18" charset="2"/>
              </a:rPr>
              <a:t>b</a:t>
            </a:r>
            <a:r>
              <a:rPr lang="en-US" altLang="en-US" sz="2700" b="1" baseline="-25000" dirty="0" err="1">
                <a:solidFill>
                  <a:srgbClr val="0000FF"/>
                </a:solidFill>
                <a:sym typeface="Symbol" panose="05050102010706020507" pitchFamily="18" charset="2"/>
              </a:rPr>
              <a:t>t</a:t>
            </a:r>
            <a:r>
              <a:rPr lang="en-US" altLang="en-US" sz="2700" b="1" dirty="0">
                <a:solidFill>
                  <a:srgbClr val="0000FF"/>
                </a:solidFill>
                <a:sym typeface="Symbol" panose="05050102010706020507" pitchFamily="18" charset="2"/>
              </a:rPr>
              <a:t> = (L</a:t>
            </a:r>
            <a:r>
              <a:rPr lang="en-US" altLang="en-US" sz="2700" b="1" baseline="-25000" dirty="0">
                <a:solidFill>
                  <a:srgbClr val="0000FF"/>
                </a:solidFill>
                <a:sym typeface="Symbol" panose="05050102010706020507" pitchFamily="18" charset="2"/>
              </a:rPr>
              <a:t>t</a:t>
            </a:r>
            <a:r>
              <a:rPr lang="en-US" altLang="en-US" sz="2700" b="1" dirty="0">
                <a:solidFill>
                  <a:srgbClr val="0000FF"/>
                </a:solidFill>
                <a:sym typeface="Symbol" panose="05050102010706020507" pitchFamily="18" charset="2"/>
              </a:rPr>
              <a:t> – L</a:t>
            </a:r>
            <a:r>
              <a:rPr lang="en-US" altLang="en-US" sz="2700" b="1" baseline="-25000" dirty="0">
                <a:solidFill>
                  <a:srgbClr val="0000FF"/>
                </a:solidFill>
                <a:sym typeface="Symbol" panose="05050102010706020507" pitchFamily="18" charset="2"/>
              </a:rPr>
              <a:t>t-1</a:t>
            </a:r>
            <a:r>
              <a:rPr lang="en-US" altLang="en-US" sz="2700" b="1" dirty="0">
                <a:solidFill>
                  <a:srgbClr val="0000FF"/>
                </a:solidFill>
                <a:sym typeface="Symbol" panose="05050102010706020507" pitchFamily="18" charset="2"/>
              </a:rPr>
              <a:t>) + (1 - )b</a:t>
            </a:r>
            <a:r>
              <a:rPr lang="en-US" altLang="en-US" sz="2700" b="1" baseline="-25000" dirty="0">
                <a:solidFill>
                  <a:srgbClr val="0000FF"/>
                </a:solidFill>
                <a:sym typeface="Symbol" panose="05050102010706020507" pitchFamily="18" charset="2"/>
              </a:rPr>
              <a:t>t-1</a:t>
            </a:r>
          </a:p>
          <a:p>
            <a:pPr marL="457200" indent="-457200" algn="just" eaLnBrk="1" hangingPunct="1">
              <a:lnSpc>
                <a:spcPct val="80000"/>
              </a:lnSpc>
              <a:buFontTx/>
              <a:buAutoNum type="arabicParenR"/>
              <a:defRPr/>
            </a:pPr>
            <a:r>
              <a:rPr lang="en-US" altLang="en-US" sz="2700" b="1" dirty="0">
                <a:solidFill>
                  <a:srgbClr val="0000FF"/>
                </a:solidFill>
                <a:sym typeface="Symbol" panose="05050102010706020507" pitchFamily="18" charset="2"/>
              </a:rPr>
              <a:t>Seasonal: S</a:t>
            </a:r>
            <a:r>
              <a:rPr lang="en-US" altLang="en-US" sz="2700" b="1" baseline="-25000" dirty="0">
                <a:solidFill>
                  <a:srgbClr val="0000FF"/>
                </a:solidFill>
                <a:sym typeface="Symbol" panose="05050102010706020507" pitchFamily="18" charset="2"/>
              </a:rPr>
              <a:t>t</a:t>
            </a:r>
            <a:r>
              <a:rPr lang="en-US" altLang="en-US" sz="2700" b="1" dirty="0">
                <a:solidFill>
                  <a:srgbClr val="0000FF"/>
                </a:solidFill>
                <a:sym typeface="Symbol" panose="05050102010706020507" pitchFamily="18" charset="2"/>
              </a:rPr>
              <a:t> = </a:t>
            </a:r>
            <a:r>
              <a:rPr lang="en-US" altLang="en-US" sz="2700" b="1" dirty="0">
                <a:solidFill>
                  <a:srgbClr val="0000FF"/>
                </a:solidFill>
                <a:highlight>
                  <a:srgbClr val="FFFF00"/>
                </a:highlight>
                <a:sym typeface="Symbol" panose="05050102010706020507" pitchFamily="18" charset="2"/>
              </a:rPr>
              <a:t>(</a:t>
            </a:r>
            <a:r>
              <a:rPr lang="en-US" altLang="en-US" sz="2700" b="1" dirty="0" err="1">
                <a:solidFill>
                  <a:srgbClr val="0000FF"/>
                </a:solidFill>
                <a:highlight>
                  <a:srgbClr val="FFFF00"/>
                </a:highlight>
                <a:sym typeface="Symbol" panose="05050102010706020507" pitchFamily="18" charset="2"/>
              </a:rPr>
              <a:t>Y</a:t>
            </a:r>
            <a:r>
              <a:rPr lang="en-US" altLang="en-US" sz="2700" b="1" baseline="-25000" dirty="0" err="1">
                <a:solidFill>
                  <a:srgbClr val="0000FF"/>
                </a:solidFill>
                <a:highlight>
                  <a:srgbClr val="FFFF00"/>
                </a:highlight>
                <a:sym typeface="Symbol" panose="05050102010706020507" pitchFamily="18" charset="2"/>
              </a:rPr>
              <a:t>t</a:t>
            </a:r>
            <a:r>
              <a:rPr lang="en-US" altLang="en-US" sz="2700" b="1" dirty="0">
                <a:solidFill>
                  <a:srgbClr val="0000FF"/>
                </a:solidFill>
                <a:highlight>
                  <a:srgbClr val="FFFF00"/>
                </a:highlight>
                <a:sym typeface="Symbol" panose="05050102010706020507" pitchFamily="18" charset="2"/>
              </a:rPr>
              <a:t>/L</a:t>
            </a:r>
            <a:r>
              <a:rPr lang="en-US" altLang="en-US" sz="2700" b="1" baseline="-25000" dirty="0">
                <a:solidFill>
                  <a:srgbClr val="0000FF"/>
                </a:solidFill>
                <a:highlight>
                  <a:srgbClr val="FFFF00"/>
                </a:highlight>
                <a:sym typeface="Symbol" panose="05050102010706020507" pitchFamily="18" charset="2"/>
              </a:rPr>
              <a:t>t</a:t>
            </a:r>
            <a:r>
              <a:rPr lang="en-US" altLang="en-US" sz="2700" b="1" dirty="0">
                <a:solidFill>
                  <a:srgbClr val="0000FF"/>
                </a:solidFill>
                <a:highlight>
                  <a:srgbClr val="FFFF00"/>
                </a:highlight>
                <a:sym typeface="Symbol" panose="05050102010706020507" pitchFamily="18" charset="2"/>
              </a:rPr>
              <a:t>)</a:t>
            </a:r>
            <a:r>
              <a:rPr lang="en-US" altLang="en-US" sz="2700" b="1" dirty="0">
                <a:solidFill>
                  <a:srgbClr val="0000FF"/>
                </a:solidFill>
                <a:sym typeface="Symbol" panose="05050102010706020507" pitchFamily="18" charset="2"/>
              </a:rPr>
              <a:t> + (1 -  )S</a:t>
            </a:r>
            <a:r>
              <a:rPr lang="en-US" altLang="en-US" sz="2700" b="1" baseline="-25000" dirty="0">
                <a:solidFill>
                  <a:srgbClr val="0000FF"/>
                </a:solidFill>
                <a:sym typeface="Symbol" panose="05050102010706020507" pitchFamily="18" charset="2"/>
              </a:rPr>
              <a:t>t-s</a:t>
            </a:r>
            <a:r>
              <a:rPr lang="en-US" altLang="en-US" sz="2700" b="1" dirty="0">
                <a:solidFill>
                  <a:srgbClr val="0000FF"/>
                </a:solidFill>
                <a:sym typeface="Symbol" panose="05050102010706020507" pitchFamily="18" charset="2"/>
              </a:rPr>
              <a:t> for t &gt; s</a:t>
            </a:r>
          </a:p>
          <a:p>
            <a:pPr marL="457200" indent="-457200" algn="just" eaLnBrk="1" hangingPunct="1">
              <a:lnSpc>
                <a:spcPct val="80000"/>
              </a:lnSpc>
              <a:buFontTx/>
              <a:buAutoNum type="arabicParenR"/>
              <a:defRPr/>
            </a:pPr>
            <a:r>
              <a:rPr lang="en-US" altLang="en-US" sz="2700" b="1" dirty="0">
                <a:solidFill>
                  <a:srgbClr val="0000FF"/>
                </a:solidFill>
                <a:sym typeface="Symbol" panose="05050102010706020507" pitchFamily="18" charset="2"/>
              </a:rPr>
              <a:t>Forecast: </a:t>
            </a:r>
            <a:r>
              <a:rPr lang="en-US" altLang="en-US" sz="2700" b="1" dirty="0" err="1">
                <a:solidFill>
                  <a:srgbClr val="0000FF"/>
                </a:solidFill>
                <a:sym typeface="Symbol" panose="05050102010706020507" pitchFamily="18" charset="2"/>
              </a:rPr>
              <a:t>F</a:t>
            </a:r>
            <a:r>
              <a:rPr lang="en-US" altLang="en-US" sz="2700" b="1" baseline="-25000" dirty="0" err="1">
                <a:solidFill>
                  <a:srgbClr val="0000FF"/>
                </a:solidFill>
                <a:sym typeface="Symbol" panose="05050102010706020507" pitchFamily="18" charset="2"/>
              </a:rPr>
              <a:t>t+m</a:t>
            </a:r>
            <a:r>
              <a:rPr lang="en-US" altLang="en-US" sz="2700" b="1" dirty="0">
                <a:solidFill>
                  <a:srgbClr val="0000FF"/>
                </a:solidFill>
                <a:sym typeface="Symbol" panose="05050102010706020507" pitchFamily="18" charset="2"/>
              </a:rPr>
              <a:t> = </a:t>
            </a:r>
            <a:r>
              <a:rPr lang="en-US" altLang="en-US" sz="2700" b="1" dirty="0">
                <a:solidFill>
                  <a:srgbClr val="0000FF"/>
                </a:solidFill>
                <a:highlight>
                  <a:srgbClr val="FFFF00"/>
                </a:highlight>
                <a:sym typeface="Symbol" panose="05050102010706020507" pitchFamily="18" charset="2"/>
              </a:rPr>
              <a:t>(L</a:t>
            </a:r>
            <a:r>
              <a:rPr lang="en-US" altLang="en-US" sz="2700" b="1" baseline="-25000" dirty="0">
                <a:solidFill>
                  <a:srgbClr val="0000FF"/>
                </a:solidFill>
                <a:highlight>
                  <a:srgbClr val="FFFF00"/>
                </a:highlight>
                <a:sym typeface="Symbol" panose="05050102010706020507" pitchFamily="18" charset="2"/>
              </a:rPr>
              <a:t>t</a:t>
            </a:r>
            <a:r>
              <a:rPr lang="en-US" altLang="en-US" sz="2700" b="1" dirty="0">
                <a:solidFill>
                  <a:srgbClr val="0000FF"/>
                </a:solidFill>
                <a:highlight>
                  <a:srgbClr val="FFFF00"/>
                </a:highlight>
                <a:sym typeface="Symbol" panose="05050102010706020507" pitchFamily="18" charset="2"/>
              </a:rPr>
              <a:t> + </a:t>
            </a:r>
            <a:r>
              <a:rPr lang="en-US" altLang="en-US" sz="2700" b="1" dirty="0" err="1">
                <a:solidFill>
                  <a:srgbClr val="0000FF"/>
                </a:solidFill>
                <a:highlight>
                  <a:srgbClr val="FFFF00"/>
                </a:highlight>
                <a:sym typeface="Symbol" panose="05050102010706020507" pitchFamily="18" charset="2"/>
              </a:rPr>
              <a:t>b</a:t>
            </a:r>
            <a:r>
              <a:rPr lang="en-US" altLang="en-US" sz="2700" b="1" baseline="-25000" dirty="0" err="1">
                <a:solidFill>
                  <a:srgbClr val="0000FF"/>
                </a:solidFill>
                <a:highlight>
                  <a:srgbClr val="FFFF00"/>
                </a:highlight>
                <a:sym typeface="Symbol" panose="05050102010706020507" pitchFamily="18" charset="2"/>
              </a:rPr>
              <a:t>t</a:t>
            </a:r>
            <a:r>
              <a:rPr lang="en-US" altLang="en-US" sz="2700" b="1" dirty="0" err="1">
                <a:solidFill>
                  <a:srgbClr val="0000FF"/>
                </a:solidFill>
                <a:highlight>
                  <a:srgbClr val="FFFF00"/>
                </a:highlight>
                <a:sym typeface="Symbol" panose="05050102010706020507" pitchFamily="18" charset="2"/>
              </a:rPr>
              <a:t>m</a:t>
            </a:r>
            <a:r>
              <a:rPr lang="en-US" altLang="en-US" sz="2700" b="1" dirty="0">
                <a:solidFill>
                  <a:srgbClr val="0000FF"/>
                </a:solidFill>
                <a:highlight>
                  <a:srgbClr val="FFFF00"/>
                </a:highlight>
                <a:sym typeface="Symbol" panose="05050102010706020507" pitchFamily="18" charset="2"/>
              </a:rPr>
              <a:t>)</a:t>
            </a:r>
            <a:r>
              <a:rPr lang="en-US" altLang="en-US" sz="2700" b="1" dirty="0" err="1">
                <a:solidFill>
                  <a:srgbClr val="0000FF"/>
                </a:solidFill>
                <a:highlight>
                  <a:srgbClr val="FFFF00"/>
                </a:highlight>
                <a:sym typeface="Symbol" panose="05050102010706020507" pitchFamily="18" charset="2"/>
              </a:rPr>
              <a:t>S</a:t>
            </a:r>
            <a:r>
              <a:rPr lang="en-US" altLang="en-US" sz="2700" b="1" baseline="-25000" dirty="0" err="1">
                <a:solidFill>
                  <a:srgbClr val="0000FF"/>
                </a:solidFill>
                <a:highlight>
                  <a:srgbClr val="FFFF00"/>
                </a:highlight>
                <a:sym typeface="Symbol" panose="05050102010706020507" pitchFamily="18" charset="2"/>
              </a:rPr>
              <a:t>t-s+m</a:t>
            </a:r>
            <a:endParaRPr lang="en-US" altLang="en-US" sz="2700" b="1" baseline="-25000" dirty="0">
              <a:solidFill>
                <a:srgbClr val="0000FF"/>
              </a:solidFill>
              <a:highlight>
                <a:srgbClr val="FFFF00"/>
              </a:highlight>
              <a:sym typeface="Symbol" panose="05050102010706020507" pitchFamily="18" charset="2"/>
            </a:endParaRPr>
          </a:p>
          <a:p>
            <a:pPr marL="457200" indent="-457200" algn="just" eaLnBrk="1" hangingPunct="1">
              <a:lnSpc>
                <a:spcPct val="80000"/>
              </a:lnSpc>
              <a:buFontTx/>
              <a:buAutoNum type="arabicParenR"/>
              <a:defRPr/>
            </a:pPr>
            <a:r>
              <a:rPr lang="en-US" altLang="en-US" sz="2700" b="1" dirty="0">
                <a:solidFill>
                  <a:srgbClr val="0000FF"/>
                </a:solidFill>
                <a:sym typeface="Symbol" panose="05050102010706020507" pitchFamily="18" charset="2"/>
              </a:rPr>
              <a:t>S</a:t>
            </a:r>
            <a:r>
              <a:rPr lang="en-US" altLang="en-US" sz="2700" b="1" baseline="-25000" dirty="0">
                <a:solidFill>
                  <a:srgbClr val="0000FF"/>
                </a:solidFill>
                <a:sym typeface="Symbol" panose="05050102010706020507" pitchFamily="18" charset="2"/>
              </a:rPr>
              <a:t>i</a:t>
            </a:r>
            <a:r>
              <a:rPr lang="en-US" altLang="en-US" sz="2700" b="1" dirty="0">
                <a:solidFill>
                  <a:srgbClr val="0000FF"/>
                </a:solidFill>
                <a:sym typeface="Symbol" panose="05050102010706020507" pitchFamily="18" charset="2"/>
              </a:rPr>
              <a:t> = Y</a:t>
            </a:r>
            <a:r>
              <a:rPr lang="en-US" altLang="en-US" sz="2700" b="1" baseline="-25000" dirty="0">
                <a:solidFill>
                  <a:srgbClr val="0000FF"/>
                </a:solidFill>
                <a:sym typeface="Symbol" panose="05050102010706020507" pitchFamily="18" charset="2"/>
              </a:rPr>
              <a:t>i</a:t>
            </a:r>
            <a:r>
              <a:rPr lang="en-US" altLang="en-US" sz="2700" b="1" dirty="0">
                <a:solidFill>
                  <a:srgbClr val="0000FF"/>
                </a:solidFill>
                <a:sym typeface="Symbol" panose="05050102010706020507" pitchFamily="18" charset="2"/>
              </a:rPr>
              <a:t>/L</a:t>
            </a:r>
            <a:r>
              <a:rPr lang="en-US" altLang="en-US" sz="2700" b="1" baseline="-25000" dirty="0">
                <a:solidFill>
                  <a:srgbClr val="0000FF"/>
                </a:solidFill>
                <a:sym typeface="Symbol" panose="05050102010706020507" pitchFamily="18" charset="2"/>
              </a:rPr>
              <a:t>s</a:t>
            </a:r>
            <a:r>
              <a:rPr lang="en-US" altLang="en-US" sz="2700" b="1" dirty="0">
                <a:solidFill>
                  <a:srgbClr val="0000FF"/>
                </a:solidFill>
                <a:sym typeface="Symbol" panose="05050102010706020507" pitchFamily="18" charset="2"/>
              </a:rPr>
              <a:t> where L</a:t>
            </a:r>
            <a:r>
              <a:rPr lang="en-US" altLang="en-US" sz="2700" b="1" baseline="-25000" dirty="0">
                <a:solidFill>
                  <a:srgbClr val="0000FF"/>
                </a:solidFill>
                <a:sym typeface="Symbol" panose="05050102010706020507" pitchFamily="18" charset="2"/>
              </a:rPr>
              <a:t>s</a:t>
            </a:r>
            <a:r>
              <a:rPr lang="en-US" altLang="en-US" sz="2700" b="1" dirty="0">
                <a:solidFill>
                  <a:srgbClr val="0000FF"/>
                </a:solidFill>
                <a:sym typeface="Symbol" panose="05050102010706020507" pitchFamily="18" charset="2"/>
              </a:rPr>
              <a:t> = (Y</a:t>
            </a:r>
            <a:r>
              <a:rPr lang="en-US" altLang="en-US" sz="2700" b="1" baseline="-25000" dirty="0">
                <a:solidFill>
                  <a:srgbClr val="0000FF"/>
                </a:solidFill>
                <a:sym typeface="Symbol" panose="05050102010706020507" pitchFamily="18" charset="2"/>
              </a:rPr>
              <a:t>1</a:t>
            </a:r>
            <a:r>
              <a:rPr lang="en-US" altLang="en-US" sz="2700" b="1" dirty="0">
                <a:solidFill>
                  <a:srgbClr val="0000FF"/>
                </a:solidFill>
                <a:sym typeface="Symbol" panose="05050102010706020507" pitchFamily="18" charset="2"/>
              </a:rPr>
              <a:t>+…+</a:t>
            </a:r>
            <a:r>
              <a:rPr lang="en-US" altLang="en-US" sz="2700" b="1" dirty="0" err="1">
                <a:solidFill>
                  <a:srgbClr val="0000FF"/>
                </a:solidFill>
                <a:sym typeface="Symbol" panose="05050102010706020507" pitchFamily="18" charset="2"/>
              </a:rPr>
              <a:t>Y</a:t>
            </a:r>
            <a:r>
              <a:rPr lang="en-US" altLang="en-US" sz="2700" b="1" baseline="-25000" dirty="0" err="1">
                <a:solidFill>
                  <a:srgbClr val="0000FF"/>
                </a:solidFill>
                <a:sym typeface="Symbol" panose="05050102010706020507" pitchFamily="18" charset="2"/>
              </a:rPr>
              <a:t>s</a:t>
            </a:r>
            <a:r>
              <a:rPr lang="en-US" altLang="en-US" sz="2700" b="1" dirty="0">
                <a:solidFill>
                  <a:srgbClr val="0000FF"/>
                </a:solidFill>
                <a:sym typeface="Symbol" panose="05050102010706020507" pitchFamily="18" charset="2"/>
              </a:rPr>
              <a:t>)/s for </a:t>
            </a:r>
            <a:r>
              <a:rPr lang="en-US" altLang="en-US" sz="2700" b="1" dirty="0" err="1">
                <a:solidFill>
                  <a:srgbClr val="0000FF"/>
                </a:solidFill>
                <a:sym typeface="Symbol" panose="05050102010706020507" pitchFamily="18" charset="2"/>
              </a:rPr>
              <a:t>i</a:t>
            </a:r>
            <a:r>
              <a:rPr lang="en-US" altLang="en-US" sz="2700" b="1" dirty="0">
                <a:solidFill>
                  <a:srgbClr val="0000FF"/>
                </a:solidFill>
                <a:sym typeface="Symbol" panose="05050102010706020507" pitchFamily="18" charset="2"/>
              </a:rPr>
              <a:t>  s</a:t>
            </a:r>
          </a:p>
          <a:p>
            <a:pPr algn="just" eaLnBrk="1" hangingPunct="1">
              <a:lnSpc>
                <a:spcPct val="80000"/>
              </a:lnSpc>
              <a:buFont typeface="Wingdings" panose="05000000000000000000" pitchFamily="2" charset="2"/>
              <a:buChar char="§"/>
              <a:defRPr/>
            </a:pPr>
            <a:r>
              <a:rPr lang="en-US" altLang="en-US" sz="2700" dirty="0">
                <a:sym typeface="Symbol" panose="05050102010706020507" pitchFamily="18" charset="2"/>
              </a:rPr>
              <a:t>Here one consider seasonality is </a:t>
            </a:r>
            <a:r>
              <a:rPr lang="en-US" altLang="en-US" sz="2700" b="1" dirty="0">
                <a:solidFill>
                  <a:srgbClr val="0000FF"/>
                </a:solidFill>
                <a:sym typeface="Symbol" panose="05050102010706020507" pitchFamily="18" charset="2"/>
              </a:rPr>
              <a:t>multiplicative</a:t>
            </a:r>
            <a:r>
              <a:rPr lang="en-US" altLang="en-US" sz="2700" dirty="0">
                <a:sym typeface="Symbol" panose="05050102010706020507" pitchFamily="18" charset="2"/>
              </a:rPr>
              <a:t> in its characteristics </a:t>
            </a:r>
          </a:p>
          <a:p>
            <a:pPr algn="just" eaLnBrk="1" hangingPunct="1">
              <a:lnSpc>
                <a:spcPct val="80000"/>
              </a:lnSpc>
              <a:buFont typeface="Wingdings" panose="05000000000000000000" pitchFamily="2" charset="2"/>
              <a:buChar char="§"/>
              <a:defRPr/>
            </a:pPr>
            <a:r>
              <a:rPr lang="en-US" altLang="en-US" sz="2700" dirty="0">
                <a:sym typeface="Symbol" panose="05050102010706020507" pitchFamily="18" charset="2"/>
              </a:rPr>
              <a:t>The level equation for </a:t>
            </a:r>
            <a:r>
              <a:rPr lang="en-US" altLang="en-US" sz="2700" b="1" dirty="0">
                <a:solidFill>
                  <a:srgbClr val="0000FF"/>
                </a:solidFill>
                <a:sym typeface="Symbol" panose="05050102010706020507" pitchFamily="18" charset="2"/>
              </a:rPr>
              <a:t>Hold-Winter’s</a:t>
            </a:r>
            <a:r>
              <a:rPr lang="en-US" altLang="en-US" sz="2700" dirty="0">
                <a:sym typeface="Symbol" panose="05050102010706020507" pitchFamily="18" charset="2"/>
              </a:rPr>
              <a:t> method differs from the level equation of </a:t>
            </a:r>
            <a:r>
              <a:rPr lang="en-US" altLang="en-US" sz="2700" b="1" dirty="0">
                <a:solidFill>
                  <a:srgbClr val="0000FF"/>
                </a:solidFill>
                <a:sym typeface="Symbol" panose="05050102010706020507" pitchFamily="18" charset="2"/>
              </a:rPr>
              <a:t>Holt</a:t>
            </a:r>
            <a:r>
              <a:rPr lang="en-US" altLang="en-US" sz="2700" dirty="0">
                <a:sym typeface="Symbol" panose="05050102010706020507" pitchFamily="18" charset="2"/>
              </a:rPr>
              <a:t> method as we need to </a:t>
            </a:r>
            <a:r>
              <a:rPr lang="en-US" altLang="en-US" sz="2700" b="1" dirty="0">
                <a:solidFill>
                  <a:srgbClr val="0000FF"/>
                </a:solidFill>
                <a:sym typeface="Symbol" panose="05050102010706020507" pitchFamily="18" charset="2"/>
              </a:rPr>
              <a:t>divide</a:t>
            </a:r>
            <a:r>
              <a:rPr lang="en-US" altLang="en-US" sz="2700" dirty="0">
                <a:sym typeface="Symbol" panose="05050102010706020507" pitchFamily="18" charset="2"/>
              </a:rPr>
              <a:t> here with S</a:t>
            </a:r>
            <a:r>
              <a:rPr lang="en-US" altLang="en-US" sz="2700" baseline="-25000" dirty="0">
                <a:sym typeface="Symbol" panose="05050102010706020507" pitchFamily="18" charset="2"/>
              </a:rPr>
              <a:t>t-s</a:t>
            </a:r>
            <a:r>
              <a:rPr lang="en-US" altLang="en-US" sz="2700" dirty="0">
                <a:sym typeface="Symbol" panose="05050102010706020507" pitchFamily="18" charset="2"/>
              </a:rPr>
              <a:t>, which is done to </a:t>
            </a:r>
            <a:r>
              <a:rPr lang="en-US" altLang="en-US" sz="2700" b="1" dirty="0">
                <a:solidFill>
                  <a:srgbClr val="0000FF"/>
                </a:solidFill>
                <a:sym typeface="Symbol" panose="05050102010706020507" pitchFamily="18" charset="2"/>
              </a:rPr>
              <a:t>de-seasonalize</a:t>
            </a:r>
            <a:r>
              <a:rPr lang="en-US" altLang="en-US" sz="2700" dirty="0">
                <a:sym typeface="Symbol" panose="05050102010706020507" pitchFamily="18" charset="2"/>
              </a:rPr>
              <a:t> </a:t>
            </a:r>
            <a:r>
              <a:rPr lang="en-US" altLang="en-US" sz="2700" dirty="0" err="1">
                <a:sym typeface="Symbol" panose="05050102010706020507" pitchFamily="18" charset="2"/>
              </a:rPr>
              <a:t>Y</a:t>
            </a:r>
            <a:r>
              <a:rPr lang="en-US" altLang="en-US" sz="2700" baseline="-25000" dirty="0" err="1">
                <a:sym typeface="Symbol" panose="05050102010706020507" pitchFamily="18" charset="2"/>
              </a:rPr>
              <a:t>t</a:t>
            </a:r>
            <a:endParaRPr lang="en-US" altLang="en-US" sz="2700" dirty="0">
              <a:sym typeface="Symbol" panose="05050102010706020507" pitchFamily="18" charset="2"/>
            </a:endParaRPr>
          </a:p>
        </p:txBody>
      </p:sp>
      <p:sp useBgFill="1">
        <p:nvSpPr>
          <p:cNvPr id="405511" name="Right Brace 1">
            <a:extLst>
              <a:ext uri="{FF2B5EF4-FFF2-40B4-BE49-F238E27FC236}">
                <a16:creationId xmlns:a16="http://schemas.microsoft.com/office/drawing/2014/main" id="{38E7D71F-AFA5-499F-AA0A-3347354E1686}"/>
              </a:ext>
            </a:extLst>
          </p:cNvPr>
          <p:cNvSpPr>
            <a:spLocks/>
          </p:cNvSpPr>
          <p:nvPr/>
        </p:nvSpPr>
        <p:spPr bwMode="auto">
          <a:xfrm>
            <a:off x="7924800" y="1871663"/>
            <a:ext cx="812800" cy="1557337"/>
          </a:xfrm>
          <a:prstGeom prst="rightBrace">
            <a:avLst>
              <a:gd name="adj1" fmla="val 8329"/>
              <a:gd name="adj2" fmla="val 50000"/>
            </a:avLst>
          </a:prstGeom>
          <a:ln w="38100" algn="ctr">
            <a:solidFill>
              <a:schemeClr val="tx1"/>
            </a:solidFill>
            <a:round/>
            <a:headEnd/>
            <a:tailEnd/>
          </a:ln>
        </p:spPr>
        <p:txBody>
          <a:bodyPr lIns="90488" tIns="44450" rIns="90488" bIns="44450">
            <a:spAutoFit/>
          </a:bodyPr>
          <a:lstStyle>
            <a:lvl1pPr defTabSz="514350">
              <a:spcBef>
                <a:spcPct val="20000"/>
              </a:spcBef>
              <a:buChar char="•"/>
              <a:defRPr sz="3200">
                <a:solidFill>
                  <a:schemeClr val="tx1"/>
                </a:solidFill>
                <a:latin typeface="Arial" panose="020B0604020202020204" pitchFamily="34" charset="0"/>
              </a:defRPr>
            </a:lvl1pPr>
            <a:lvl2pPr marL="742950" indent="-285750" defTabSz="514350">
              <a:spcBef>
                <a:spcPct val="20000"/>
              </a:spcBef>
              <a:buChar char="–"/>
              <a:defRPr sz="2800">
                <a:solidFill>
                  <a:schemeClr val="tx1"/>
                </a:solidFill>
                <a:latin typeface="Arial" panose="020B0604020202020204" pitchFamily="34" charset="0"/>
              </a:defRPr>
            </a:lvl2pPr>
            <a:lvl3pPr marL="1143000" indent="-228600" defTabSz="514350">
              <a:spcBef>
                <a:spcPct val="20000"/>
              </a:spcBef>
              <a:buChar char="•"/>
              <a:defRPr sz="2400">
                <a:solidFill>
                  <a:schemeClr val="tx1"/>
                </a:solidFill>
                <a:latin typeface="Arial" panose="020B0604020202020204" pitchFamily="34" charset="0"/>
              </a:defRPr>
            </a:lvl3pPr>
            <a:lvl4pPr marL="1600200" indent="-228600" defTabSz="514350">
              <a:spcBef>
                <a:spcPct val="20000"/>
              </a:spcBef>
              <a:buChar char="–"/>
              <a:defRPr sz="2000">
                <a:solidFill>
                  <a:schemeClr val="tx1"/>
                </a:solidFill>
                <a:latin typeface="Arial" panose="020B0604020202020204" pitchFamily="34" charset="0"/>
              </a:defRPr>
            </a:lvl4pPr>
            <a:lvl5pPr marL="2057400" indent="-228600" defTabSz="514350">
              <a:spcBef>
                <a:spcPct val="20000"/>
              </a:spcBef>
              <a:buChar char="»"/>
              <a:defRPr sz="20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800">
              <a:latin typeface="SAS Monospace" pitchFamily="49" charset="0"/>
            </a:endParaRPr>
          </a:p>
        </p:txBody>
      </p:sp>
      <p:sp>
        <p:nvSpPr>
          <p:cNvPr id="405512" name="TextBox 5">
            <a:extLst>
              <a:ext uri="{FF2B5EF4-FFF2-40B4-BE49-F238E27FC236}">
                <a16:creationId xmlns:a16="http://schemas.microsoft.com/office/drawing/2014/main" id="{46886263-E0B5-4570-8B22-F06C30851765}"/>
              </a:ext>
            </a:extLst>
          </p:cNvPr>
          <p:cNvSpPr txBox="1">
            <a:spLocks noChangeArrowheads="1"/>
          </p:cNvSpPr>
          <p:nvPr/>
        </p:nvSpPr>
        <p:spPr bwMode="auto">
          <a:xfrm>
            <a:off x="8737600" y="2057400"/>
            <a:ext cx="27622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a:latin typeface="Times New Roman" panose="02020603050405020304" pitchFamily="18" charset="0"/>
                <a:cs typeface="Times New Roman" panose="02020603050405020304" pitchFamily="18" charset="0"/>
              </a:rPr>
              <a:t>In multiplicative mode we </a:t>
            </a:r>
            <a:r>
              <a:rPr lang="en-US" altLang="en-US" sz="2000" b="1">
                <a:solidFill>
                  <a:srgbClr val="FF0000"/>
                </a:solidFill>
                <a:latin typeface="Times New Roman" panose="02020603050405020304" pitchFamily="18" charset="0"/>
                <a:cs typeface="Times New Roman" panose="02020603050405020304" pitchFamily="18" charset="0"/>
              </a:rPr>
              <a:t>multiply</a:t>
            </a:r>
            <a:r>
              <a:rPr lang="en-US" altLang="en-US" sz="2000">
                <a:latin typeface="Times New Roman" panose="02020603050405020304" pitchFamily="18" charset="0"/>
                <a:cs typeface="Times New Roman" panose="02020603050405020304" pitchFamily="18" charset="0"/>
              </a:rPr>
              <a:t> and </a:t>
            </a:r>
            <a:r>
              <a:rPr lang="en-US" altLang="en-US" sz="2000" b="1">
                <a:solidFill>
                  <a:srgbClr val="FF0000"/>
                </a:solidFill>
                <a:latin typeface="Times New Roman" panose="02020603050405020304" pitchFamily="18" charset="0"/>
                <a:cs typeface="Times New Roman" panose="02020603050405020304" pitchFamily="18" charset="0"/>
              </a:rPr>
              <a:t>divide</a:t>
            </a:r>
            <a:r>
              <a:rPr lang="en-US" altLang="en-US" sz="2000">
                <a:latin typeface="Times New Roman" panose="02020603050405020304" pitchFamily="18" charset="0"/>
                <a:cs typeface="Times New Roman" panose="02020603050405020304" pitchFamily="18" charset="0"/>
              </a:rPr>
              <a:t> to incorporate seasonality concept</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B96EED2-16D9-4DFB-BC34-C59062DAFDAD}"/>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0ED821BF-06A8-4182-B077-B5B5FD34B0FF}"/>
              </a:ext>
            </a:extLst>
          </p:cNvPr>
          <p:cNvSpPr>
            <a:spLocks noGrp="1"/>
          </p:cNvSpPr>
          <p:nvPr>
            <p:ph type="ftr" sz="quarter" idx="11"/>
          </p:nvPr>
        </p:nvSpPr>
        <p:spPr/>
        <p:txBody>
          <a:bodyPr/>
          <a:lstStyle/>
          <a:p>
            <a:pPr>
              <a:defRPr/>
            </a:pPr>
            <a:r>
              <a:rPr lang="en-US"/>
              <a:t>RNSengupta,IME Dept,IIT Kanpur,INDIA</a:t>
            </a:r>
          </a:p>
        </p:txBody>
      </p:sp>
      <p:sp>
        <p:nvSpPr>
          <p:cNvPr id="406532" name="Slide Number Placeholder 5">
            <a:extLst>
              <a:ext uri="{FF2B5EF4-FFF2-40B4-BE49-F238E27FC236}">
                <a16:creationId xmlns:a16="http://schemas.microsoft.com/office/drawing/2014/main" id="{542056EE-FA4C-4836-BF15-298CA9821ED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A0ABBB8-30EA-4EEA-B718-0AABC23F34CE}" type="slidenum">
              <a:rPr lang="en-US" altLang="en-US" sz="1400" smtClean="0"/>
              <a:pPr>
                <a:spcBef>
                  <a:spcPct val="0"/>
                </a:spcBef>
                <a:buFontTx/>
                <a:buNone/>
              </a:pPr>
              <a:t>151</a:t>
            </a:fld>
            <a:endParaRPr lang="en-US" altLang="en-US" sz="1400"/>
          </a:p>
        </p:txBody>
      </p:sp>
      <p:sp>
        <p:nvSpPr>
          <p:cNvPr id="92165" name="Rectangle 2">
            <a:extLst>
              <a:ext uri="{FF2B5EF4-FFF2-40B4-BE49-F238E27FC236}">
                <a16:creationId xmlns:a16="http://schemas.microsoft.com/office/drawing/2014/main" id="{1E54ACDB-0BBF-46C6-B3DA-116C90F05595}"/>
              </a:ext>
            </a:extLst>
          </p:cNvPr>
          <p:cNvSpPr>
            <a:spLocks noGrp="1" noChangeArrowheads="1"/>
          </p:cNvSpPr>
          <p:nvPr>
            <p:ph type="title"/>
          </p:nvPr>
        </p:nvSpPr>
        <p:spPr/>
        <p:txBody>
          <a:bodyPr/>
          <a:lstStyle/>
          <a:p>
            <a:pPr eaLnBrk="1" hangingPunct="1">
              <a:defRPr/>
            </a:pPr>
            <a:r>
              <a:rPr lang="en-US" altLang="en-US" sz="3500" b="1" dirty="0" err="1">
                <a:solidFill>
                  <a:srgbClr val="0000FF"/>
                </a:solidFill>
                <a:effectLst>
                  <a:outerShdw blurRad="38100" dist="38100" dir="2700000" algn="tl">
                    <a:srgbClr val="000000">
                      <a:alpha val="43137"/>
                    </a:srgbClr>
                  </a:outerShdw>
                </a:effectLst>
              </a:rPr>
              <a:t>Holt-Winter</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500" b="1" dirty="0">
                <a:solidFill>
                  <a:srgbClr val="FF0000"/>
                </a:solidFill>
                <a:effectLst>
                  <a:outerShdw blurRad="38100" dist="38100" dir="2700000" algn="tl">
                    <a:srgbClr val="000000">
                      <a:alpha val="43137"/>
                    </a:srgbClr>
                  </a:outerShdw>
                </a:effectLst>
                <a:sym typeface="Symbol" panose="05050102010706020507" pitchFamily="18" charset="2"/>
              </a:rPr>
              <a:t>Multiplicative Seasonality</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5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5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500" b="1" dirty="0">
              <a:solidFill>
                <a:srgbClr val="FF0000"/>
              </a:solidFill>
              <a:effectLst>
                <a:outerShdw blurRad="38100" dist="38100" dir="2700000" algn="tl">
                  <a:srgbClr val="000000">
                    <a:alpha val="43137"/>
                  </a:srgbClr>
                </a:outerShdw>
              </a:effectLst>
              <a:sym typeface="Symbol" panose="05050102010706020507" pitchFamily="18" charset="2"/>
            </a:endParaRPr>
          </a:p>
        </p:txBody>
      </p:sp>
      <p:sp>
        <p:nvSpPr>
          <p:cNvPr id="406534" name="Rectangle 3">
            <a:extLst>
              <a:ext uri="{FF2B5EF4-FFF2-40B4-BE49-F238E27FC236}">
                <a16:creationId xmlns:a16="http://schemas.microsoft.com/office/drawing/2014/main" id="{7497757E-3C13-477E-99C4-D4C514CA8871}"/>
              </a:ext>
            </a:extLst>
          </p:cNvPr>
          <p:cNvSpPr>
            <a:spLocks noGrp="1" noChangeArrowheads="1"/>
          </p:cNvSpPr>
          <p:nvPr>
            <p:ph type="body" idx="1"/>
          </p:nvPr>
        </p:nvSpPr>
        <p:spPr>
          <a:xfrm>
            <a:off x="609600" y="1570038"/>
            <a:ext cx="10972800" cy="4221162"/>
          </a:xfrm>
        </p:spPr>
        <p:txBody>
          <a:bodyPr/>
          <a:lstStyle/>
          <a:p>
            <a:pPr eaLnBrk="1" hangingPunct="1">
              <a:lnSpc>
                <a:spcPct val="80000"/>
              </a:lnSpc>
              <a:buFont typeface="Wingdings" panose="05000000000000000000" pitchFamily="2" charset="2"/>
              <a:buChar char="§"/>
            </a:pPr>
            <a:r>
              <a:rPr lang="en-US" altLang="en-US" sz="2200">
                <a:sym typeface="Symbol" panose="05050102010706020507" pitchFamily="18" charset="2"/>
              </a:rPr>
              <a:t>Y</a:t>
            </a:r>
            <a:r>
              <a:rPr lang="en-US" altLang="en-US" sz="2200" baseline="-25000">
                <a:sym typeface="Symbol" panose="05050102010706020507" pitchFamily="18" charset="2"/>
              </a:rPr>
              <a:t>t </a:t>
            </a:r>
            <a:r>
              <a:rPr lang="en-US" altLang="en-US" sz="2200">
                <a:sym typeface="Symbol" panose="05050102010706020507" pitchFamily="18" charset="2"/>
              </a:rPr>
              <a:t>: Actual value</a:t>
            </a:r>
            <a:endParaRPr lang="en-US" altLang="en-US" sz="2200" baseline="-25000">
              <a:sym typeface="Symbol" panose="05050102010706020507" pitchFamily="18" charset="2"/>
            </a:endParaRPr>
          </a:p>
          <a:p>
            <a:pPr eaLnBrk="1" hangingPunct="1">
              <a:lnSpc>
                <a:spcPct val="80000"/>
              </a:lnSpc>
              <a:buFont typeface="Wingdings" panose="05000000000000000000" pitchFamily="2" charset="2"/>
              <a:buChar char="§"/>
            </a:pPr>
            <a:r>
              <a:rPr lang="en-US" altLang="en-US" sz="2200">
                <a:sym typeface="Symbol" panose="05050102010706020507" pitchFamily="18" charset="2"/>
              </a:rPr>
              <a:t>F</a:t>
            </a:r>
            <a:r>
              <a:rPr lang="en-US" altLang="en-US" sz="2200" baseline="-25000">
                <a:sym typeface="Symbol" panose="05050102010706020507" pitchFamily="18" charset="2"/>
              </a:rPr>
              <a:t>t+m </a:t>
            </a:r>
            <a:r>
              <a:rPr lang="en-US" altLang="en-US" sz="2200">
                <a:sym typeface="Symbol" panose="05050102010706020507" pitchFamily="18" charset="2"/>
              </a:rPr>
              <a:t>: Forecast value, m time periods away</a:t>
            </a:r>
          </a:p>
          <a:p>
            <a:pPr eaLnBrk="1" hangingPunct="1">
              <a:lnSpc>
                <a:spcPct val="80000"/>
              </a:lnSpc>
              <a:buFont typeface="Wingdings" panose="05000000000000000000" pitchFamily="2" charset="2"/>
              <a:buChar char="§"/>
            </a:pPr>
            <a:r>
              <a:rPr lang="en-US" altLang="en-US" sz="2200">
                <a:sym typeface="Symbol" panose="05050102010706020507" pitchFamily="18" charset="2"/>
              </a:rPr>
              <a:t>L</a:t>
            </a:r>
            <a:r>
              <a:rPr lang="en-US" altLang="en-US" sz="2200" baseline="-25000">
                <a:sym typeface="Symbol" panose="05050102010706020507" pitchFamily="18" charset="2"/>
              </a:rPr>
              <a:t>t</a:t>
            </a:r>
            <a:r>
              <a:rPr lang="en-US" altLang="en-US" sz="2200">
                <a:sym typeface="Symbol" panose="05050102010706020507" pitchFamily="18" charset="2"/>
              </a:rPr>
              <a:t>: Level of series (smoothened/average value of the series that </a:t>
            </a:r>
            <a:r>
              <a:rPr lang="en-US" altLang="en-US" sz="2200" b="1">
                <a:solidFill>
                  <a:srgbClr val="0000FF"/>
                </a:solidFill>
                <a:sym typeface="Symbol" panose="05050102010706020507" pitchFamily="18" charset="2"/>
              </a:rPr>
              <a:t>DOES NOT</a:t>
            </a:r>
            <a:r>
              <a:rPr lang="en-US" altLang="en-US" sz="2200">
                <a:sym typeface="Symbol" panose="05050102010706020507" pitchFamily="18" charset="2"/>
              </a:rPr>
              <a:t> consider seasonality)</a:t>
            </a:r>
          </a:p>
          <a:p>
            <a:pPr eaLnBrk="1" hangingPunct="1">
              <a:lnSpc>
                <a:spcPct val="80000"/>
              </a:lnSpc>
              <a:buFont typeface="Wingdings" panose="05000000000000000000" pitchFamily="2" charset="2"/>
              <a:buChar char="§"/>
            </a:pPr>
            <a:r>
              <a:rPr lang="en-US" altLang="en-US" sz="2200">
                <a:sym typeface="Symbol" panose="05050102010706020507" pitchFamily="18" charset="2"/>
              </a:rPr>
              <a:t>b</a:t>
            </a:r>
            <a:r>
              <a:rPr lang="en-US" altLang="en-US" sz="2200" baseline="-25000">
                <a:sym typeface="Symbol" panose="05050102010706020507" pitchFamily="18" charset="2"/>
              </a:rPr>
              <a:t>t </a:t>
            </a:r>
            <a:r>
              <a:rPr lang="en-US" altLang="en-US" sz="2200">
                <a:sym typeface="Symbol" panose="05050102010706020507" pitchFamily="18" charset="2"/>
              </a:rPr>
              <a:t>: Trend</a:t>
            </a:r>
            <a:endParaRPr lang="en-US" altLang="en-US" sz="2200" baseline="-25000">
              <a:sym typeface="Symbol" panose="05050102010706020507" pitchFamily="18" charset="2"/>
            </a:endParaRPr>
          </a:p>
          <a:p>
            <a:pPr eaLnBrk="1" hangingPunct="1">
              <a:lnSpc>
                <a:spcPct val="80000"/>
              </a:lnSpc>
              <a:buFont typeface="Wingdings" panose="05000000000000000000" pitchFamily="2" charset="2"/>
              <a:buChar char="§"/>
            </a:pPr>
            <a:r>
              <a:rPr lang="en-US" altLang="en-US" sz="2200">
                <a:sym typeface="Symbol" panose="05050102010706020507" pitchFamily="18" charset="2"/>
              </a:rPr>
              <a:t>S</a:t>
            </a:r>
            <a:r>
              <a:rPr lang="en-US" altLang="en-US" sz="2200" baseline="-25000">
                <a:sym typeface="Symbol" panose="05050102010706020507" pitchFamily="18" charset="2"/>
              </a:rPr>
              <a:t>t </a:t>
            </a:r>
            <a:r>
              <a:rPr lang="en-US" altLang="en-US" sz="2200">
                <a:sym typeface="Symbol" panose="05050102010706020507" pitchFamily="18" charset="2"/>
              </a:rPr>
              <a:t>: Seasonal component</a:t>
            </a:r>
            <a:endParaRPr lang="en-US" altLang="en-US" sz="2200" baseline="-25000">
              <a:sym typeface="Symbol" panose="05050102010706020507" pitchFamily="18" charset="2"/>
            </a:endParaRPr>
          </a:p>
          <a:p>
            <a:pPr eaLnBrk="1" hangingPunct="1">
              <a:lnSpc>
                <a:spcPct val="80000"/>
              </a:lnSpc>
              <a:buFont typeface="Wingdings" panose="05000000000000000000" pitchFamily="2" charset="2"/>
              <a:buChar char="§"/>
            </a:pPr>
            <a:r>
              <a:rPr lang="en-US" altLang="en-US" sz="2200">
                <a:sym typeface="Symbol" panose="05050102010706020507" pitchFamily="18" charset="2"/>
              </a:rPr>
              <a:t>s : Length of seasonality</a:t>
            </a:r>
          </a:p>
          <a:p>
            <a:pPr eaLnBrk="1" hangingPunct="1">
              <a:lnSpc>
                <a:spcPct val="80000"/>
              </a:lnSpc>
              <a:buFont typeface="Wingdings" panose="05000000000000000000" pitchFamily="2" charset="2"/>
              <a:buChar char="§"/>
            </a:pPr>
            <a:r>
              <a:rPr lang="en-US" altLang="en-US" sz="2200">
                <a:sym typeface="Symbol" panose="05050102010706020507" pitchFamily="18" charset="2"/>
              </a:rPr>
              <a:t>m: Time period which is how many period ahead forecasting is needed</a:t>
            </a:r>
          </a:p>
          <a:p>
            <a:pPr eaLnBrk="1" hangingPunct="1">
              <a:lnSpc>
                <a:spcPct val="80000"/>
              </a:lnSpc>
              <a:buFont typeface="Wingdings" panose="05000000000000000000" pitchFamily="2" charset="2"/>
              <a:buChar char="§"/>
            </a:pPr>
            <a:r>
              <a:rPr lang="en-US" altLang="en-US" sz="2200">
                <a:sym typeface="Symbol" panose="05050102010706020507" pitchFamily="18" charset="2"/>
              </a:rPr>
              <a:t>: Weight corresponding to </a:t>
            </a:r>
            <a:r>
              <a:rPr lang="en-US" altLang="en-US" sz="2200" b="1">
                <a:solidFill>
                  <a:srgbClr val="0000FF"/>
                </a:solidFill>
                <a:sym typeface="Symbol" panose="05050102010706020507" pitchFamily="18" charset="2"/>
              </a:rPr>
              <a:t>level</a:t>
            </a:r>
          </a:p>
          <a:p>
            <a:pPr eaLnBrk="1" hangingPunct="1">
              <a:lnSpc>
                <a:spcPct val="80000"/>
              </a:lnSpc>
              <a:buFont typeface="Wingdings" panose="05000000000000000000" pitchFamily="2" charset="2"/>
              <a:buChar char="§"/>
            </a:pPr>
            <a:r>
              <a:rPr lang="en-US" altLang="en-US" sz="2200">
                <a:sym typeface="Symbol" panose="05050102010706020507" pitchFamily="18" charset="2"/>
              </a:rPr>
              <a:t>: Weight corresponding to </a:t>
            </a:r>
            <a:r>
              <a:rPr lang="en-US" altLang="en-US" sz="2200" b="1">
                <a:solidFill>
                  <a:srgbClr val="0000FF"/>
                </a:solidFill>
                <a:sym typeface="Symbol" panose="05050102010706020507" pitchFamily="18" charset="2"/>
              </a:rPr>
              <a:t>trend</a:t>
            </a:r>
          </a:p>
          <a:p>
            <a:pPr eaLnBrk="1" hangingPunct="1">
              <a:lnSpc>
                <a:spcPct val="80000"/>
              </a:lnSpc>
              <a:buFont typeface="Wingdings" panose="05000000000000000000" pitchFamily="2" charset="2"/>
              <a:buChar char="§"/>
            </a:pPr>
            <a:r>
              <a:rPr lang="en-US" altLang="en-US" sz="2200">
                <a:sym typeface="Symbol" panose="05050102010706020507" pitchFamily="18" charset="2"/>
              </a:rPr>
              <a:t> : Weight corresponding to </a:t>
            </a:r>
            <a:r>
              <a:rPr lang="en-US" altLang="en-US" sz="2200" b="1">
                <a:solidFill>
                  <a:srgbClr val="0000FF"/>
                </a:solidFill>
                <a:sym typeface="Symbol" panose="05050102010706020507" pitchFamily="18" charset="2"/>
              </a:rPr>
              <a:t>seasonality</a:t>
            </a:r>
          </a:p>
          <a:p>
            <a:pPr eaLnBrk="1" hangingPunct="1">
              <a:lnSpc>
                <a:spcPct val="80000"/>
              </a:lnSpc>
              <a:buFont typeface="Wingdings" panose="05000000000000000000" pitchFamily="2" charset="2"/>
              <a:buChar char="§"/>
            </a:pPr>
            <a:r>
              <a:rPr lang="en-US" altLang="en-US" sz="2200">
                <a:sym typeface="Symbol" panose="05050102010706020507" pitchFamily="18" charset="2"/>
              </a:rPr>
              <a:t>,  and  are chosen such that sum of square of errors is minimized</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147F443-BFF5-42DB-8B27-C20EF7B229E4}"/>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CC455ABD-A0A6-4BB3-8DDA-3C8D3DCE63A6}"/>
              </a:ext>
            </a:extLst>
          </p:cNvPr>
          <p:cNvSpPr>
            <a:spLocks noGrp="1"/>
          </p:cNvSpPr>
          <p:nvPr>
            <p:ph type="ftr" sz="quarter" idx="11"/>
          </p:nvPr>
        </p:nvSpPr>
        <p:spPr/>
        <p:txBody>
          <a:bodyPr/>
          <a:lstStyle/>
          <a:p>
            <a:pPr>
              <a:defRPr/>
            </a:pPr>
            <a:r>
              <a:rPr lang="en-US"/>
              <a:t>RNSengupta,IME Dept,IIT Kanpur,INDIA</a:t>
            </a:r>
          </a:p>
        </p:txBody>
      </p:sp>
      <p:sp>
        <p:nvSpPr>
          <p:cNvPr id="407556" name="Slide Number Placeholder 5">
            <a:extLst>
              <a:ext uri="{FF2B5EF4-FFF2-40B4-BE49-F238E27FC236}">
                <a16:creationId xmlns:a16="http://schemas.microsoft.com/office/drawing/2014/main" id="{9368614A-82E9-489A-ADEA-B320FA0B160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2A6A11E-4D37-4427-9700-0601AE16CE48}" type="slidenum">
              <a:rPr lang="en-US" altLang="en-US" sz="1400" smtClean="0"/>
              <a:pPr>
                <a:spcBef>
                  <a:spcPct val="0"/>
                </a:spcBef>
                <a:buFontTx/>
                <a:buNone/>
              </a:pPr>
              <a:t>152</a:t>
            </a:fld>
            <a:endParaRPr lang="en-US" altLang="en-US" sz="1400"/>
          </a:p>
        </p:txBody>
      </p:sp>
      <p:sp>
        <p:nvSpPr>
          <p:cNvPr id="93189" name="Rectangle 2">
            <a:extLst>
              <a:ext uri="{FF2B5EF4-FFF2-40B4-BE49-F238E27FC236}">
                <a16:creationId xmlns:a16="http://schemas.microsoft.com/office/drawing/2014/main" id="{7CA34B71-E289-47BA-AF79-B109BECF4A75}"/>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Multiplicative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18</a:t>
            </a:r>
            <a:endParaRPr lang="en-US" altLang="en-US" sz="3000" dirty="0">
              <a:sym typeface="Symbol" panose="05050102010706020507" pitchFamily="18" charset="2"/>
            </a:endParaRPr>
          </a:p>
        </p:txBody>
      </p:sp>
      <p:sp>
        <p:nvSpPr>
          <p:cNvPr id="407558" name="Rectangle 3">
            <a:extLst>
              <a:ext uri="{FF2B5EF4-FFF2-40B4-BE49-F238E27FC236}">
                <a16:creationId xmlns:a16="http://schemas.microsoft.com/office/drawing/2014/main" id="{F66833C5-FD54-4DE6-BB12-BDBDDEF87793}"/>
              </a:ext>
            </a:extLst>
          </p:cNvPr>
          <p:cNvSpPr>
            <a:spLocks noGrp="1" noChangeArrowheads="1"/>
          </p:cNvSpPr>
          <p:nvPr>
            <p:ph type="body" idx="1"/>
          </p:nvPr>
        </p:nvSpPr>
        <p:spPr/>
        <p:txBody>
          <a:bodyPr/>
          <a:lstStyle/>
          <a:p>
            <a:pPr marL="0" indent="0" eaLnBrk="1" hangingPunct="1">
              <a:buFontTx/>
              <a:buNone/>
            </a:pPr>
            <a:endParaRPr lang="en-US" altLang="en-US" sz="1500"/>
          </a:p>
        </p:txBody>
      </p:sp>
      <p:graphicFrame>
        <p:nvGraphicFramePr>
          <p:cNvPr id="2" name="Table 2">
            <a:extLst>
              <a:ext uri="{FF2B5EF4-FFF2-40B4-BE49-F238E27FC236}">
                <a16:creationId xmlns:a16="http://schemas.microsoft.com/office/drawing/2014/main" id="{138229C4-E0BC-4CF1-886F-FC496F42320B}"/>
              </a:ext>
            </a:extLst>
          </p:cNvPr>
          <p:cNvGraphicFramePr>
            <a:graphicFrameLocks noGrp="1"/>
          </p:cNvGraphicFramePr>
          <p:nvPr/>
        </p:nvGraphicFramePr>
        <p:xfrm>
          <a:off x="609600" y="1463675"/>
          <a:ext cx="10972800" cy="4781556"/>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gridCol w="1371600">
                  <a:extLst>
                    <a:ext uri="{9D8B030D-6E8A-4147-A177-3AD203B41FA5}">
                      <a16:colId xmlns:a16="http://schemas.microsoft.com/office/drawing/2014/main" val="20006"/>
                    </a:ext>
                  </a:extLst>
                </a:gridCol>
                <a:gridCol w="1371600">
                  <a:extLst>
                    <a:ext uri="{9D8B030D-6E8A-4147-A177-3AD203B41FA5}">
                      <a16:colId xmlns:a16="http://schemas.microsoft.com/office/drawing/2014/main" val="20007"/>
                    </a:ext>
                  </a:extLst>
                </a:gridCol>
              </a:tblGrid>
              <a:tr h="367812">
                <a:tc>
                  <a:txBody>
                    <a:bodyPr/>
                    <a:lstStyle/>
                    <a:p>
                      <a:r>
                        <a:rPr lang="en-US" sz="1500" b="1" dirty="0">
                          <a:solidFill>
                            <a:schemeClr val="tx1"/>
                          </a:solidFill>
                        </a:rPr>
                        <a:t>Year</a:t>
                      </a:r>
                      <a:endParaRPr lang="en-IN" sz="1500" b="1" dirty="0">
                        <a:solidFill>
                          <a:schemeClr val="tx1"/>
                        </a:solidFill>
                      </a:endParaRPr>
                    </a:p>
                  </a:txBody>
                  <a:tcPr marT="45718" marB="45718"/>
                </a:tc>
                <a:tc>
                  <a:txBody>
                    <a:bodyPr/>
                    <a:lstStyle/>
                    <a:p>
                      <a:r>
                        <a:rPr lang="en-US" sz="1500" b="1" dirty="0">
                          <a:solidFill>
                            <a:schemeClr val="tx1"/>
                          </a:solidFill>
                        </a:rPr>
                        <a:t>Quarter</a:t>
                      </a:r>
                      <a:endParaRPr lang="en-IN" sz="1500" b="1" dirty="0">
                        <a:solidFill>
                          <a:schemeClr val="tx1"/>
                        </a:solidFill>
                      </a:endParaRPr>
                    </a:p>
                  </a:txBody>
                  <a:tcPr marT="45718" marB="45718"/>
                </a:tc>
                <a:tc>
                  <a:txBody>
                    <a:bodyPr/>
                    <a:lstStyle/>
                    <a:p>
                      <a:r>
                        <a:rPr lang="en-US" sz="1500" b="1" dirty="0">
                          <a:solidFill>
                            <a:schemeClr val="tx1"/>
                          </a:solidFill>
                        </a:rPr>
                        <a:t>Period</a:t>
                      </a:r>
                      <a:endParaRPr lang="en-IN" sz="1500" b="1" dirty="0">
                        <a:solidFill>
                          <a:schemeClr val="tx1"/>
                        </a:solidFill>
                      </a:endParaRPr>
                    </a:p>
                  </a:txBody>
                  <a:tcPr marT="45718" marB="45718"/>
                </a:tc>
                <a:tc>
                  <a:txBody>
                    <a:bodyPr/>
                    <a:lstStyle/>
                    <a:p>
                      <a:r>
                        <a:rPr lang="en-US" sz="1500" b="1" dirty="0" err="1">
                          <a:solidFill>
                            <a:schemeClr val="tx1"/>
                          </a:solidFill>
                        </a:rPr>
                        <a:t>Y</a:t>
                      </a:r>
                      <a:r>
                        <a:rPr lang="en-US" sz="1500" b="1" baseline="-25000" dirty="0" err="1">
                          <a:solidFill>
                            <a:schemeClr val="tx1"/>
                          </a:solidFill>
                        </a:rPr>
                        <a:t>t</a:t>
                      </a:r>
                      <a:endParaRPr lang="en-IN" sz="1500" b="1" baseline="-25000" dirty="0">
                        <a:solidFill>
                          <a:schemeClr val="tx1"/>
                        </a:solidFill>
                      </a:endParaRPr>
                    </a:p>
                  </a:txBody>
                  <a:tcPr marT="45718" marB="45718"/>
                </a:tc>
                <a:tc>
                  <a:txBody>
                    <a:bodyPr/>
                    <a:lstStyle/>
                    <a:p>
                      <a:r>
                        <a:rPr lang="en-US" sz="1500" b="1" dirty="0">
                          <a:solidFill>
                            <a:schemeClr val="tx1"/>
                          </a:solidFill>
                        </a:rPr>
                        <a:t>Year</a:t>
                      </a:r>
                      <a:endParaRPr lang="en-IN" sz="1500" b="1" dirty="0">
                        <a:solidFill>
                          <a:schemeClr val="tx1"/>
                        </a:solidFill>
                      </a:endParaRPr>
                    </a:p>
                  </a:txBody>
                  <a:tcPr marT="45718" marB="45718"/>
                </a:tc>
                <a:tc>
                  <a:txBody>
                    <a:bodyPr/>
                    <a:lstStyle/>
                    <a:p>
                      <a:r>
                        <a:rPr lang="en-US" sz="1500" b="1" dirty="0">
                          <a:solidFill>
                            <a:schemeClr val="tx1"/>
                          </a:solidFill>
                        </a:rPr>
                        <a:t>Quarter</a:t>
                      </a:r>
                      <a:endParaRPr lang="en-IN" sz="1500" b="1" dirty="0">
                        <a:solidFill>
                          <a:schemeClr val="tx1"/>
                        </a:solidFill>
                      </a:endParaRPr>
                    </a:p>
                  </a:txBody>
                  <a:tcPr marT="45718" marB="45718"/>
                </a:tc>
                <a:tc>
                  <a:txBody>
                    <a:bodyPr/>
                    <a:lstStyle/>
                    <a:p>
                      <a:r>
                        <a:rPr lang="en-US" sz="1500" b="1" dirty="0">
                          <a:solidFill>
                            <a:schemeClr val="tx1"/>
                          </a:solidFill>
                        </a:rPr>
                        <a:t>Period</a:t>
                      </a:r>
                      <a:endParaRPr lang="en-IN" sz="1500" b="1" dirty="0">
                        <a:solidFill>
                          <a:schemeClr val="tx1"/>
                        </a:solidFill>
                      </a:endParaRPr>
                    </a:p>
                  </a:txBody>
                  <a:tcPr marT="45718" marB="45718"/>
                </a:tc>
                <a:tc>
                  <a:txBody>
                    <a:bodyPr/>
                    <a:lstStyle/>
                    <a:p>
                      <a:r>
                        <a:rPr lang="en-US" sz="1500" b="1" dirty="0" err="1">
                          <a:solidFill>
                            <a:schemeClr val="tx1"/>
                          </a:solidFill>
                        </a:rPr>
                        <a:t>Y</a:t>
                      </a:r>
                      <a:r>
                        <a:rPr lang="en-US" sz="1500" b="1" baseline="-25000" dirty="0" err="1">
                          <a:solidFill>
                            <a:schemeClr val="tx1"/>
                          </a:solidFill>
                        </a:rPr>
                        <a:t>t</a:t>
                      </a:r>
                      <a:endParaRPr lang="en-IN" sz="1500" b="1" baseline="-25000" dirty="0">
                        <a:solidFill>
                          <a:schemeClr val="tx1"/>
                        </a:solidFill>
                      </a:endParaRPr>
                    </a:p>
                  </a:txBody>
                  <a:tcPr marT="45718" marB="45718"/>
                </a:tc>
                <a:extLst>
                  <a:ext uri="{0D108BD9-81ED-4DB2-BD59-A6C34878D82A}">
                    <a16:rowId xmlns:a16="http://schemas.microsoft.com/office/drawing/2014/main" val="10000"/>
                  </a:ext>
                </a:extLst>
              </a:tr>
              <a:tr h="367812">
                <a:tc>
                  <a:txBody>
                    <a:bodyPr/>
                    <a:lstStyle/>
                    <a:p>
                      <a:r>
                        <a:rPr lang="en-US" sz="1500" b="0" dirty="0">
                          <a:solidFill>
                            <a:schemeClr val="tx1"/>
                          </a:solidFill>
                        </a:rPr>
                        <a:t>1</a:t>
                      </a:r>
                      <a:endParaRPr lang="en-IN" sz="1500" b="0" dirty="0">
                        <a:solidFill>
                          <a:schemeClr val="tx1"/>
                        </a:solidFill>
                      </a:endParaRPr>
                    </a:p>
                  </a:txBody>
                  <a:tcPr marT="45718" marB="45718"/>
                </a:tc>
                <a:tc>
                  <a:txBody>
                    <a:bodyPr/>
                    <a:lstStyle/>
                    <a:p>
                      <a:r>
                        <a:rPr lang="en-US" sz="1500" b="0" dirty="0">
                          <a:solidFill>
                            <a:schemeClr val="tx1"/>
                          </a:solidFill>
                        </a:rPr>
                        <a:t>1</a:t>
                      </a:r>
                      <a:endParaRPr lang="en-IN" sz="1500" b="0" dirty="0">
                        <a:solidFill>
                          <a:schemeClr val="tx1"/>
                        </a:solidFill>
                      </a:endParaRPr>
                    </a:p>
                  </a:txBody>
                  <a:tcPr marT="45718" marB="45718"/>
                </a:tc>
                <a:tc>
                  <a:txBody>
                    <a:bodyPr/>
                    <a:lstStyle/>
                    <a:p>
                      <a:r>
                        <a:rPr lang="en-US" sz="1500" b="0" dirty="0">
                          <a:solidFill>
                            <a:schemeClr val="tx1"/>
                          </a:solidFill>
                        </a:rPr>
                        <a:t>01</a:t>
                      </a:r>
                      <a:endParaRPr lang="en-IN" sz="1500" b="0" dirty="0">
                        <a:solidFill>
                          <a:schemeClr val="tx1"/>
                        </a:solidFill>
                      </a:endParaRPr>
                    </a:p>
                  </a:txBody>
                  <a:tcPr marT="45718" marB="45718"/>
                </a:tc>
                <a:tc>
                  <a:txBody>
                    <a:bodyPr/>
                    <a:lstStyle/>
                    <a:p>
                      <a:r>
                        <a:rPr lang="en-US" sz="1500" b="0" dirty="0">
                          <a:solidFill>
                            <a:schemeClr val="tx1"/>
                          </a:solidFill>
                        </a:rPr>
                        <a:t>362</a:t>
                      </a:r>
                      <a:endParaRPr lang="en-IN" sz="1500" b="0" dirty="0">
                        <a:solidFill>
                          <a:schemeClr val="tx1"/>
                        </a:solidFill>
                      </a:endParaRPr>
                    </a:p>
                  </a:txBody>
                  <a:tcPr marT="45718" marB="45718"/>
                </a:tc>
                <a:tc>
                  <a:txBody>
                    <a:bodyPr/>
                    <a:lstStyle/>
                    <a:p>
                      <a:r>
                        <a:rPr lang="en-US" sz="1500" b="0" dirty="0">
                          <a:solidFill>
                            <a:schemeClr val="tx1"/>
                          </a:solidFill>
                        </a:rPr>
                        <a:t>4</a:t>
                      </a:r>
                      <a:endParaRPr lang="en-IN" sz="1500" b="0" dirty="0">
                        <a:solidFill>
                          <a:schemeClr val="tx1"/>
                        </a:solidFill>
                      </a:endParaRPr>
                    </a:p>
                  </a:txBody>
                  <a:tcPr marT="45718" marB="45718"/>
                </a:tc>
                <a:tc>
                  <a:txBody>
                    <a:bodyPr/>
                    <a:lstStyle/>
                    <a:p>
                      <a:r>
                        <a:rPr lang="en-US" sz="1500" b="0" dirty="0">
                          <a:solidFill>
                            <a:schemeClr val="tx1"/>
                          </a:solidFill>
                        </a:rPr>
                        <a:t>1</a:t>
                      </a:r>
                      <a:endParaRPr lang="en-IN" sz="1500" b="0" dirty="0">
                        <a:solidFill>
                          <a:schemeClr val="tx1"/>
                        </a:solidFill>
                      </a:endParaRPr>
                    </a:p>
                  </a:txBody>
                  <a:tcPr marT="45718" marB="45718"/>
                </a:tc>
                <a:tc>
                  <a:txBody>
                    <a:bodyPr/>
                    <a:lstStyle/>
                    <a:p>
                      <a:r>
                        <a:rPr lang="en-US" sz="1500" b="0" dirty="0">
                          <a:solidFill>
                            <a:schemeClr val="tx1"/>
                          </a:solidFill>
                        </a:rPr>
                        <a:t>13</a:t>
                      </a:r>
                      <a:endParaRPr lang="en-IN" sz="1500" b="0" dirty="0">
                        <a:solidFill>
                          <a:schemeClr val="tx1"/>
                        </a:solidFill>
                      </a:endParaRPr>
                    </a:p>
                  </a:txBody>
                  <a:tcPr marT="45718" marB="45718"/>
                </a:tc>
                <a:tc>
                  <a:txBody>
                    <a:bodyPr/>
                    <a:lstStyle/>
                    <a:p>
                      <a:r>
                        <a:rPr lang="en-US" sz="1500" b="0" dirty="0">
                          <a:solidFill>
                            <a:schemeClr val="tx1"/>
                          </a:solidFill>
                        </a:rPr>
                        <a:t>544</a:t>
                      </a:r>
                      <a:endParaRPr lang="en-IN" sz="1500" b="0" dirty="0">
                        <a:solidFill>
                          <a:schemeClr val="tx1"/>
                        </a:solidFill>
                      </a:endParaRPr>
                    </a:p>
                  </a:txBody>
                  <a:tcPr marT="45718" marB="45718"/>
                </a:tc>
                <a:extLst>
                  <a:ext uri="{0D108BD9-81ED-4DB2-BD59-A6C34878D82A}">
                    <a16:rowId xmlns:a16="http://schemas.microsoft.com/office/drawing/2014/main" val="10001"/>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2</a:t>
                      </a:r>
                      <a:endParaRPr lang="en-IN" sz="1500" b="0" dirty="0">
                        <a:solidFill>
                          <a:schemeClr val="tx1"/>
                        </a:solidFill>
                      </a:endParaRPr>
                    </a:p>
                  </a:txBody>
                  <a:tcPr marT="45718" marB="45718"/>
                </a:tc>
                <a:tc>
                  <a:txBody>
                    <a:bodyPr/>
                    <a:lstStyle/>
                    <a:p>
                      <a:r>
                        <a:rPr lang="en-US" sz="1500" b="0" dirty="0">
                          <a:solidFill>
                            <a:schemeClr val="tx1"/>
                          </a:solidFill>
                        </a:rPr>
                        <a:t>02</a:t>
                      </a:r>
                      <a:endParaRPr lang="en-IN" sz="1500" b="0" dirty="0">
                        <a:solidFill>
                          <a:schemeClr val="tx1"/>
                        </a:solidFill>
                      </a:endParaRPr>
                    </a:p>
                  </a:txBody>
                  <a:tcPr marT="45718" marB="45718"/>
                </a:tc>
                <a:tc>
                  <a:txBody>
                    <a:bodyPr/>
                    <a:lstStyle/>
                    <a:p>
                      <a:r>
                        <a:rPr lang="en-US" sz="1500" b="0" dirty="0">
                          <a:solidFill>
                            <a:schemeClr val="tx1"/>
                          </a:solidFill>
                        </a:rPr>
                        <a:t>385</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2</a:t>
                      </a:r>
                      <a:endParaRPr lang="en-IN" sz="1500" b="0" dirty="0">
                        <a:solidFill>
                          <a:schemeClr val="tx1"/>
                        </a:solidFill>
                      </a:endParaRPr>
                    </a:p>
                  </a:txBody>
                  <a:tcPr marT="45718" marB="45718"/>
                </a:tc>
                <a:tc>
                  <a:txBody>
                    <a:bodyPr/>
                    <a:lstStyle/>
                    <a:p>
                      <a:r>
                        <a:rPr lang="en-US" sz="1500" b="0" dirty="0">
                          <a:solidFill>
                            <a:schemeClr val="tx1"/>
                          </a:solidFill>
                        </a:rPr>
                        <a:t>14</a:t>
                      </a:r>
                      <a:endParaRPr lang="en-IN" sz="1500" b="0" dirty="0">
                        <a:solidFill>
                          <a:schemeClr val="tx1"/>
                        </a:solidFill>
                      </a:endParaRPr>
                    </a:p>
                  </a:txBody>
                  <a:tcPr marT="45718" marB="45718"/>
                </a:tc>
                <a:tc>
                  <a:txBody>
                    <a:bodyPr/>
                    <a:lstStyle/>
                    <a:p>
                      <a:r>
                        <a:rPr lang="en-US" sz="1500" b="0" dirty="0">
                          <a:solidFill>
                            <a:schemeClr val="tx1"/>
                          </a:solidFill>
                        </a:rPr>
                        <a:t>582</a:t>
                      </a:r>
                      <a:endParaRPr lang="en-IN" sz="1500" b="0" dirty="0">
                        <a:solidFill>
                          <a:schemeClr val="tx1"/>
                        </a:solidFill>
                      </a:endParaRPr>
                    </a:p>
                  </a:txBody>
                  <a:tcPr marT="45718" marB="45718"/>
                </a:tc>
                <a:extLst>
                  <a:ext uri="{0D108BD9-81ED-4DB2-BD59-A6C34878D82A}">
                    <a16:rowId xmlns:a16="http://schemas.microsoft.com/office/drawing/2014/main" val="10002"/>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3</a:t>
                      </a:r>
                      <a:endParaRPr lang="en-IN" sz="1500" b="0" dirty="0">
                        <a:solidFill>
                          <a:schemeClr val="tx1"/>
                        </a:solidFill>
                      </a:endParaRPr>
                    </a:p>
                  </a:txBody>
                  <a:tcPr marT="45718" marB="45718"/>
                </a:tc>
                <a:tc>
                  <a:txBody>
                    <a:bodyPr/>
                    <a:lstStyle/>
                    <a:p>
                      <a:r>
                        <a:rPr lang="en-US" sz="1500" b="0" dirty="0">
                          <a:solidFill>
                            <a:schemeClr val="tx1"/>
                          </a:solidFill>
                        </a:rPr>
                        <a:t>03</a:t>
                      </a:r>
                      <a:endParaRPr lang="en-IN" sz="1500" b="0" dirty="0">
                        <a:solidFill>
                          <a:schemeClr val="tx1"/>
                        </a:solidFill>
                      </a:endParaRPr>
                    </a:p>
                  </a:txBody>
                  <a:tcPr marT="45718" marB="45718"/>
                </a:tc>
                <a:tc>
                  <a:txBody>
                    <a:bodyPr/>
                    <a:lstStyle/>
                    <a:p>
                      <a:r>
                        <a:rPr lang="en-US" sz="1500" b="0" dirty="0">
                          <a:solidFill>
                            <a:schemeClr val="tx1"/>
                          </a:solidFill>
                        </a:rPr>
                        <a:t>432</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3</a:t>
                      </a:r>
                      <a:endParaRPr lang="en-IN" sz="1500" b="0" dirty="0">
                        <a:solidFill>
                          <a:schemeClr val="tx1"/>
                        </a:solidFill>
                      </a:endParaRPr>
                    </a:p>
                  </a:txBody>
                  <a:tcPr marT="45718" marB="45718"/>
                </a:tc>
                <a:tc>
                  <a:txBody>
                    <a:bodyPr/>
                    <a:lstStyle/>
                    <a:p>
                      <a:r>
                        <a:rPr lang="en-US" sz="1500" b="0" dirty="0">
                          <a:solidFill>
                            <a:schemeClr val="tx1"/>
                          </a:solidFill>
                        </a:rPr>
                        <a:t>15</a:t>
                      </a:r>
                      <a:endParaRPr lang="en-IN" sz="1500" b="0" dirty="0">
                        <a:solidFill>
                          <a:schemeClr val="tx1"/>
                        </a:solidFill>
                      </a:endParaRPr>
                    </a:p>
                  </a:txBody>
                  <a:tcPr marT="45718" marB="45718"/>
                </a:tc>
                <a:tc>
                  <a:txBody>
                    <a:bodyPr/>
                    <a:lstStyle/>
                    <a:p>
                      <a:r>
                        <a:rPr lang="en-US" sz="1500" b="0" dirty="0">
                          <a:solidFill>
                            <a:schemeClr val="tx1"/>
                          </a:solidFill>
                        </a:rPr>
                        <a:t>681</a:t>
                      </a:r>
                      <a:endParaRPr lang="en-IN" sz="1500" b="0" dirty="0">
                        <a:solidFill>
                          <a:schemeClr val="tx1"/>
                        </a:solidFill>
                      </a:endParaRPr>
                    </a:p>
                  </a:txBody>
                  <a:tcPr marT="45718" marB="45718"/>
                </a:tc>
                <a:extLst>
                  <a:ext uri="{0D108BD9-81ED-4DB2-BD59-A6C34878D82A}">
                    <a16:rowId xmlns:a16="http://schemas.microsoft.com/office/drawing/2014/main" val="10003"/>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4</a:t>
                      </a:r>
                      <a:endParaRPr lang="en-IN" sz="1500" b="0" dirty="0">
                        <a:solidFill>
                          <a:schemeClr val="tx1"/>
                        </a:solidFill>
                      </a:endParaRPr>
                    </a:p>
                  </a:txBody>
                  <a:tcPr marT="45718" marB="45718"/>
                </a:tc>
                <a:tc>
                  <a:txBody>
                    <a:bodyPr/>
                    <a:lstStyle/>
                    <a:p>
                      <a:r>
                        <a:rPr lang="en-US" sz="1500" b="0" dirty="0">
                          <a:solidFill>
                            <a:schemeClr val="tx1"/>
                          </a:solidFill>
                        </a:rPr>
                        <a:t>04</a:t>
                      </a:r>
                      <a:endParaRPr lang="en-IN" sz="1500" b="0" dirty="0">
                        <a:solidFill>
                          <a:schemeClr val="tx1"/>
                        </a:solidFill>
                      </a:endParaRPr>
                    </a:p>
                  </a:txBody>
                  <a:tcPr marT="45718" marB="45718"/>
                </a:tc>
                <a:tc>
                  <a:txBody>
                    <a:bodyPr/>
                    <a:lstStyle/>
                    <a:p>
                      <a:r>
                        <a:rPr lang="en-US" sz="1500" b="0" dirty="0">
                          <a:solidFill>
                            <a:schemeClr val="tx1"/>
                          </a:solidFill>
                        </a:rPr>
                        <a:t>341</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4</a:t>
                      </a:r>
                      <a:endParaRPr lang="en-IN" sz="1500" b="0" dirty="0">
                        <a:solidFill>
                          <a:schemeClr val="tx1"/>
                        </a:solidFill>
                      </a:endParaRPr>
                    </a:p>
                  </a:txBody>
                  <a:tcPr marT="45718" marB="45718"/>
                </a:tc>
                <a:tc>
                  <a:txBody>
                    <a:bodyPr/>
                    <a:lstStyle/>
                    <a:p>
                      <a:r>
                        <a:rPr lang="en-US" sz="1500" b="0" dirty="0">
                          <a:solidFill>
                            <a:schemeClr val="tx1"/>
                          </a:solidFill>
                        </a:rPr>
                        <a:t>16</a:t>
                      </a:r>
                      <a:endParaRPr lang="en-IN" sz="1500" b="0" dirty="0">
                        <a:solidFill>
                          <a:schemeClr val="tx1"/>
                        </a:solidFill>
                      </a:endParaRPr>
                    </a:p>
                  </a:txBody>
                  <a:tcPr marT="45718" marB="45718"/>
                </a:tc>
                <a:tc>
                  <a:txBody>
                    <a:bodyPr/>
                    <a:lstStyle/>
                    <a:p>
                      <a:r>
                        <a:rPr lang="en-US" sz="1500" b="0" dirty="0">
                          <a:solidFill>
                            <a:schemeClr val="tx1"/>
                          </a:solidFill>
                        </a:rPr>
                        <a:t>557</a:t>
                      </a:r>
                      <a:endParaRPr lang="en-IN" sz="1500" b="0" dirty="0">
                        <a:solidFill>
                          <a:schemeClr val="tx1"/>
                        </a:solidFill>
                      </a:endParaRPr>
                    </a:p>
                  </a:txBody>
                  <a:tcPr marT="45718" marB="45718"/>
                </a:tc>
                <a:extLst>
                  <a:ext uri="{0D108BD9-81ED-4DB2-BD59-A6C34878D82A}">
                    <a16:rowId xmlns:a16="http://schemas.microsoft.com/office/drawing/2014/main" val="10004"/>
                  </a:ext>
                </a:extLst>
              </a:tr>
              <a:tr h="367812">
                <a:tc>
                  <a:txBody>
                    <a:bodyPr/>
                    <a:lstStyle/>
                    <a:p>
                      <a:r>
                        <a:rPr lang="en-US" sz="1500" b="0" dirty="0">
                          <a:solidFill>
                            <a:schemeClr val="tx1"/>
                          </a:solidFill>
                        </a:rPr>
                        <a:t>2</a:t>
                      </a:r>
                      <a:endParaRPr lang="en-IN" sz="1500" b="0" dirty="0">
                        <a:solidFill>
                          <a:schemeClr val="tx1"/>
                        </a:solidFill>
                      </a:endParaRPr>
                    </a:p>
                  </a:txBody>
                  <a:tcPr marT="45718" marB="45718"/>
                </a:tc>
                <a:tc>
                  <a:txBody>
                    <a:bodyPr/>
                    <a:lstStyle/>
                    <a:p>
                      <a:r>
                        <a:rPr lang="en-US" sz="1500" b="0" dirty="0">
                          <a:solidFill>
                            <a:schemeClr val="tx1"/>
                          </a:solidFill>
                        </a:rPr>
                        <a:t>1</a:t>
                      </a:r>
                      <a:endParaRPr lang="en-IN" sz="1500" b="0" dirty="0">
                        <a:solidFill>
                          <a:schemeClr val="tx1"/>
                        </a:solidFill>
                      </a:endParaRPr>
                    </a:p>
                  </a:txBody>
                  <a:tcPr marT="45718" marB="45718"/>
                </a:tc>
                <a:tc>
                  <a:txBody>
                    <a:bodyPr/>
                    <a:lstStyle/>
                    <a:p>
                      <a:r>
                        <a:rPr lang="en-US" sz="1500" b="0" dirty="0">
                          <a:solidFill>
                            <a:schemeClr val="tx1"/>
                          </a:solidFill>
                        </a:rPr>
                        <a:t>05</a:t>
                      </a:r>
                      <a:endParaRPr lang="en-IN" sz="1500" b="0" dirty="0">
                        <a:solidFill>
                          <a:schemeClr val="tx1"/>
                        </a:solidFill>
                      </a:endParaRPr>
                    </a:p>
                  </a:txBody>
                  <a:tcPr marT="45718" marB="45718"/>
                </a:tc>
                <a:tc>
                  <a:txBody>
                    <a:bodyPr/>
                    <a:lstStyle/>
                    <a:p>
                      <a:r>
                        <a:rPr lang="en-US" sz="1500" b="0" dirty="0">
                          <a:solidFill>
                            <a:schemeClr val="tx1"/>
                          </a:solidFill>
                        </a:rPr>
                        <a:t>382</a:t>
                      </a:r>
                      <a:endParaRPr lang="en-IN" sz="1500" b="0" dirty="0">
                        <a:solidFill>
                          <a:schemeClr val="tx1"/>
                        </a:solidFill>
                      </a:endParaRPr>
                    </a:p>
                  </a:txBody>
                  <a:tcPr marT="45718" marB="45718"/>
                </a:tc>
                <a:tc>
                  <a:txBody>
                    <a:bodyPr/>
                    <a:lstStyle/>
                    <a:p>
                      <a:r>
                        <a:rPr lang="en-US" sz="1500" b="0" dirty="0">
                          <a:solidFill>
                            <a:schemeClr val="tx1"/>
                          </a:solidFill>
                        </a:rPr>
                        <a:t>5</a:t>
                      </a:r>
                      <a:endParaRPr lang="en-IN" sz="1500" b="0" dirty="0">
                        <a:solidFill>
                          <a:schemeClr val="tx1"/>
                        </a:solidFill>
                      </a:endParaRPr>
                    </a:p>
                  </a:txBody>
                  <a:tcPr marT="45718" marB="45718"/>
                </a:tc>
                <a:tc>
                  <a:txBody>
                    <a:bodyPr/>
                    <a:lstStyle/>
                    <a:p>
                      <a:r>
                        <a:rPr lang="en-US" sz="1500" b="0" dirty="0">
                          <a:solidFill>
                            <a:schemeClr val="tx1"/>
                          </a:solidFill>
                        </a:rPr>
                        <a:t>1</a:t>
                      </a:r>
                      <a:endParaRPr lang="en-IN" sz="1500" b="0" dirty="0">
                        <a:solidFill>
                          <a:schemeClr val="tx1"/>
                        </a:solidFill>
                      </a:endParaRPr>
                    </a:p>
                  </a:txBody>
                  <a:tcPr marT="45718" marB="45718"/>
                </a:tc>
                <a:tc>
                  <a:txBody>
                    <a:bodyPr/>
                    <a:lstStyle/>
                    <a:p>
                      <a:r>
                        <a:rPr lang="en-US" sz="1500" b="0" dirty="0">
                          <a:solidFill>
                            <a:schemeClr val="tx1"/>
                          </a:solidFill>
                        </a:rPr>
                        <a:t>17</a:t>
                      </a:r>
                      <a:endParaRPr lang="en-IN" sz="1500" b="0" dirty="0">
                        <a:solidFill>
                          <a:schemeClr val="tx1"/>
                        </a:solidFill>
                      </a:endParaRPr>
                    </a:p>
                  </a:txBody>
                  <a:tcPr marT="45718" marB="45718"/>
                </a:tc>
                <a:tc>
                  <a:txBody>
                    <a:bodyPr/>
                    <a:lstStyle/>
                    <a:p>
                      <a:r>
                        <a:rPr lang="en-US" sz="1500" b="0" dirty="0">
                          <a:solidFill>
                            <a:schemeClr val="tx1"/>
                          </a:solidFill>
                        </a:rPr>
                        <a:t>628</a:t>
                      </a:r>
                      <a:endParaRPr lang="en-IN" sz="1500" b="0" dirty="0">
                        <a:solidFill>
                          <a:schemeClr val="tx1"/>
                        </a:solidFill>
                      </a:endParaRPr>
                    </a:p>
                  </a:txBody>
                  <a:tcPr marT="45718" marB="45718"/>
                </a:tc>
                <a:extLst>
                  <a:ext uri="{0D108BD9-81ED-4DB2-BD59-A6C34878D82A}">
                    <a16:rowId xmlns:a16="http://schemas.microsoft.com/office/drawing/2014/main" val="10005"/>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2</a:t>
                      </a:r>
                      <a:endParaRPr lang="en-IN" sz="1500" b="0" dirty="0">
                        <a:solidFill>
                          <a:schemeClr val="tx1"/>
                        </a:solidFill>
                      </a:endParaRPr>
                    </a:p>
                  </a:txBody>
                  <a:tcPr marT="45718" marB="45718"/>
                </a:tc>
                <a:tc>
                  <a:txBody>
                    <a:bodyPr/>
                    <a:lstStyle/>
                    <a:p>
                      <a:r>
                        <a:rPr lang="en-US" sz="1500" b="0" dirty="0">
                          <a:solidFill>
                            <a:schemeClr val="tx1"/>
                          </a:solidFill>
                        </a:rPr>
                        <a:t>06</a:t>
                      </a:r>
                      <a:endParaRPr lang="en-IN" sz="1500" b="0" dirty="0">
                        <a:solidFill>
                          <a:schemeClr val="tx1"/>
                        </a:solidFill>
                      </a:endParaRPr>
                    </a:p>
                  </a:txBody>
                  <a:tcPr marT="45718" marB="45718"/>
                </a:tc>
                <a:tc>
                  <a:txBody>
                    <a:bodyPr/>
                    <a:lstStyle/>
                    <a:p>
                      <a:r>
                        <a:rPr lang="en-US" sz="1500" b="0" dirty="0">
                          <a:solidFill>
                            <a:schemeClr val="tx1"/>
                          </a:solidFill>
                        </a:rPr>
                        <a:t>409</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2</a:t>
                      </a:r>
                      <a:endParaRPr lang="en-IN" sz="1500" b="0" dirty="0">
                        <a:solidFill>
                          <a:schemeClr val="tx1"/>
                        </a:solidFill>
                      </a:endParaRPr>
                    </a:p>
                  </a:txBody>
                  <a:tcPr marT="45718" marB="45718"/>
                </a:tc>
                <a:tc>
                  <a:txBody>
                    <a:bodyPr/>
                    <a:lstStyle/>
                    <a:p>
                      <a:r>
                        <a:rPr lang="en-US" sz="1500" b="0" dirty="0">
                          <a:solidFill>
                            <a:schemeClr val="tx1"/>
                          </a:solidFill>
                        </a:rPr>
                        <a:t>18</a:t>
                      </a:r>
                      <a:endParaRPr lang="en-IN" sz="1500" b="0" dirty="0">
                        <a:solidFill>
                          <a:schemeClr val="tx1"/>
                        </a:solidFill>
                      </a:endParaRPr>
                    </a:p>
                  </a:txBody>
                  <a:tcPr marT="45718" marB="45718"/>
                </a:tc>
                <a:tc>
                  <a:txBody>
                    <a:bodyPr/>
                    <a:lstStyle/>
                    <a:p>
                      <a:r>
                        <a:rPr lang="en-US" sz="1500" b="0" dirty="0">
                          <a:solidFill>
                            <a:schemeClr val="tx1"/>
                          </a:solidFill>
                        </a:rPr>
                        <a:t>707</a:t>
                      </a:r>
                      <a:endParaRPr lang="en-IN" sz="1500" b="0" dirty="0">
                        <a:solidFill>
                          <a:schemeClr val="tx1"/>
                        </a:solidFill>
                      </a:endParaRPr>
                    </a:p>
                  </a:txBody>
                  <a:tcPr marT="45718" marB="45718"/>
                </a:tc>
                <a:extLst>
                  <a:ext uri="{0D108BD9-81ED-4DB2-BD59-A6C34878D82A}">
                    <a16:rowId xmlns:a16="http://schemas.microsoft.com/office/drawing/2014/main" val="10006"/>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3</a:t>
                      </a:r>
                      <a:endParaRPr lang="en-IN" sz="1500" b="0" dirty="0">
                        <a:solidFill>
                          <a:schemeClr val="tx1"/>
                        </a:solidFill>
                      </a:endParaRPr>
                    </a:p>
                  </a:txBody>
                  <a:tcPr marT="45718" marB="45718"/>
                </a:tc>
                <a:tc>
                  <a:txBody>
                    <a:bodyPr/>
                    <a:lstStyle/>
                    <a:p>
                      <a:r>
                        <a:rPr lang="en-US" sz="1500" b="0" dirty="0">
                          <a:solidFill>
                            <a:schemeClr val="tx1"/>
                          </a:solidFill>
                        </a:rPr>
                        <a:t>07</a:t>
                      </a:r>
                      <a:endParaRPr lang="en-IN" sz="1500" b="0" dirty="0">
                        <a:solidFill>
                          <a:schemeClr val="tx1"/>
                        </a:solidFill>
                      </a:endParaRPr>
                    </a:p>
                  </a:txBody>
                  <a:tcPr marT="45718" marB="45718"/>
                </a:tc>
                <a:tc>
                  <a:txBody>
                    <a:bodyPr/>
                    <a:lstStyle/>
                    <a:p>
                      <a:r>
                        <a:rPr lang="en-US" sz="1500" b="0" dirty="0">
                          <a:solidFill>
                            <a:schemeClr val="tx1"/>
                          </a:solidFill>
                        </a:rPr>
                        <a:t>498</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3</a:t>
                      </a:r>
                      <a:endParaRPr lang="en-IN" sz="1500" b="0" dirty="0">
                        <a:solidFill>
                          <a:schemeClr val="tx1"/>
                        </a:solidFill>
                      </a:endParaRPr>
                    </a:p>
                  </a:txBody>
                  <a:tcPr marT="45718" marB="45718"/>
                </a:tc>
                <a:tc>
                  <a:txBody>
                    <a:bodyPr/>
                    <a:lstStyle/>
                    <a:p>
                      <a:r>
                        <a:rPr lang="en-US" sz="1500" b="0" dirty="0">
                          <a:solidFill>
                            <a:schemeClr val="tx1"/>
                          </a:solidFill>
                        </a:rPr>
                        <a:t>19</a:t>
                      </a:r>
                      <a:endParaRPr lang="en-IN" sz="1500" b="0" dirty="0">
                        <a:solidFill>
                          <a:schemeClr val="tx1"/>
                        </a:solidFill>
                      </a:endParaRPr>
                    </a:p>
                  </a:txBody>
                  <a:tcPr marT="45718" marB="45718"/>
                </a:tc>
                <a:tc>
                  <a:txBody>
                    <a:bodyPr/>
                    <a:lstStyle/>
                    <a:p>
                      <a:r>
                        <a:rPr lang="en-US" sz="1500" b="0" dirty="0">
                          <a:solidFill>
                            <a:schemeClr val="tx1"/>
                          </a:solidFill>
                        </a:rPr>
                        <a:t>773</a:t>
                      </a:r>
                      <a:endParaRPr lang="en-IN" sz="1500" b="0" dirty="0">
                        <a:solidFill>
                          <a:schemeClr val="tx1"/>
                        </a:solidFill>
                      </a:endParaRPr>
                    </a:p>
                  </a:txBody>
                  <a:tcPr marT="45718" marB="45718"/>
                </a:tc>
                <a:extLst>
                  <a:ext uri="{0D108BD9-81ED-4DB2-BD59-A6C34878D82A}">
                    <a16:rowId xmlns:a16="http://schemas.microsoft.com/office/drawing/2014/main" val="10007"/>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4</a:t>
                      </a:r>
                      <a:endParaRPr lang="en-IN" sz="1500" b="0" dirty="0">
                        <a:solidFill>
                          <a:schemeClr val="tx1"/>
                        </a:solidFill>
                      </a:endParaRPr>
                    </a:p>
                  </a:txBody>
                  <a:tcPr marT="45718" marB="45718"/>
                </a:tc>
                <a:tc>
                  <a:txBody>
                    <a:bodyPr/>
                    <a:lstStyle/>
                    <a:p>
                      <a:r>
                        <a:rPr lang="en-US" sz="1500" b="0" dirty="0">
                          <a:solidFill>
                            <a:schemeClr val="tx1"/>
                          </a:solidFill>
                        </a:rPr>
                        <a:t>08</a:t>
                      </a:r>
                      <a:endParaRPr lang="en-IN" sz="1500" b="0" dirty="0">
                        <a:solidFill>
                          <a:schemeClr val="tx1"/>
                        </a:solidFill>
                      </a:endParaRPr>
                    </a:p>
                  </a:txBody>
                  <a:tcPr marT="45718" marB="45718"/>
                </a:tc>
                <a:tc>
                  <a:txBody>
                    <a:bodyPr/>
                    <a:lstStyle/>
                    <a:p>
                      <a:r>
                        <a:rPr lang="en-US" sz="1500" b="0" dirty="0">
                          <a:solidFill>
                            <a:schemeClr val="tx1"/>
                          </a:solidFill>
                        </a:rPr>
                        <a:t>387</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4</a:t>
                      </a:r>
                      <a:endParaRPr lang="en-IN" sz="1500" b="0" dirty="0">
                        <a:solidFill>
                          <a:schemeClr val="tx1"/>
                        </a:solidFill>
                      </a:endParaRPr>
                    </a:p>
                  </a:txBody>
                  <a:tcPr marT="45718" marB="45718"/>
                </a:tc>
                <a:tc>
                  <a:txBody>
                    <a:bodyPr/>
                    <a:lstStyle/>
                    <a:p>
                      <a:r>
                        <a:rPr lang="en-US" sz="1500" b="0" dirty="0">
                          <a:solidFill>
                            <a:schemeClr val="tx1"/>
                          </a:solidFill>
                        </a:rPr>
                        <a:t>20</a:t>
                      </a:r>
                      <a:endParaRPr lang="en-IN" sz="1500" b="0" dirty="0">
                        <a:solidFill>
                          <a:schemeClr val="tx1"/>
                        </a:solidFill>
                      </a:endParaRPr>
                    </a:p>
                  </a:txBody>
                  <a:tcPr marT="45718" marB="45718"/>
                </a:tc>
                <a:tc>
                  <a:txBody>
                    <a:bodyPr/>
                    <a:lstStyle/>
                    <a:p>
                      <a:r>
                        <a:rPr lang="en-US" sz="1500" b="0" dirty="0">
                          <a:solidFill>
                            <a:schemeClr val="tx1"/>
                          </a:solidFill>
                        </a:rPr>
                        <a:t>592</a:t>
                      </a:r>
                      <a:endParaRPr lang="en-IN" sz="1500" b="0" dirty="0">
                        <a:solidFill>
                          <a:schemeClr val="tx1"/>
                        </a:solidFill>
                      </a:endParaRPr>
                    </a:p>
                  </a:txBody>
                  <a:tcPr marT="45718" marB="45718"/>
                </a:tc>
                <a:extLst>
                  <a:ext uri="{0D108BD9-81ED-4DB2-BD59-A6C34878D82A}">
                    <a16:rowId xmlns:a16="http://schemas.microsoft.com/office/drawing/2014/main" val="10008"/>
                  </a:ext>
                </a:extLst>
              </a:tr>
              <a:tr h="367812">
                <a:tc>
                  <a:txBody>
                    <a:bodyPr/>
                    <a:lstStyle/>
                    <a:p>
                      <a:r>
                        <a:rPr lang="en-US" sz="1500" b="0" dirty="0">
                          <a:solidFill>
                            <a:schemeClr val="tx1"/>
                          </a:solidFill>
                        </a:rPr>
                        <a:t>3</a:t>
                      </a:r>
                      <a:endParaRPr lang="en-IN" sz="1500" b="0" dirty="0">
                        <a:solidFill>
                          <a:schemeClr val="tx1"/>
                        </a:solidFill>
                      </a:endParaRPr>
                    </a:p>
                  </a:txBody>
                  <a:tcPr marT="45718" marB="45718"/>
                </a:tc>
                <a:tc>
                  <a:txBody>
                    <a:bodyPr/>
                    <a:lstStyle/>
                    <a:p>
                      <a:r>
                        <a:rPr lang="en-US" sz="1500" b="0" dirty="0">
                          <a:solidFill>
                            <a:schemeClr val="tx1"/>
                          </a:solidFill>
                        </a:rPr>
                        <a:t>1</a:t>
                      </a:r>
                      <a:endParaRPr lang="en-IN" sz="1500" b="0" dirty="0">
                        <a:solidFill>
                          <a:schemeClr val="tx1"/>
                        </a:solidFill>
                      </a:endParaRPr>
                    </a:p>
                  </a:txBody>
                  <a:tcPr marT="45718" marB="45718"/>
                </a:tc>
                <a:tc>
                  <a:txBody>
                    <a:bodyPr/>
                    <a:lstStyle/>
                    <a:p>
                      <a:r>
                        <a:rPr lang="en-US" sz="1500" b="0" dirty="0">
                          <a:solidFill>
                            <a:schemeClr val="tx1"/>
                          </a:solidFill>
                        </a:rPr>
                        <a:t>09</a:t>
                      </a:r>
                      <a:endParaRPr lang="en-IN" sz="1500" b="0" dirty="0">
                        <a:solidFill>
                          <a:schemeClr val="tx1"/>
                        </a:solidFill>
                      </a:endParaRPr>
                    </a:p>
                  </a:txBody>
                  <a:tcPr marT="45718" marB="45718"/>
                </a:tc>
                <a:tc>
                  <a:txBody>
                    <a:bodyPr/>
                    <a:lstStyle/>
                    <a:p>
                      <a:r>
                        <a:rPr lang="en-US" sz="1500" b="0" dirty="0">
                          <a:solidFill>
                            <a:schemeClr val="tx1"/>
                          </a:solidFill>
                        </a:rPr>
                        <a:t>473</a:t>
                      </a:r>
                      <a:endParaRPr lang="en-IN" sz="1500" b="0" dirty="0">
                        <a:solidFill>
                          <a:schemeClr val="tx1"/>
                        </a:solidFill>
                      </a:endParaRPr>
                    </a:p>
                  </a:txBody>
                  <a:tcPr marT="45718" marB="45718"/>
                </a:tc>
                <a:tc>
                  <a:txBody>
                    <a:bodyPr/>
                    <a:lstStyle/>
                    <a:p>
                      <a:r>
                        <a:rPr lang="en-US" sz="1500" b="0" dirty="0">
                          <a:solidFill>
                            <a:schemeClr val="tx1"/>
                          </a:solidFill>
                        </a:rPr>
                        <a:t>6</a:t>
                      </a:r>
                      <a:endParaRPr lang="en-IN" sz="1500" b="0" dirty="0">
                        <a:solidFill>
                          <a:schemeClr val="tx1"/>
                        </a:solidFill>
                      </a:endParaRPr>
                    </a:p>
                  </a:txBody>
                  <a:tcPr marT="45718" marB="45718"/>
                </a:tc>
                <a:tc>
                  <a:txBody>
                    <a:bodyPr/>
                    <a:lstStyle/>
                    <a:p>
                      <a:r>
                        <a:rPr lang="en-US" sz="1500" b="0" dirty="0">
                          <a:solidFill>
                            <a:schemeClr val="tx1"/>
                          </a:solidFill>
                        </a:rPr>
                        <a:t>1</a:t>
                      </a:r>
                      <a:endParaRPr lang="en-IN" sz="1500" b="0" dirty="0">
                        <a:solidFill>
                          <a:schemeClr val="tx1"/>
                        </a:solidFill>
                      </a:endParaRPr>
                    </a:p>
                  </a:txBody>
                  <a:tcPr marT="45718" marB="45718"/>
                </a:tc>
                <a:tc>
                  <a:txBody>
                    <a:bodyPr/>
                    <a:lstStyle/>
                    <a:p>
                      <a:r>
                        <a:rPr lang="en-US" sz="1500" b="0" dirty="0">
                          <a:solidFill>
                            <a:schemeClr val="tx1"/>
                          </a:solidFill>
                        </a:rPr>
                        <a:t>21</a:t>
                      </a:r>
                      <a:endParaRPr lang="en-IN" sz="1500" b="0" dirty="0">
                        <a:solidFill>
                          <a:schemeClr val="tx1"/>
                        </a:solidFill>
                      </a:endParaRPr>
                    </a:p>
                  </a:txBody>
                  <a:tcPr marT="45718" marB="45718"/>
                </a:tc>
                <a:tc>
                  <a:txBody>
                    <a:bodyPr/>
                    <a:lstStyle/>
                    <a:p>
                      <a:r>
                        <a:rPr lang="en-US" sz="1500" b="0" dirty="0">
                          <a:solidFill>
                            <a:schemeClr val="tx1"/>
                          </a:solidFill>
                        </a:rPr>
                        <a:t>627</a:t>
                      </a:r>
                      <a:endParaRPr lang="en-IN" sz="1500" b="0" dirty="0">
                        <a:solidFill>
                          <a:schemeClr val="tx1"/>
                        </a:solidFill>
                      </a:endParaRPr>
                    </a:p>
                  </a:txBody>
                  <a:tcPr marT="45718" marB="45718"/>
                </a:tc>
                <a:extLst>
                  <a:ext uri="{0D108BD9-81ED-4DB2-BD59-A6C34878D82A}">
                    <a16:rowId xmlns:a16="http://schemas.microsoft.com/office/drawing/2014/main" val="10009"/>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2</a:t>
                      </a:r>
                      <a:endParaRPr lang="en-IN" sz="1500" b="0" dirty="0">
                        <a:solidFill>
                          <a:schemeClr val="tx1"/>
                        </a:solidFill>
                      </a:endParaRPr>
                    </a:p>
                  </a:txBody>
                  <a:tcPr marT="45718" marB="45718"/>
                </a:tc>
                <a:tc>
                  <a:txBody>
                    <a:bodyPr/>
                    <a:lstStyle/>
                    <a:p>
                      <a:r>
                        <a:rPr lang="en-US" sz="1500" b="0" dirty="0">
                          <a:solidFill>
                            <a:schemeClr val="tx1"/>
                          </a:solidFill>
                        </a:rPr>
                        <a:t>10</a:t>
                      </a:r>
                      <a:endParaRPr lang="en-IN" sz="1500" b="0" dirty="0">
                        <a:solidFill>
                          <a:schemeClr val="tx1"/>
                        </a:solidFill>
                      </a:endParaRPr>
                    </a:p>
                  </a:txBody>
                  <a:tcPr marT="45718" marB="45718"/>
                </a:tc>
                <a:tc>
                  <a:txBody>
                    <a:bodyPr/>
                    <a:lstStyle/>
                    <a:p>
                      <a:r>
                        <a:rPr lang="en-US" sz="1500" b="0" dirty="0">
                          <a:solidFill>
                            <a:schemeClr val="tx1"/>
                          </a:solidFill>
                        </a:rPr>
                        <a:t>513</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2</a:t>
                      </a:r>
                      <a:endParaRPr lang="en-IN" sz="1500" b="0" dirty="0">
                        <a:solidFill>
                          <a:schemeClr val="tx1"/>
                        </a:solidFill>
                      </a:endParaRPr>
                    </a:p>
                  </a:txBody>
                  <a:tcPr marT="45718" marB="45718"/>
                </a:tc>
                <a:tc>
                  <a:txBody>
                    <a:bodyPr/>
                    <a:lstStyle/>
                    <a:p>
                      <a:r>
                        <a:rPr lang="en-US" sz="1500" b="0" dirty="0">
                          <a:solidFill>
                            <a:schemeClr val="tx1"/>
                          </a:solidFill>
                        </a:rPr>
                        <a:t>22</a:t>
                      </a:r>
                      <a:endParaRPr lang="en-IN" sz="1500" b="0" dirty="0">
                        <a:solidFill>
                          <a:schemeClr val="tx1"/>
                        </a:solidFill>
                      </a:endParaRPr>
                    </a:p>
                  </a:txBody>
                  <a:tcPr marT="45718" marB="45718"/>
                </a:tc>
                <a:tc>
                  <a:txBody>
                    <a:bodyPr/>
                    <a:lstStyle/>
                    <a:p>
                      <a:r>
                        <a:rPr lang="en-US" sz="1500" b="0" dirty="0">
                          <a:solidFill>
                            <a:schemeClr val="tx1"/>
                          </a:solidFill>
                        </a:rPr>
                        <a:t>725</a:t>
                      </a:r>
                      <a:endParaRPr lang="en-IN" sz="1500" b="0" dirty="0">
                        <a:solidFill>
                          <a:schemeClr val="tx1"/>
                        </a:solidFill>
                      </a:endParaRPr>
                    </a:p>
                  </a:txBody>
                  <a:tcPr marT="45718" marB="45718"/>
                </a:tc>
                <a:extLst>
                  <a:ext uri="{0D108BD9-81ED-4DB2-BD59-A6C34878D82A}">
                    <a16:rowId xmlns:a16="http://schemas.microsoft.com/office/drawing/2014/main" val="10010"/>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3</a:t>
                      </a:r>
                      <a:endParaRPr lang="en-IN" sz="1500" b="0" dirty="0">
                        <a:solidFill>
                          <a:schemeClr val="tx1"/>
                        </a:solidFill>
                      </a:endParaRPr>
                    </a:p>
                  </a:txBody>
                  <a:tcPr marT="45718" marB="45718"/>
                </a:tc>
                <a:tc>
                  <a:txBody>
                    <a:bodyPr/>
                    <a:lstStyle/>
                    <a:p>
                      <a:r>
                        <a:rPr lang="en-US" sz="1500" b="0" dirty="0">
                          <a:solidFill>
                            <a:schemeClr val="tx1"/>
                          </a:solidFill>
                        </a:rPr>
                        <a:t>11</a:t>
                      </a:r>
                      <a:endParaRPr lang="en-IN" sz="1500" b="0" dirty="0">
                        <a:solidFill>
                          <a:schemeClr val="tx1"/>
                        </a:solidFill>
                      </a:endParaRPr>
                    </a:p>
                  </a:txBody>
                  <a:tcPr marT="45718" marB="45718"/>
                </a:tc>
                <a:tc>
                  <a:txBody>
                    <a:bodyPr/>
                    <a:lstStyle/>
                    <a:p>
                      <a:r>
                        <a:rPr lang="en-US" sz="1500" b="0" dirty="0">
                          <a:solidFill>
                            <a:schemeClr val="tx1"/>
                          </a:solidFill>
                        </a:rPr>
                        <a:t>582</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3</a:t>
                      </a:r>
                      <a:endParaRPr lang="en-IN" sz="1500" b="0" dirty="0">
                        <a:solidFill>
                          <a:schemeClr val="tx1"/>
                        </a:solidFill>
                      </a:endParaRPr>
                    </a:p>
                  </a:txBody>
                  <a:tcPr marT="45718" marB="45718"/>
                </a:tc>
                <a:tc>
                  <a:txBody>
                    <a:bodyPr/>
                    <a:lstStyle/>
                    <a:p>
                      <a:r>
                        <a:rPr lang="en-US" sz="1500" b="0" dirty="0">
                          <a:solidFill>
                            <a:schemeClr val="tx1"/>
                          </a:solidFill>
                        </a:rPr>
                        <a:t>23</a:t>
                      </a:r>
                      <a:endParaRPr lang="en-IN" sz="1500" b="0" dirty="0">
                        <a:solidFill>
                          <a:schemeClr val="tx1"/>
                        </a:solidFill>
                      </a:endParaRPr>
                    </a:p>
                  </a:txBody>
                  <a:tcPr marT="45718" marB="45718"/>
                </a:tc>
                <a:tc>
                  <a:txBody>
                    <a:bodyPr/>
                    <a:lstStyle/>
                    <a:p>
                      <a:r>
                        <a:rPr lang="en-US" sz="1500" b="0" dirty="0">
                          <a:solidFill>
                            <a:schemeClr val="tx1"/>
                          </a:solidFill>
                        </a:rPr>
                        <a:t>854</a:t>
                      </a:r>
                      <a:endParaRPr lang="en-IN" sz="1500" b="0" dirty="0">
                        <a:solidFill>
                          <a:schemeClr val="tx1"/>
                        </a:solidFill>
                      </a:endParaRPr>
                    </a:p>
                  </a:txBody>
                  <a:tcPr marT="45718" marB="45718"/>
                </a:tc>
                <a:extLst>
                  <a:ext uri="{0D108BD9-81ED-4DB2-BD59-A6C34878D82A}">
                    <a16:rowId xmlns:a16="http://schemas.microsoft.com/office/drawing/2014/main" val="10011"/>
                  </a:ext>
                </a:extLst>
              </a:tr>
              <a:tr h="367812">
                <a:tc>
                  <a:txBody>
                    <a:bodyPr/>
                    <a:lstStyle/>
                    <a:p>
                      <a:endParaRPr lang="en-IN" sz="1500" b="0" dirty="0">
                        <a:solidFill>
                          <a:schemeClr val="tx1"/>
                        </a:solidFill>
                      </a:endParaRPr>
                    </a:p>
                  </a:txBody>
                  <a:tcPr marT="45718" marB="45718"/>
                </a:tc>
                <a:tc>
                  <a:txBody>
                    <a:bodyPr/>
                    <a:lstStyle/>
                    <a:p>
                      <a:r>
                        <a:rPr lang="en-US" sz="1500" b="0" dirty="0">
                          <a:solidFill>
                            <a:schemeClr val="tx1"/>
                          </a:solidFill>
                        </a:rPr>
                        <a:t>4</a:t>
                      </a:r>
                      <a:endParaRPr lang="en-IN" sz="1500" b="0" dirty="0">
                        <a:solidFill>
                          <a:schemeClr val="tx1"/>
                        </a:solidFill>
                      </a:endParaRPr>
                    </a:p>
                  </a:txBody>
                  <a:tcPr marT="45718" marB="45718"/>
                </a:tc>
                <a:tc>
                  <a:txBody>
                    <a:bodyPr/>
                    <a:lstStyle/>
                    <a:p>
                      <a:r>
                        <a:rPr lang="en-US" sz="1500" b="0" dirty="0">
                          <a:solidFill>
                            <a:schemeClr val="tx1"/>
                          </a:solidFill>
                        </a:rPr>
                        <a:t>12</a:t>
                      </a:r>
                      <a:endParaRPr lang="en-IN" sz="1500" b="0" dirty="0">
                        <a:solidFill>
                          <a:schemeClr val="tx1"/>
                        </a:solidFill>
                      </a:endParaRPr>
                    </a:p>
                  </a:txBody>
                  <a:tcPr marT="45718" marB="45718"/>
                </a:tc>
                <a:tc>
                  <a:txBody>
                    <a:bodyPr/>
                    <a:lstStyle/>
                    <a:p>
                      <a:r>
                        <a:rPr lang="en-US" sz="1500" b="0" dirty="0">
                          <a:solidFill>
                            <a:schemeClr val="tx1"/>
                          </a:solidFill>
                        </a:rPr>
                        <a:t>474</a:t>
                      </a:r>
                      <a:endParaRPr lang="en-IN" sz="1500" b="0" dirty="0">
                        <a:solidFill>
                          <a:schemeClr val="tx1"/>
                        </a:solidFill>
                      </a:endParaRPr>
                    </a:p>
                  </a:txBody>
                  <a:tcPr marT="45718" marB="45718"/>
                </a:tc>
                <a:tc>
                  <a:txBody>
                    <a:bodyPr/>
                    <a:lstStyle/>
                    <a:p>
                      <a:endParaRPr lang="en-IN" sz="1500" b="0" dirty="0">
                        <a:solidFill>
                          <a:schemeClr val="tx1"/>
                        </a:solidFill>
                      </a:endParaRPr>
                    </a:p>
                  </a:txBody>
                  <a:tcPr marT="45718" marB="45718"/>
                </a:tc>
                <a:tc>
                  <a:txBody>
                    <a:bodyPr/>
                    <a:lstStyle/>
                    <a:p>
                      <a:r>
                        <a:rPr lang="en-US" sz="1500" b="0" dirty="0">
                          <a:solidFill>
                            <a:schemeClr val="tx1"/>
                          </a:solidFill>
                        </a:rPr>
                        <a:t>4</a:t>
                      </a:r>
                      <a:endParaRPr lang="en-IN" sz="1500" b="0" dirty="0">
                        <a:solidFill>
                          <a:schemeClr val="tx1"/>
                        </a:solidFill>
                      </a:endParaRPr>
                    </a:p>
                  </a:txBody>
                  <a:tcPr marT="45718" marB="45718"/>
                </a:tc>
                <a:tc>
                  <a:txBody>
                    <a:bodyPr/>
                    <a:lstStyle/>
                    <a:p>
                      <a:r>
                        <a:rPr lang="en-US" sz="1500" b="0" dirty="0">
                          <a:solidFill>
                            <a:schemeClr val="tx1"/>
                          </a:solidFill>
                        </a:rPr>
                        <a:t>24</a:t>
                      </a:r>
                      <a:endParaRPr lang="en-IN" sz="1500" b="0" dirty="0">
                        <a:solidFill>
                          <a:schemeClr val="tx1"/>
                        </a:solidFill>
                      </a:endParaRPr>
                    </a:p>
                  </a:txBody>
                  <a:tcPr marT="45718" marB="45718"/>
                </a:tc>
                <a:tc>
                  <a:txBody>
                    <a:bodyPr/>
                    <a:lstStyle/>
                    <a:p>
                      <a:r>
                        <a:rPr lang="en-US" sz="1500" b="0" dirty="0">
                          <a:solidFill>
                            <a:schemeClr val="tx1"/>
                          </a:solidFill>
                        </a:rPr>
                        <a:t>661</a:t>
                      </a:r>
                      <a:endParaRPr lang="en-IN" sz="1500" b="0" dirty="0">
                        <a:solidFill>
                          <a:schemeClr val="tx1"/>
                        </a:solidFill>
                      </a:endParaRPr>
                    </a:p>
                  </a:txBody>
                  <a:tcPr marT="45718" marB="45718"/>
                </a:tc>
                <a:extLst>
                  <a:ext uri="{0D108BD9-81ED-4DB2-BD59-A6C34878D82A}">
                    <a16:rowId xmlns:a16="http://schemas.microsoft.com/office/drawing/2014/main" val="10012"/>
                  </a:ext>
                </a:extLst>
              </a:tr>
            </a:tbl>
          </a:graphicData>
        </a:graphic>
      </p:graphicFrame>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07429CE-982D-4AAF-9D90-90AFCFD8DC3D}"/>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D3AA5C61-8BC9-405E-AD49-98D6BF286FB3}"/>
              </a:ext>
            </a:extLst>
          </p:cNvPr>
          <p:cNvSpPr>
            <a:spLocks noGrp="1"/>
          </p:cNvSpPr>
          <p:nvPr>
            <p:ph type="ftr" sz="quarter" idx="11"/>
          </p:nvPr>
        </p:nvSpPr>
        <p:spPr/>
        <p:txBody>
          <a:bodyPr/>
          <a:lstStyle/>
          <a:p>
            <a:pPr>
              <a:defRPr/>
            </a:pPr>
            <a:r>
              <a:rPr lang="en-US"/>
              <a:t>RNSengupta,IME Dept,IIT Kanpur,INDIA</a:t>
            </a:r>
          </a:p>
        </p:txBody>
      </p:sp>
      <p:sp>
        <p:nvSpPr>
          <p:cNvPr id="408580" name="Slide Number Placeholder 5">
            <a:extLst>
              <a:ext uri="{FF2B5EF4-FFF2-40B4-BE49-F238E27FC236}">
                <a16:creationId xmlns:a16="http://schemas.microsoft.com/office/drawing/2014/main" id="{7E8F3FE7-0A34-4F2E-BEEA-FD8B86879D4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015A397-F0E9-4822-9BAD-84B7E1D9D1C8}" type="slidenum">
              <a:rPr lang="en-US" altLang="en-US" sz="1400" smtClean="0"/>
              <a:pPr>
                <a:spcBef>
                  <a:spcPct val="0"/>
                </a:spcBef>
                <a:buFontTx/>
                <a:buNone/>
              </a:pPr>
              <a:t>153</a:t>
            </a:fld>
            <a:endParaRPr lang="en-US" altLang="en-US" sz="1400"/>
          </a:p>
        </p:txBody>
      </p:sp>
      <p:sp>
        <p:nvSpPr>
          <p:cNvPr id="93189" name="Rectangle 2">
            <a:extLst>
              <a:ext uri="{FF2B5EF4-FFF2-40B4-BE49-F238E27FC236}">
                <a16:creationId xmlns:a16="http://schemas.microsoft.com/office/drawing/2014/main" id="{5BA10C29-2F80-42C7-8B3E-D7940CD11427}"/>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Multiplicative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18</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000" dirty="0">
              <a:solidFill>
                <a:srgbClr val="0000FF"/>
              </a:solidFill>
              <a:sym typeface="Symbol" panose="05050102010706020507" pitchFamily="18" charset="2"/>
            </a:endParaRPr>
          </a:p>
        </p:txBody>
      </p:sp>
      <p:sp>
        <p:nvSpPr>
          <p:cNvPr id="408582" name="Rectangle 3">
            <a:extLst>
              <a:ext uri="{FF2B5EF4-FFF2-40B4-BE49-F238E27FC236}">
                <a16:creationId xmlns:a16="http://schemas.microsoft.com/office/drawing/2014/main" id="{A7CABA59-FFF4-4AC8-88D1-107DA58FA214}"/>
              </a:ext>
            </a:extLst>
          </p:cNvPr>
          <p:cNvSpPr>
            <a:spLocks noGrp="1" noChangeArrowheads="1"/>
          </p:cNvSpPr>
          <p:nvPr>
            <p:ph type="body" idx="1"/>
          </p:nvPr>
        </p:nvSpPr>
        <p:spPr/>
        <p:txBody>
          <a:bodyPr/>
          <a:lstStyle/>
          <a:p>
            <a:pPr algn="just" eaLnBrk="1" hangingPunct="1">
              <a:lnSpc>
                <a:spcPct val="90000"/>
              </a:lnSpc>
              <a:buFontTx/>
              <a:buNone/>
            </a:pPr>
            <a:r>
              <a:rPr lang="en-US" altLang="en-US" sz="2700" b="1">
                <a:solidFill>
                  <a:srgbClr val="0000FF"/>
                </a:solidFill>
              </a:rPr>
              <a:t>Starting values</a:t>
            </a:r>
            <a:endParaRPr lang="en-US" altLang="en-US" sz="2700"/>
          </a:p>
          <a:p>
            <a:pPr algn="just" eaLnBrk="1" hangingPunct="1">
              <a:lnSpc>
                <a:spcPct val="90000"/>
              </a:lnSpc>
              <a:buFont typeface="Wingdings" panose="05000000000000000000" pitchFamily="2" charset="2"/>
              <a:buChar char="§"/>
            </a:pPr>
            <a:r>
              <a:rPr lang="en-US" altLang="en-US" sz="2700">
                <a:sym typeface="Symbol" panose="05050102010706020507" pitchFamily="18" charset="2"/>
              </a:rPr>
              <a:t> = Assumed as 0.950</a:t>
            </a:r>
          </a:p>
          <a:p>
            <a:pPr algn="just" eaLnBrk="1" hangingPunct="1">
              <a:lnSpc>
                <a:spcPct val="90000"/>
              </a:lnSpc>
              <a:buFont typeface="Wingdings" panose="05000000000000000000" pitchFamily="2" charset="2"/>
              <a:buChar char="§"/>
            </a:pPr>
            <a:r>
              <a:rPr lang="en-US" altLang="en-US" sz="2700">
                <a:sym typeface="Symbol" panose="05050102010706020507" pitchFamily="18" charset="2"/>
              </a:rPr>
              <a:t> = Assumed as 0.40</a:t>
            </a:r>
          </a:p>
          <a:p>
            <a:pPr algn="just" eaLnBrk="1" hangingPunct="1">
              <a:lnSpc>
                <a:spcPct val="90000"/>
              </a:lnSpc>
              <a:buFont typeface="Wingdings" panose="05000000000000000000" pitchFamily="2" charset="2"/>
              <a:buChar char="§"/>
            </a:pPr>
            <a:r>
              <a:rPr lang="en-US" altLang="en-US" sz="2700">
                <a:sym typeface="Symbol" panose="05050102010706020507" pitchFamily="18" charset="2"/>
              </a:rPr>
              <a:t> = Assumed as 0.000</a:t>
            </a:r>
          </a:p>
          <a:p>
            <a:pPr algn="just" eaLnBrk="1" hangingPunct="1">
              <a:lnSpc>
                <a:spcPct val="90000"/>
              </a:lnSpc>
              <a:buFont typeface="Wingdings" panose="05000000000000000000" pitchFamily="2" charset="2"/>
              <a:buChar char="§"/>
            </a:pPr>
            <a:r>
              <a:rPr lang="en-US" altLang="en-US" sz="2700">
                <a:sym typeface="Symbol" panose="05050102010706020507" pitchFamily="18" charset="2"/>
              </a:rPr>
              <a:t>s = 4 (after 4 months)</a:t>
            </a:r>
          </a:p>
          <a:p>
            <a:pPr algn="just" eaLnBrk="1" hangingPunct="1">
              <a:lnSpc>
                <a:spcPct val="90000"/>
              </a:lnSpc>
              <a:buFont typeface="Wingdings" panose="05000000000000000000" pitchFamily="2" charset="2"/>
              <a:buChar char="§"/>
            </a:pPr>
            <a:r>
              <a:rPr lang="en-US" altLang="en-US" sz="2700"/>
              <a:t>To initialize the Holt-Winters’ forecasting method, we need initial values of the level L</a:t>
            </a:r>
            <a:r>
              <a:rPr lang="en-US" altLang="en-US" sz="2700" baseline="-25000"/>
              <a:t>t</a:t>
            </a:r>
            <a:r>
              <a:rPr lang="en-US" altLang="en-US" sz="2700"/>
              <a:t>, the trend b</a:t>
            </a:r>
            <a:r>
              <a:rPr lang="en-US" altLang="en-US" sz="2700" baseline="-25000"/>
              <a:t>t</a:t>
            </a:r>
            <a:r>
              <a:rPr lang="en-US" altLang="en-US" sz="2700"/>
              <a:t>, and the seasonal indices S</a:t>
            </a:r>
            <a:r>
              <a:rPr lang="en-US" altLang="en-US" sz="2700" baseline="-25000"/>
              <a:t>t</a:t>
            </a:r>
            <a:r>
              <a:rPr lang="en-US" altLang="en-US" sz="2700"/>
              <a:t>.</a:t>
            </a:r>
          </a:p>
          <a:p>
            <a:pPr algn="just" eaLnBrk="1" hangingPunct="1">
              <a:lnSpc>
                <a:spcPct val="90000"/>
              </a:lnSpc>
              <a:buFont typeface="Wingdings" panose="05000000000000000000" pitchFamily="2" charset="2"/>
              <a:buChar char="§"/>
            </a:pPr>
            <a:r>
              <a:rPr lang="en-US" altLang="en-US" sz="2700"/>
              <a:t>To determine initial estimates of the seasonal indices we need to use at </a:t>
            </a:r>
            <a:r>
              <a:rPr lang="en-US" altLang="en-US" sz="2700" b="1">
                <a:solidFill>
                  <a:srgbClr val="0000FF"/>
                </a:solidFill>
              </a:rPr>
              <a:t>least one complete season’s data</a:t>
            </a:r>
            <a:r>
              <a:rPr lang="en-US" altLang="en-US" sz="2700"/>
              <a:t> (i.e., s periods).</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7F4F519-B949-41D8-9098-8F68BB71CEFF}"/>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6E26600B-102D-4A97-9595-7C54EECC62D1}"/>
              </a:ext>
            </a:extLst>
          </p:cNvPr>
          <p:cNvSpPr>
            <a:spLocks noGrp="1"/>
          </p:cNvSpPr>
          <p:nvPr>
            <p:ph type="ftr" sz="quarter" idx="11"/>
          </p:nvPr>
        </p:nvSpPr>
        <p:spPr/>
        <p:txBody>
          <a:bodyPr/>
          <a:lstStyle/>
          <a:p>
            <a:pPr>
              <a:defRPr/>
            </a:pPr>
            <a:r>
              <a:rPr lang="en-US"/>
              <a:t>RNSengupta,IME Dept,IIT Kanpur,INDIA</a:t>
            </a:r>
          </a:p>
        </p:txBody>
      </p:sp>
      <p:sp>
        <p:nvSpPr>
          <p:cNvPr id="409604" name="Slide Number Placeholder 5">
            <a:extLst>
              <a:ext uri="{FF2B5EF4-FFF2-40B4-BE49-F238E27FC236}">
                <a16:creationId xmlns:a16="http://schemas.microsoft.com/office/drawing/2014/main" id="{653502CA-67B5-47D2-B23D-F8CD20C9C34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99A6FE9-743B-4A66-93FB-9327B3DEC403}" type="slidenum">
              <a:rPr lang="en-US" altLang="en-US" sz="1400" smtClean="0"/>
              <a:pPr>
                <a:spcBef>
                  <a:spcPct val="0"/>
                </a:spcBef>
                <a:buFontTx/>
                <a:buNone/>
              </a:pPr>
              <a:t>154</a:t>
            </a:fld>
            <a:endParaRPr lang="en-US" altLang="en-US" sz="1400"/>
          </a:p>
        </p:txBody>
      </p:sp>
      <p:sp>
        <p:nvSpPr>
          <p:cNvPr id="93189" name="Rectangle 2">
            <a:extLst>
              <a:ext uri="{FF2B5EF4-FFF2-40B4-BE49-F238E27FC236}">
                <a16:creationId xmlns:a16="http://schemas.microsoft.com/office/drawing/2014/main" id="{82FF6579-FC72-4237-82BF-696F6CD3F100}"/>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Multiplicative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18</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000" dirty="0">
              <a:solidFill>
                <a:srgbClr val="0000FF"/>
              </a:solidFill>
              <a:sym typeface="Symbol" panose="05050102010706020507" pitchFamily="18" charset="2"/>
            </a:endParaRPr>
          </a:p>
        </p:txBody>
      </p:sp>
      <p:sp>
        <p:nvSpPr>
          <p:cNvPr id="409606" name="Rectangle 3">
            <a:extLst>
              <a:ext uri="{FF2B5EF4-FFF2-40B4-BE49-F238E27FC236}">
                <a16:creationId xmlns:a16="http://schemas.microsoft.com/office/drawing/2014/main" id="{E9BA9D9E-ED8E-401D-957E-5DC277CF7765}"/>
              </a:ext>
            </a:extLst>
          </p:cNvPr>
          <p:cNvSpPr>
            <a:spLocks noGrp="1" noChangeArrowheads="1"/>
          </p:cNvSpPr>
          <p:nvPr>
            <p:ph type="body" idx="1"/>
          </p:nvPr>
        </p:nvSpPr>
        <p:spPr/>
        <p:txBody>
          <a:bodyPr/>
          <a:lstStyle/>
          <a:p>
            <a:pPr algn="ctr" eaLnBrk="1" hangingPunct="1">
              <a:lnSpc>
                <a:spcPct val="90000"/>
              </a:lnSpc>
              <a:buFontTx/>
              <a:buNone/>
            </a:pPr>
            <a:r>
              <a:rPr lang="en-US" altLang="en-US" sz="2500" b="1">
                <a:solidFill>
                  <a:srgbClr val="0000FF"/>
                </a:solidFill>
              </a:rPr>
              <a:t>Starting values</a:t>
            </a:r>
          </a:p>
          <a:p>
            <a:pPr algn="just" eaLnBrk="1" hangingPunct="1">
              <a:lnSpc>
                <a:spcPct val="90000"/>
              </a:lnSpc>
              <a:buFont typeface="Wingdings" panose="05000000000000000000" pitchFamily="2" charset="2"/>
              <a:buChar char="§"/>
            </a:pPr>
            <a:r>
              <a:rPr lang="en-US" altLang="en-US" sz="2500"/>
              <a:t>L</a:t>
            </a:r>
            <a:r>
              <a:rPr lang="en-US" altLang="en-US" sz="2500" baseline="-25000"/>
              <a:t>s</a:t>
            </a:r>
            <a:r>
              <a:rPr lang="en-US" altLang="en-US" sz="2500"/>
              <a:t> = (1/s)(Y</a:t>
            </a:r>
            <a:r>
              <a:rPr lang="en-US" altLang="en-US" sz="2500" baseline="-25000"/>
              <a:t>1</a:t>
            </a:r>
            <a:r>
              <a:rPr lang="en-US" altLang="en-US" sz="2500"/>
              <a:t>+ …. +Y</a:t>
            </a:r>
            <a:r>
              <a:rPr lang="en-US" altLang="en-US" sz="2500" baseline="-25000"/>
              <a:t>s</a:t>
            </a:r>
            <a:r>
              <a:rPr lang="en-US" altLang="en-US" sz="2500"/>
              <a:t>), i.e., average of </a:t>
            </a:r>
            <a:r>
              <a:rPr lang="en-US" altLang="en-US" sz="2500" b="1">
                <a:solidFill>
                  <a:srgbClr val="0000FF"/>
                </a:solidFill>
              </a:rPr>
              <a:t>ALL</a:t>
            </a:r>
            <a:r>
              <a:rPr lang="en-US" altLang="en-US" sz="2500"/>
              <a:t> Y values in the </a:t>
            </a:r>
            <a:r>
              <a:rPr lang="en-US" altLang="en-US" sz="2500" b="1">
                <a:solidFill>
                  <a:srgbClr val="0000FF"/>
                </a:solidFill>
              </a:rPr>
              <a:t>seasonal</a:t>
            </a:r>
            <a:r>
              <a:rPr lang="en-US" altLang="en-US" sz="2500"/>
              <a:t> time frame</a:t>
            </a:r>
          </a:p>
          <a:p>
            <a:pPr algn="just" eaLnBrk="1" hangingPunct="1">
              <a:lnSpc>
                <a:spcPct val="90000"/>
              </a:lnSpc>
              <a:buFont typeface="Wingdings" panose="05000000000000000000" pitchFamily="2" charset="2"/>
              <a:buChar char="§"/>
            </a:pPr>
            <a:r>
              <a:rPr lang="en-US" altLang="en-US" sz="2500"/>
              <a:t>b</a:t>
            </a:r>
            <a:r>
              <a:rPr lang="en-US" altLang="en-US" sz="2500" baseline="-25000"/>
              <a:t>s</a:t>
            </a:r>
            <a:r>
              <a:rPr lang="en-US" altLang="en-US" sz="2500"/>
              <a:t> =  (1/s){(Y</a:t>
            </a:r>
            <a:r>
              <a:rPr lang="en-US" altLang="en-US" sz="2500" baseline="-25000"/>
              <a:t>s+1</a:t>
            </a:r>
            <a:r>
              <a:rPr lang="en-US" altLang="en-US" sz="2500"/>
              <a:t>-Y</a:t>
            </a:r>
            <a:r>
              <a:rPr lang="en-US" altLang="en-US" sz="2500" baseline="-25000"/>
              <a:t>1</a:t>
            </a:r>
            <a:r>
              <a:rPr lang="en-US" altLang="en-US" sz="2500"/>
              <a:t>)/s + (Y</a:t>
            </a:r>
            <a:r>
              <a:rPr lang="en-US" altLang="en-US" sz="2500" baseline="-25000"/>
              <a:t>s+2</a:t>
            </a:r>
            <a:r>
              <a:rPr lang="en-US" altLang="en-US" sz="2500"/>
              <a:t>-Y</a:t>
            </a:r>
            <a:r>
              <a:rPr lang="en-US" altLang="en-US" sz="2500" baseline="-25000"/>
              <a:t>2</a:t>
            </a:r>
            <a:r>
              <a:rPr lang="en-US" altLang="en-US" sz="2500"/>
              <a:t>)/s + ….. +(Y</a:t>
            </a:r>
            <a:r>
              <a:rPr lang="en-US" altLang="en-US" sz="2500" baseline="-25000"/>
              <a:t>s+s</a:t>
            </a:r>
            <a:r>
              <a:rPr lang="en-US" altLang="en-US" sz="2500"/>
              <a:t>-Y</a:t>
            </a:r>
            <a:r>
              <a:rPr lang="en-US" altLang="en-US" sz="2500" baseline="-25000"/>
              <a:t>s</a:t>
            </a:r>
            <a:r>
              <a:rPr lang="en-US" altLang="en-US" sz="2500"/>
              <a:t>)/s)}</a:t>
            </a:r>
          </a:p>
          <a:p>
            <a:pPr algn="just" eaLnBrk="1" hangingPunct="1">
              <a:lnSpc>
                <a:spcPct val="90000"/>
              </a:lnSpc>
              <a:buFont typeface="Wingdings" panose="05000000000000000000" pitchFamily="2" charset="2"/>
              <a:buChar char="§"/>
            </a:pPr>
            <a:r>
              <a:rPr lang="en-US" altLang="en-US" sz="2500"/>
              <a:t>S</a:t>
            </a:r>
            <a:r>
              <a:rPr lang="en-US" altLang="en-US" sz="2500" baseline="-25000"/>
              <a:t>1</a:t>
            </a:r>
            <a:r>
              <a:rPr lang="en-US" altLang="en-US" sz="2500"/>
              <a:t>=Y</a:t>
            </a:r>
            <a:r>
              <a:rPr lang="en-US" altLang="en-US" sz="2500" baseline="-25000"/>
              <a:t>1</a:t>
            </a:r>
            <a:r>
              <a:rPr lang="en-US" altLang="en-US" sz="2500"/>
              <a:t>/L</a:t>
            </a:r>
            <a:r>
              <a:rPr lang="en-US" altLang="en-US" sz="2500" baseline="-25000"/>
              <a:t>s</a:t>
            </a:r>
          </a:p>
          <a:p>
            <a:pPr algn="just" eaLnBrk="1" hangingPunct="1">
              <a:lnSpc>
                <a:spcPct val="90000"/>
              </a:lnSpc>
              <a:buFont typeface="Wingdings" panose="05000000000000000000" pitchFamily="2" charset="2"/>
              <a:buChar char="§"/>
            </a:pPr>
            <a:r>
              <a:rPr lang="en-US" altLang="en-US" sz="2500"/>
              <a:t>S</a:t>
            </a:r>
            <a:r>
              <a:rPr lang="en-US" altLang="en-US" sz="2500" baseline="-25000"/>
              <a:t>2</a:t>
            </a:r>
            <a:r>
              <a:rPr lang="en-US" altLang="en-US" sz="2500"/>
              <a:t>=Y</a:t>
            </a:r>
            <a:r>
              <a:rPr lang="en-US" altLang="en-US" sz="2500" baseline="-25000"/>
              <a:t>2</a:t>
            </a:r>
            <a:r>
              <a:rPr lang="en-US" altLang="en-US" sz="2500"/>
              <a:t>/L</a:t>
            </a:r>
            <a:r>
              <a:rPr lang="en-US" altLang="en-US" sz="2500" baseline="-25000"/>
              <a:t>s</a:t>
            </a:r>
          </a:p>
          <a:p>
            <a:pPr algn="just" eaLnBrk="1" hangingPunct="1">
              <a:lnSpc>
                <a:spcPct val="90000"/>
              </a:lnSpc>
              <a:buFont typeface="Wingdings" panose="05000000000000000000" pitchFamily="2" charset="2"/>
              <a:buChar char="§"/>
            </a:pPr>
            <a:r>
              <a:rPr lang="en-US" altLang="en-US" sz="2500"/>
              <a:t>.</a:t>
            </a:r>
          </a:p>
          <a:p>
            <a:pPr algn="just" eaLnBrk="1" hangingPunct="1">
              <a:lnSpc>
                <a:spcPct val="90000"/>
              </a:lnSpc>
              <a:buFont typeface="Wingdings" panose="05000000000000000000" pitchFamily="2" charset="2"/>
              <a:buChar char="§"/>
            </a:pPr>
            <a:r>
              <a:rPr lang="en-US" altLang="en-US" sz="2500"/>
              <a:t>.</a:t>
            </a:r>
          </a:p>
          <a:p>
            <a:pPr algn="just" eaLnBrk="1" hangingPunct="1">
              <a:lnSpc>
                <a:spcPct val="90000"/>
              </a:lnSpc>
              <a:buFont typeface="Wingdings" panose="05000000000000000000" pitchFamily="2" charset="2"/>
              <a:buChar char="§"/>
            </a:pPr>
            <a:r>
              <a:rPr lang="en-US" altLang="en-US" sz="2500"/>
              <a:t>.</a:t>
            </a:r>
          </a:p>
          <a:p>
            <a:pPr algn="just" eaLnBrk="1" hangingPunct="1">
              <a:lnSpc>
                <a:spcPct val="90000"/>
              </a:lnSpc>
              <a:buFont typeface="Wingdings" panose="05000000000000000000" pitchFamily="2" charset="2"/>
              <a:buChar char="§"/>
            </a:pPr>
            <a:r>
              <a:rPr lang="en-US" altLang="en-US" sz="2500"/>
              <a:t>S</a:t>
            </a:r>
            <a:r>
              <a:rPr lang="en-US" altLang="en-US" sz="2500" baseline="-25000"/>
              <a:t>s</a:t>
            </a:r>
            <a:r>
              <a:rPr lang="en-US" altLang="en-US" sz="2500"/>
              <a:t>=Y</a:t>
            </a:r>
            <a:r>
              <a:rPr lang="en-US" altLang="en-US" sz="2500" baseline="-25000"/>
              <a:t>s</a:t>
            </a:r>
            <a:r>
              <a:rPr lang="en-US" altLang="en-US" sz="2500"/>
              <a:t>/L</a:t>
            </a:r>
            <a:r>
              <a:rPr lang="en-US" altLang="en-US" sz="2500" baseline="-25000"/>
              <a:t>s</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791F491-F7BD-4B40-BE7A-C1F880255DEB}"/>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BCCCEB6D-8731-4ED5-B59F-84A8F256F477}"/>
              </a:ext>
            </a:extLst>
          </p:cNvPr>
          <p:cNvSpPr>
            <a:spLocks noGrp="1"/>
          </p:cNvSpPr>
          <p:nvPr>
            <p:ph type="ftr" sz="quarter" idx="11"/>
          </p:nvPr>
        </p:nvSpPr>
        <p:spPr/>
        <p:txBody>
          <a:bodyPr/>
          <a:lstStyle/>
          <a:p>
            <a:pPr>
              <a:defRPr/>
            </a:pPr>
            <a:r>
              <a:rPr lang="en-US"/>
              <a:t>RNSengupta,IME Dept,IIT Kanpur,INDIA</a:t>
            </a:r>
          </a:p>
        </p:txBody>
      </p:sp>
      <p:sp>
        <p:nvSpPr>
          <p:cNvPr id="410628" name="Slide Number Placeholder 5">
            <a:extLst>
              <a:ext uri="{FF2B5EF4-FFF2-40B4-BE49-F238E27FC236}">
                <a16:creationId xmlns:a16="http://schemas.microsoft.com/office/drawing/2014/main" id="{8430B19B-F600-44D9-9434-B709BC84423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94F66D0-9005-4D32-9AD4-ED93B03E560C}" type="slidenum">
              <a:rPr lang="en-US" altLang="en-US" sz="1400" smtClean="0"/>
              <a:pPr>
                <a:spcBef>
                  <a:spcPct val="0"/>
                </a:spcBef>
                <a:buFontTx/>
                <a:buNone/>
              </a:pPr>
              <a:t>155</a:t>
            </a:fld>
            <a:endParaRPr lang="en-US" altLang="en-US" sz="1400"/>
          </a:p>
        </p:txBody>
      </p:sp>
      <p:sp>
        <p:nvSpPr>
          <p:cNvPr id="93189" name="Rectangle 2">
            <a:extLst>
              <a:ext uri="{FF2B5EF4-FFF2-40B4-BE49-F238E27FC236}">
                <a16:creationId xmlns:a16="http://schemas.microsoft.com/office/drawing/2014/main" id="{CE1E7177-F0CB-4791-AC1F-2EC7ED64AEDB}"/>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Multiplicative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18</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000" dirty="0">
              <a:solidFill>
                <a:srgbClr val="0000FF"/>
              </a:solidFill>
              <a:sym typeface="Symbol" panose="05050102010706020507" pitchFamily="18" charset="2"/>
            </a:endParaRPr>
          </a:p>
        </p:txBody>
      </p:sp>
      <p:pic>
        <p:nvPicPr>
          <p:cNvPr id="410630" name="Content Placeholder 2">
            <a:extLst>
              <a:ext uri="{FF2B5EF4-FFF2-40B4-BE49-F238E27FC236}">
                <a16:creationId xmlns:a16="http://schemas.microsoft.com/office/drawing/2014/main" id="{F9FF2B77-AD25-4FCA-B604-AA076351C9F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600200"/>
            <a:ext cx="11125200" cy="4525963"/>
          </a:xfrm>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386EFE2-47FE-470C-A605-3FEEB7A771D8}"/>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ECF8A200-5EC2-4DBD-8C46-568EA662C7CA}"/>
              </a:ext>
            </a:extLst>
          </p:cNvPr>
          <p:cNvSpPr>
            <a:spLocks noGrp="1"/>
          </p:cNvSpPr>
          <p:nvPr>
            <p:ph type="ftr" sz="quarter" idx="11"/>
          </p:nvPr>
        </p:nvSpPr>
        <p:spPr/>
        <p:txBody>
          <a:bodyPr/>
          <a:lstStyle/>
          <a:p>
            <a:pPr>
              <a:defRPr/>
            </a:pPr>
            <a:r>
              <a:rPr lang="en-US"/>
              <a:t>RNSengupta,IME Dept,IIT Kanpur,INDIA</a:t>
            </a:r>
          </a:p>
        </p:txBody>
      </p:sp>
      <p:sp>
        <p:nvSpPr>
          <p:cNvPr id="411652" name="Slide Number Placeholder 5">
            <a:extLst>
              <a:ext uri="{FF2B5EF4-FFF2-40B4-BE49-F238E27FC236}">
                <a16:creationId xmlns:a16="http://schemas.microsoft.com/office/drawing/2014/main" id="{A323EDFC-D837-49CB-BC90-B0FB62358DE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D9ACF9C-9715-4CE6-A01F-7DEEF958F64D}" type="slidenum">
              <a:rPr lang="en-US" altLang="en-US" sz="1400" smtClean="0"/>
              <a:pPr>
                <a:spcBef>
                  <a:spcPct val="0"/>
                </a:spcBef>
                <a:buFontTx/>
                <a:buNone/>
              </a:pPr>
              <a:t>156</a:t>
            </a:fld>
            <a:endParaRPr lang="en-US" altLang="en-US" sz="1400"/>
          </a:p>
        </p:txBody>
      </p:sp>
      <p:sp>
        <p:nvSpPr>
          <p:cNvPr id="93189" name="Rectangle 2">
            <a:extLst>
              <a:ext uri="{FF2B5EF4-FFF2-40B4-BE49-F238E27FC236}">
                <a16:creationId xmlns:a16="http://schemas.microsoft.com/office/drawing/2014/main" id="{3D705C33-49CC-4833-ACCB-1EC6468D315C}"/>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Multiplicative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18</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000" dirty="0">
              <a:solidFill>
                <a:srgbClr val="0000FF"/>
              </a:solidFill>
              <a:sym typeface="Symbol" panose="05050102010706020507" pitchFamily="18" charset="2"/>
            </a:endParaRPr>
          </a:p>
        </p:txBody>
      </p:sp>
      <p:pic>
        <p:nvPicPr>
          <p:cNvPr id="411654" name="Content Placeholder 7">
            <a:extLst>
              <a:ext uri="{FF2B5EF4-FFF2-40B4-BE49-F238E27FC236}">
                <a16:creationId xmlns:a16="http://schemas.microsoft.com/office/drawing/2014/main" id="{2682F6D6-0525-4837-AD4F-192BEC56ED9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66D055A-181F-4A17-A16D-16EECAF70F3F}"/>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01E22D4D-4295-4F47-AAC9-227549D49EC1}"/>
              </a:ext>
            </a:extLst>
          </p:cNvPr>
          <p:cNvSpPr>
            <a:spLocks noGrp="1"/>
          </p:cNvSpPr>
          <p:nvPr>
            <p:ph type="ftr" sz="quarter" idx="11"/>
          </p:nvPr>
        </p:nvSpPr>
        <p:spPr/>
        <p:txBody>
          <a:bodyPr/>
          <a:lstStyle/>
          <a:p>
            <a:pPr>
              <a:defRPr/>
            </a:pPr>
            <a:r>
              <a:rPr lang="en-US"/>
              <a:t>RNSengupta,IME Dept,IIT Kanpur,INDIA</a:t>
            </a:r>
          </a:p>
        </p:txBody>
      </p:sp>
      <p:sp>
        <p:nvSpPr>
          <p:cNvPr id="413700" name="Slide Number Placeholder 5">
            <a:extLst>
              <a:ext uri="{FF2B5EF4-FFF2-40B4-BE49-F238E27FC236}">
                <a16:creationId xmlns:a16="http://schemas.microsoft.com/office/drawing/2014/main" id="{4441A8FD-248D-407C-952F-035C41DA02C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5FDFF14-A86A-43EE-9CF9-C300A7ABC5E6}" type="slidenum">
              <a:rPr lang="en-US" altLang="en-US" sz="1400" smtClean="0"/>
              <a:pPr>
                <a:spcBef>
                  <a:spcPct val="0"/>
                </a:spcBef>
                <a:buFontTx/>
                <a:buNone/>
              </a:pPr>
              <a:t>157</a:t>
            </a:fld>
            <a:endParaRPr lang="en-US" altLang="en-US" sz="1400"/>
          </a:p>
        </p:txBody>
      </p:sp>
      <p:sp>
        <p:nvSpPr>
          <p:cNvPr id="93189" name="Rectangle 2">
            <a:extLst>
              <a:ext uri="{FF2B5EF4-FFF2-40B4-BE49-F238E27FC236}">
                <a16:creationId xmlns:a16="http://schemas.microsoft.com/office/drawing/2014/main" id="{D30B7C63-07D6-41C2-966D-198205B9ACED}"/>
              </a:ext>
            </a:extLst>
          </p:cNvPr>
          <p:cNvSpPr>
            <a:spLocks noGrp="1" noChangeArrowheads="1"/>
          </p:cNvSpPr>
          <p:nvPr>
            <p:ph type="title"/>
          </p:nvPr>
        </p:nvSpPr>
        <p:spPr/>
        <p:txBody>
          <a:bodyPr/>
          <a:lstStyle/>
          <a:p>
            <a:pPr eaLnBrk="1" hangingPunct="1">
              <a:defRPr/>
            </a:pPr>
            <a:r>
              <a:rPr lang="en-US" altLang="en-US" sz="3000" b="1" dirty="0" err="1">
                <a:solidFill>
                  <a:srgbClr val="0000FF"/>
                </a:solidFill>
                <a:effectLst>
                  <a:outerShdw blurRad="38100" dist="38100" dir="2700000" algn="tl">
                    <a:srgbClr val="000000">
                      <a:alpha val="43137"/>
                    </a:srgbClr>
                  </a:outerShdw>
                </a:effectLst>
              </a:rPr>
              <a:t>Holt-Winter</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s</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Method: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Multiplicative Seasonality</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a:solidFill>
                  <a:srgbClr val="FF0000"/>
                </a:solidFill>
                <a:effectLst>
                  <a:outerShdw blurRad="38100" dist="38100" dir="2700000" algn="tl">
                    <a:srgbClr val="000000">
                      <a:alpha val="43137"/>
                    </a:srgbClr>
                  </a:outerShdw>
                </a:effectLst>
                <a:sym typeface="Symbol" panose="05050102010706020507" pitchFamily="18" charset="2"/>
              </a:rPr>
              <a:t>Example # 18</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 (</a:t>
            </a:r>
            <a:r>
              <a:rPr lang="en-US" altLang="en-US" sz="3000" b="1" dirty="0" err="1">
                <a:solidFill>
                  <a:srgbClr val="0000FF"/>
                </a:solidFill>
                <a:effectLst>
                  <a:outerShdw blurRad="38100" dist="38100" dir="2700000" algn="tl">
                    <a:srgbClr val="000000">
                      <a:alpha val="43137"/>
                    </a:srgbClr>
                  </a:outerShdw>
                </a:effectLst>
                <a:sym typeface="Symbol" panose="05050102010706020507" pitchFamily="18" charset="2"/>
              </a:rPr>
              <a:t>contd</a:t>
            </a:r>
            <a:r>
              <a:rPr lang="en-US" altLang="en-US" sz="3000" b="1" dirty="0">
                <a:solidFill>
                  <a:srgbClr val="0000FF"/>
                </a:solidFill>
                <a:effectLst>
                  <a:outerShdw blurRad="38100" dist="38100" dir="2700000" algn="tl">
                    <a:srgbClr val="000000">
                      <a:alpha val="43137"/>
                    </a:srgbClr>
                  </a:outerShdw>
                </a:effectLst>
                <a:sym typeface="Symbol" panose="05050102010706020507" pitchFamily="18" charset="2"/>
              </a:rPr>
              <a:t>…)</a:t>
            </a:r>
            <a:endParaRPr lang="en-US" altLang="en-US" sz="3000" dirty="0">
              <a:solidFill>
                <a:srgbClr val="0000FF"/>
              </a:solidFill>
              <a:sym typeface="Symbol" panose="05050102010706020507" pitchFamily="18" charset="2"/>
            </a:endParaRPr>
          </a:p>
        </p:txBody>
      </p:sp>
      <p:sp>
        <p:nvSpPr>
          <p:cNvPr id="413702" name="Content Placeholder 6">
            <a:extLst>
              <a:ext uri="{FF2B5EF4-FFF2-40B4-BE49-F238E27FC236}">
                <a16:creationId xmlns:a16="http://schemas.microsoft.com/office/drawing/2014/main" id="{E871DF57-C4C1-4E9B-952C-65518104382A}"/>
              </a:ext>
            </a:extLst>
          </p:cNvPr>
          <p:cNvSpPr>
            <a:spLocks noGrp="1" noChangeArrowheads="1"/>
          </p:cNvSpPr>
          <p:nvPr>
            <p:ph idx="1"/>
          </p:nvPr>
        </p:nvSpPr>
        <p:spPr/>
        <p:txBody>
          <a:bodyPr/>
          <a:lstStyle/>
          <a:p>
            <a:endParaRPr lang="en-IN" altLang="en-US"/>
          </a:p>
        </p:txBody>
      </p:sp>
      <p:pic>
        <p:nvPicPr>
          <p:cNvPr id="413703" name="Picture 8">
            <a:extLst>
              <a:ext uri="{FF2B5EF4-FFF2-40B4-BE49-F238E27FC236}">
                <a16:creationId xmlns:a16="http://schemas.microsoft.com/office/drawing/2014/main" id="{2F122A80-A59C-4876-B004-F77DC6CCBB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A5BEF7B3-70F9-4AE1-B232-83AF5B573FFD}"/>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568E907E-E4C6-4ABF-93CF-BD5A796CACB7}"/>
              </a:ext>
            </a:extLst>
          </p:cNvPr>
          <p:cNvSpPr>
            <a:spLocks noGrp="1"/>
          </p:cNvSpPr>
          <p:nvPr>
            <p:ph type="ftr" sz="quarter" idx="11"/>
          </p:nvPr>
        </p:nvSpPr>
        <p:spPr/>
        <p:txBody>
          <a:bodyPr/>
          <a:lstStyle/>
          <a:p>
            <a:pPr>
              <a:defRPr/>
            </a:pPr>
            <a:r>
              <a:rPr lang="en-US"/>
              <a:t>RNSengupta,IME Dept,IIT Kanpur,INDIA</a:t>
            </a:r>
          </a:p>
        </p:txBody>
      </p:sp>
      <p:sp>
        <p:nvSpPr>
          <p:cNvPr id="62468" name="Slide Number Placeholder 7">
            <a:extLst>
              <a:ext uri="{FF2B5EF4-FFF2-40B4-BE49-F238E27FC236}">
                <a16:creationId xmlns:a16="http://schemas.microsoft.com/office/drawing/2014/main" id="{0F41C3CE-EE60-4980-9047-0D337721FFA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B778CED-950D-441A-B53E-89B16E669CB8}" type="slidenum">
              <a:rPr lang="en-US" altLang="en-US" sz="1400" smtClean="0"/>
              <a:pPr>
                <a:spcBef>
                  <a:spcPct val="0"/>
                </a:spcBef>
                <a:buFontTx/>
                <a:buNone/>
              </a:pPr>
              <a:t>16</a:t>
            </a:fld>
            <a:endParaRPr lang="en-US" altLang="en-US" sz="1400"/>
          </a:p>
        </p:txBody>
      </p:sp>
      <p:sp>
        <p:nvSpPr>
          <p:cNvPr id="31749" name="Rectangle 2">
            <a:extLst>
              <a:ext uri="{FF2B5EF4-FFF2-40B4-BE49-F238E27FC236}">
                <a16:creationId xmlns:a16="http://schemas.microsoft.com/office/drawing/2014/main" id="{A97510FC-F6EE-4E7E-A6CB-1C5B34FD23A2}"/>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05 </a:t>
            </a:r>
            <a:r>
              <a:rPr lang="en-US" altLang="en-US" b="1" dirty="0">
                <a:solidFill>
                  <a:srgbClr val="0000FF"/>
                </a:solidFill>
                <a:effectLst>
                  <a:outerShdw blurRad="38100" dist="38100" dir="2700000" algn="tl">
                    <a:srgbClr val="000000">
                      <a:alpha val="43137"/>
                    </a:srgbClr>
                  </a:outerShdw>
                </a:effectLst>
              </a:rPr>
              <a:t>(</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62470" name="Rectangle 3">
            <a:extLst>
              <a:ext uri="{FF2B5EF4-FFF2-40B4-BE49-F238E27FC236}">
                <a16:creationId xmlns:a16="http://schemas.microsoft.com/office/drawing/2014/main" id="{88E7A8BE-BFB8-482A-8336-304DDF103281}"/>
              </a:ext>
            </a:extLst>
          </p:cNvPr>
          <p:cNvSpPr>
            <a:spLocks noGrp="1" noChangeArrowheads="1"/>
          </p:cNvSpPr>
          <p:nvPr>
            <p:ph type="body" sz="half" idx="1"/>
          </p:nvPr>
        </p:nvSpPr>
        <p:spPr>
          <a:xfrm>
            <a:off x="1981200" y="1600200"/>
            <a:ext cx="8391525" cy="4525963"/>
          </a:xfrm>
        </p:spPr>
        <p:txBody>
          <a:bodyPr/>
          <a:lstStyle/>
          <a:p>
            <a:pPr marL="0" indent="0" eaLnBrk="1" hangingPunct="1">
              <a:buFontTx/>
              <a:buNone/>
            </a:pPr>
            <a:endParaRPr lang="en-US" altLang="en-US" sz="2000">
              <a:sym typeface="Symbol" panose="05050102010706020507" pitchFamily="18" charset="2"/>
            </a:endParaRPr>
          </a:p>
        </p:txBody>
      </p:sp>
      <p:pic>
        <p:nvPicPr>
          <p:cNvPr id="62471" name="Picture 4">
            <a:extLst>
              <a:ext uri="{FF2B5EF4-FFF2-40B4-BE49-F238E27FC236}">
                <a16:creationId xmlns:a16="http://schemas.microsoft.com/office/drawing/2014/main" id="{F82050C7-2A58-4684-88FE-41D38C1F0E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1DF6DF1D-B77F-41EA-A0D2-6AAE133ED835}"/>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148AE760-C4AF-469B-84A8-69FEA1FBC100}"/>
              </a:ext>
            </a:extLst>
          </p:cNvPr>
          <p:cNvSpPr>
            <a:spLocks noGrp="1"/>
          </p:cNvSpPr>
          <p:nvPr>
            <p:ph type="ftr" sz="quarter" idx="11"/>
          </p:nvPr>
        </p:nvSpPr>
        <p:spPr/>
        <p:txBody>
          <a:bodyPr/>
          <a:lstStyle/>
          <a:p>
            <a:pPr>
              <a:defRPr/>
            </a:pPr>
            <a:r>
              <a:rPr lang="en-US"/>
              <a:t>RNSengupta,IME Dept,IIT Kanpur,INDIA</a:t>
            </a:r>
          </a:p>
        </p:txBody>
      </p:sp>
      <p:sp>
        <p:nvSpPr>
          <p:cNvPr id="63492" name="Slide Number Placeholder 7">
            <a:extLst>
              <a:ext uri="{FF2B5EF4-FFF2-40B4-BE49-F238E27FC236}">
                <a16:creationId xmlns:a16="http://schemas.microsoft.com/office/drawing/2014/main" id="{FB751682-6B30-4319-BCB2-3CA1724CF6D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DBB24C0-945B-4D7F-9EE2-889461788EF7}" type="slidenum">
              <a:rPr lang="en-US" altLang="en-US" sz="1400" smtClean="0"/>
              <a:pPr>
                <a:spcBef>
                  <a:spcPct val="0"/>
                </a:spcBef>
                <a:buFontTx/>
                <a:buNone/>
              </a:pPr>
              <a:t>17</a:t>
            </a:fld>
            <a:endParaRPr lang="en-US" altLang="en-US" sz="1400"/>
          </a:p>
        </p:txBody>
      </p:sp>
      <p:sp>
        <p:nvSpPr>
          <p:cNvPr id="31749" name="Rectangle 2">
            <a:extLst>
              <a:ext uri="{FF2B5EF4-FFF2-40B4-BE49-F238E27FC236}">
                <a16:creationId xmlns:a16="http://schemas.microsoft.com/office/drawing/2014/main" id="{EA1E941A-E604-459E-BCBC-0616E66CFC17}"/>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Other concepts</a:t>
            </a:r>
            <a:endParaRPr lang="en-US" altLang="en-US" dirty="0"/>
          </a:p>
        </p:txBody>
      </p:sp>
      <p:sp>
        <p:nvSpPr>
          <p:cNvPr id="63494" name="Rectangle 3">
            <a:extLst>
              <a:ext uri="{FF2B5EF4-FFF2-40B4-BE49-F238E27FC236}">
                <a16:creationId xmlns:a16="http://schemas.microsoft.com/office/drawing/2014/main" id="{876414D0-2D44-436B-B4C7-0498915CC5C1}"/>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3500">
                <a:sym typeface="Symbol" panose="05050102010706020507" pitchFamily="18" charset="2"/>
              </a:rPr>
              <a:t>The covariance and correlation coefficient are statistics (summary measures) that measure the extent of the linear relationship between two variables. They can be used to identify explanatory relationships. </a:t>
            </a:r>
          </a:p>
          <a:p>
            <a:pPr algn="just" eaLnBrk="1" hangingPunct="1">
              <a:buFont typeface="Wingdings" panose="05000000000000000000" pitchFamily="2" charset="2"/>
              <a:buChar char="§"/>
            </a:pPr>
            <a:r>
              <a:rPr lang="en-US" altLang="en-US" sz="3500" b="1">
                <a:solidFill>
                  <a:srgbClr val="0000FF"/>
                </a:solidFill>
                <a:sym typeface="Symbol" panose="05050102010706020507" pitchFamily="18" charset="2"/>
              </a:rPr>
              <a:t>Autocovariance</a:t>
            </a:r>
            <a:r>
              <a:rPr lang="en-US" altLang="en-US" sz="3500">
                <a:sym typeface="Symbol" panose="05050102010706020507" pitchFamily="18" charset="2"/>
              </a:rPr>
              <a:t> and </a:t>
            </a:r>
            <a:r>
              <a:rPr lang="en-US" altLang="en-US" sz="3500" b="1">
                <a:solidFill>
                  <a:srgbClr val="0000FF"/>
                </a:solidFill>
                <a:sym typeface="Symbol" panose="05050102010706020507" pitchFamily="18" charset="2"/>
              </a:rPr>
              <a:t>autocorrelation</a:t>
            </a:r>
            <a:r>
              <a:rPr lang="en-US" altLang="en-US" sz="3500">
                <a:sym typeface="Symbol" panose="05050102010706020507" pitchFamily="18" charset="2"/>
              </a:rPr>
              <a:t> are comparable measures that serve the same purpose for a single time series.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A9E1A6C4-7D34-45C5-98A3-5F148CA556C0}"/>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6AF87FE7-2F6B-4A8E-A34B-C18FCECC2CE6}"/>
              </a:ext>
            </a:extLst>
          </p:cNvPr>
          <p:cNvSpPr>
            <a:spLocks noGrp="1"/>
          </p:cNvSpPr>
          <p:nvPr>
            <p:ph type="ftr" sz="quarter" idx="11"/>
          </p:nvPr>
        </p:nvSpPr>
        <p:spPr/>
        <p:txBody>
          <a:bodyPr/>
          <a:lstStyle/>
          <a:p>
            <a:pPr>
              <a:defRPr/>
            </a:pPr>
            <a:r>
              <a:rPr lang="en-US"/>
              <a:t>RNSengupta,IME Dept,IIT Kanpur,INDIA</a:t>
            </a:r>
          </a:p>
        </p:txBody>
      </p:sp>
      <p:sp>
        <p:nvSpPr>
          <p:cNvPr id="64516" name="Slide Number Placeholder 7">
            <a:extLst>
              <a:ext uri="{FF2B5EF4-FFF2-40B4-BE49-F238E27FC236}">
                <a16:creationId xmlns:a16="http://schemas.microsoft.com/office/drawing/2014/main" id="{183AFBB8-9F33-462D-B21D-9249CEDF829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FC62FB7-286E-43CE-BAF1-A25E7E74B694}" type="slidenum">
              <a:rPr lang="en-US" altLang="en-US" sz="1400" smtClean="0"/>
              <a:pPr>
                <a:spcBef>
                  <a:spcPct val="0"/>
                </a:spcBef>
                <a:buFontTx/>
                <a:buNone/>
              </a:pPr>
              <a:t>18</a:t>
            </a:fld>
            <a:endParaRPr lang="en-US" altLang="en-US" sz="1400"/>
          </a:p>
        </p:txBody>
      </p:sp>
      <p:sp>
        <p:nvSpPr>
          <p:cNvPr id="31749" name="Rectangle 2">
            <a:extLst>
              <a:ext uri="{FF2B5EF4-FFF2-40B4-BE49-F238E27FC236}">
                <a16:creationId xmlns:a16="http://schemas.microsoft.com/office/drawing/2014/main" id="{D7CA082A-BEDC-4A27-BEDC-30B91B67E382}"/>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Some numerical characteristics used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8" name="Rectangle 3">
            <a:extLst>
              <a:ext uri="{FF2B5EF4-FFF2-40B4-BE49-F238E27FC236}">
                <a16:creationId xmlns:a16="http://schemas.microsoft.com/office/drawing/2014/main" id="{97B2D498-D706-4F42-805A-0C8E6824F5C7}"/>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2"/>
            <a:stretch>
              <a:fillRect l="-1017" t="-1078"/>
            </a:stretch>
          </a:blipFill>
        </p:spPr>
        <p:txBody>
          <a:bodyPr/>
          <a:lstStyle/>
          <a:p>
            <a:pPr>
              <a:defRPr/>
            </a:pPr>
            <a:r>
              <a:rPr lang="en-IN">
                <a:noFill/>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89BF41A5-8FC0-48BE-9E27-7762CFD087D3}"/>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5663EE43-F34D-4CE4-A00C-6020EC844FBA}"/>
              </a:ext>
            </a:extLst>
          </p:cNvPr>
          <p:cNvSpPr>
            <a:spLocks noGrp="1"/>
          </p:cNvSpPr>
          <p:nvPr>
            <p:ph type="ftr" sz="quarter" idx="11"/>
          </p:nvPr>
        </p:nvSpPr>
        <p:spPr/>
        <p:txBody>
          <a:bodyPr/>
          <a:lstStyle/>
          <a:p>
            <a:pPr>
              <a:defRPr/>
            </a:pPr>
            <a:r>
              <a:rPr lang="en-US"/>
              <a:t>RNSengupta,IME Dept,IIT Kanpur,INDIA</a:t>
            </a:r>
          </a:p>
        </p:txBody>
      </p:sp>
      <p:sp>
        <p:nvSpPr>
          <p:cNvPr id="65540" name="Slide Number Placeholder 7">
            <a:extLst>
              <a:ext uri="{FF2B5EF4-FFF2-40B4-BE49-F238E27FC236}">
                <a16:creationId xmlns:a16="http://schemas.microsoft.com/office/drawing/2014/main" id="{2A20C706-B6FD-46C1-B592-24E0CEBA282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A1F78C-FB9E-47DF-A053-F52F294B36E9}" type="slidenum">
              <a:rPr lang="en-US" altLang="en-US" sz="1400" smtClean="0"/>
              <a:pPr>
                <a:spcBef>
                  <a:spcPct val="0"/>
                </a:spcBef>
                <a:buFontTx/>
                <a:buNone/>
              </a:pPr>
              <a:t>19</a:t>
            </a:fld>
            <a:endParaRPr lang="en-US" altLang="en-US" sz="1400"/>
          </a:p>
        </p:txBody>
      </p:sp>
      <p:sp>
        <p:nvSpPr>
          <p:cNvPr id="31749" name="Rectangle 2">
            <a:extLst>
              <a:ext uri="{FF2B5EF4-FFF2-40B4-BE49-F238E27FC236}">
                <a16:creationId xmlns:a16="http://schemas.microsoft.com/office/drawing/2014/main" id="{F343F22F-C8C3-4CA1-AA17-C914460C048C}"/>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06</a:t>
            </a:r>
            <a:endParaRPr lang="en-US" altLang="en-US" dirty="0">
              <a:solidFill>
                <a:srgbClr val="FF0000"/>
              </a:solidFill>
            </a:endParaRPr>
          </a:p>
        </p:txBody>
      </p:sp>
      <p:sp>
        <p:nvSpPr>
          <p:cNvPr id="65542" name="Rectangle 3">
            <a:extLst>
              <a:ext uri="{FF2B5EF4-FFF2-40B4-BE49-F238E27FC236}">
                <a16:creationId xmlns:a16="http://schemas.microsoft.com/office/drawing/2014/main" id="{7CF647BD-5026-43A9-9FC6-E6782A54B9DC}"/>
              </a:ext>
            </a:extLst>
          </p:cNvPr>
          <p:cNvSpPr>
            <a:spLocks noGrp="1" noChangeArrowheads="1"/>
          </p:cNvSpPr>
          <p:nvPr>
            <p:ph type="body" sz="half" idx="1"/>
          </p:nvPr>
        </p:nvSpPr>
        <p:spPr>
          <a:xfrm>
            <a:off x="1981200" y="1600200"/>
            <a:ext cx="8391525" cy="4525963"/>
          </a:xfrm>
        </p:spPr>
        <p:txBody>
          <a:bodyPr/>
          <a:lstStyle/>
          <a:p>
            <a:pPr marL="0" indent="0" eaLnBrk="1" hangingPunct="1">
              <a:buFontTx/>
              <a:buNone/>
            </a:pPr>
            <a:endParaRPr lang="en-US" altLang="en-US" sz="3000">
              <a:sym typeface="Symbol" panose="05050102010706020507" pitchFamily="18" charset="2"/>
            </a:endParaRPr>
          </a:p>
        </p:txBody>
      </p:sp>
      <p:graphicFrame>
        <p:nvGraphicFramePr>
          <p:cNvPr id="2" name="Table 2">
            <a:extLst>
              <a:ext uri="{FF2B5EF4-FFF2-40B4-BE49-F238E27FC236}">
                <a16:creationId xmlns:a16="http://schemas.microsoft.com/office/drawing/2014/main" id="{3C29A308-2E66-4E32-8F54-8CF48695B459}"/>
              </a:ext>
            </a:extLst>
          </p:cNvPr>
          <p:cNvGraphicFramePr>
            <a:graphicFrameLocks noGrp="1"/>
          </p:cNvGraphicFramePr>
          <p:nvPr/>
        </p:nvGraphicFramePr>
        <p:xfrm>
          <a:off x="609600" y="1600200"/>
          <a:ext cx="10972800" cy="4525968"/>
        </p:xfrm>
        <a:graphic>
          <a:graphicData uri="http://schemas.openxmlformats.org/drawingml/2006/table">
            <a:tbl>
              <a:tblPr firstRow="1" bandRow="1">
                <a:tableStyleId>{5C22544A-7EE6-4342-B048-85BDC9FD1C3A}</a:tableStyleId>
              </a:tblPr>
              <a:tblGrid>
                <a:gridCol w="932934">
                  <a:extLst>
                    <a:ext uri="{9D8B030D-6E8A-4147-A177-3AD203B41FA5}">
                      <a16:colId xmlns:a16="http://schemas.microsoft.com/office/drawing/2014/main" val="20000"/>
                    </a:ext>
                  </a:extLst>
                </a:gridCol>
                <a:gridCol w="1482811">
                  <a:extLst>
                    <a:ext uri="{9D8B030D-6E8A-4147-A177-3AD203B41FA5}">
                      <a16:colId xmlns:a16="http://schemas.microsoft.com/office/drawing/2014/main" val="20001"/>
                    </a:ext>
                  </a:extLst>
                </a:gridCol>
                <a:gridCol w="1285104">
                  <a:extLst>
                    <a:ext uri="{9D8B030D-6E8A-4147-A177-3AD203B41FA5}">
                      <a16:colId xmlns:a16="http://schemas.microsoft.com/office/drawing/2014/main" val="20002"/>
                    </a:ext>
                  </a:extLst>
                </a:gridCol>
                <a:gridCol w="1581665">
                  <a:extLst>
                    <a:ext uri="{9D8B030D-6E8A-4147-A177-3AD203B41FA5}">
                      <a16:colId xmlns:a16="http://schemas.microsoft.com/office/drawing/2014/main" val="20003"/>
                    </a:ext>
                  </a:extLst>
                </a:gridCol>
                <a:gridCol w="1680519">
                  <a:extLst>
                    <a:ext uri="{9D8B030D-6E8A-4147-A177-3AD203B41FA5}">
                      <a16:colId xmlns:a16="http://schemas.microsoft.com/office/drawing/2014/main" val="20004"/>
                    </a:ext>
                  </a:extLst>
                </a:gridCol>
                <a:gridCol w="1779374">
                  <a:extLst>
                    <a:ext uri="{9D8B030D-6E8A-4147-A177-3AD203B41FA5}">
                      <a16:colId xmlns:a16="http://schemas.microsoft.com/office/drawing/2014/main" val="20005"/>
                    </a:ext>
                  </a:extLst>
                </a:gridCol>
                <a:gridCol w="2230393">
                  <a:extLst>
                    <a:ext uri="{9D8B030D-6E8A-4147-A177-3AD203B41FA5}">
                      <a16:colId xmlns:a16="http://schemas.microsoft.com/office/drawing/2014/main" val="20006"/>
                    </a:ext>
                  </a:extLst>
                </a:gridCol>
              </a:tblGrid>
              <a:tr h="377164">
                <a:tc>
                  <a:txBody>
                    <a:bodyPr/>
                    <a:lstStyle/>
                    <a:p>
                      <a:r>
                        <a:rPr lang="en-US" sz="1200" dirty="0">
                          <a:solidFill>
                            <a:schemeClr val="tx1"/>
                          </a:solidFill>
                        </a:rPr>
                        <a:t>t</a:t>
                      </a:r>
                      <a:endParaRPr lang="en-IN" sz="1200" dirty="0">
                        <a:solidFill>
                          <a:schemeClr val="tx1"/>
                        </a:solidFill>
                      </a:endParaRPr>
                    </a:p>
                  </a:txBody>
                  <a:tcPr/>
                </a:tc>
                <a:tc>
                  <a:txBody>
                    <a:bodyPr/>
                    <a:lstStyle/>
                    <a:p>
                      <a:r>
                        <a:rPr lang="en-US" sz="1200" dirty="0" err="1">
                          <a:solidFill>
                            <a:schemeClr val="tx1"/>
                          </a:solidFill>
                        </a:rPr>
                        <a:t>Y</a:t>
                      </a:r>
                      <a:r>
                        <a:rPr lang="en-US" sz="1200" baseline="-25000" dirty="0" err="1">
                          <a:solidFill>
                            <a:schemeClr val="tx1"/>
                          </a:solidFill>
                        </a:rPr>
                        <a:t>t</a:t>
                      </a:r>
                      <a:endParaRPr lang="en-IN" sz="1200" baseline="-25000" dirty="0">
                        <a:solidFill>
                          <a:schemeClr val="tx1"/>
                        </a:solidFill>
                      </a:endParaRPr>
                    </a:p>
                  </a:txBody>
                  <a:tcPr/>
                </a:tc>
                <a:tc>
                  <a:txBody>
                    <a:bodyPr/>
                    <a:lstStyle/>
                    <a:p>
                      <a:r>
                        <a:rPr lang="en-US" sz="1200" dirty="0">
                          <a:solidFill>
                            <a:schemeClr val="tx1"/>
                          </a:solidFill>
                        </a:rPr>
                        <a:t>Y</a:t>
                      </a:r>
                      <a:r>
                        <a:rPr lang="en-US" sz="1200" baseline="-25000" dirty="0">
                          <a:solidFill>
                            <a:schemeClr val="tx1"/>
                          </a:solidFill>
                        </a:rPr>
                        <a:t>t-1</a:t>
                      </a:r>
                      <a:endParaRPr lang="en-IN" sz="1200" baseline="-25000" dirty="0">
                        <a:solidFill>
                          <a:schemeClr val="tx1"/>
                        </a:solidFill>
                      </a:endParaRPr>
                    </a:p>
                  </a:txBody>
                  <a:tcPr/>
                </a:tc>
                <a:tc>
                  <a:txBody>
                    <a:bodyPr/>
                    <a:lstStyle/>
                    <a:p>
                      <a:endParaRPr lang="en-US"/>
                    </a:p>
                  </a:txBody>
                  <a:tcPr>
                    <a:blipFill>
                      <a:blip r:embed="rId2"/>
                      <a:stretch>
                        <a:fillRect l="-233333" t="-1613" r="-360199" b="-1103226"/>
                      </a:stretch>
                    </a:blipFill>
                  </a:tcPr>
                </a:tc>
                <a:tc>
                  <a:txBody>
                    <a:bodyPr/>
                    <a:lstStyle/>
                    <a:p>
                      <a:endParaRPr lang="en-US"/>
                    </a:p>
                  </a:txBody>
                  <a:tcPr>
                    <a:blipFill>
                      <a:blip r:embed="rId2"/>
                      <a:stretch>
                        <a:fillRect l="-316038" t="-1613" r="-241509" b="-1103226"/>
                      </a:stretch>
                    </a:blipFill>
                  </a:tcPr>
                </a:tc>
                <a:tc>
                  <a:txBody>
                    <a:bodyPr/>
                    <a:lstStyle/>
                    <a:p>
                      <a:endParaRPr lang="en-US"/>
                    </a:p>
                  </a:txBody>
                  <a:tcPr>
                    <a:blipFill>
                      <a:blip r:embed="rId2"/>
                      <a:stretch>
                        <a:fillRect l="-390265" t="-1613" r="-126549" b="-1103226"/>
                      </a:stretch>
                    </a:blipFill>
                  </a:tcPr>
                </a:tc>
                <a:tc>
                  <a:txBody>
                    <a:bodyPr/>
                    <a:lstStyle/>
                    <a:p>
                      <a:endParaRPr lang="en-US"/>
                    </a:p>
                  </a:txBody>
                  <a:tcPr>
                    <a:blipFill>
                      <a:blip r:embed="rId2"/>
                      <a:stretch>
                        <a:fillRect l="-392908" t="-1613" r="-1418" b="-1103226"/>
                      </a:stretch>
                    </a:blipFill>
                  </a:tcPr>
                </a:tc>
                <a:extLst>
                  <a:ext uri="{0D108BD9-81ED-4DB2-BD59-A6C34878D82A}">
                    <a16:rowId xmlns:a16="http://schemas.microsoft.com/office/drawing/2014/main" val="10000"/>
                  </a:ext>
                </a:extLst>
              </a:tr>
              <a:tr h="377164">
                <a:tc>
                  <a:txBody>
                    <a:bodyPr/>
                    <a:lstStyle/>
                    <a:p>
                      <a:r>
                        <a:rPr lang="en-US" sz="1200" dirty="0">
                          <a:solidFill>
                            <a:schemeClr val="tx1"/>
                          </a:solidFill>
                        </a:rPr>
                        <a:t>01</a:t>
                      </a:r>
                      <a:endParaRPr lang="en-IN" sz="1200" dirty="0">
                        <a:solidFill>
                          <a:schemeClr val="tx1"/>
                        </a:solidFill>
                      </a:endParaRPr>
                    </a:p>
                  </a:txBody>
                  <a:tcPr/>
                </a:tc>
                <a:tc>
                  <a:txBody>
                    <a:bodyPr/>
                    <a:lstStyle/>
                    <a:p>
                      <a:r>
                        <a:rPr lang="en-US" sz="1200" dirty="0">
                          <a:solidFill>
                            <a:schemeClr val="tx1"/>
                          </a:solidFill>
                        </a:rPr>
                        <a:t>164</a:t>
                      </a:r>
                      <a:endParaRPr lang="en-IN" sz="1200" dirty="0">
                        <a:solidFill>
                          <a:schemeClr val="tx1"/>
                        </a:solidFill>
                      </a:endParaRPr>
                    </a:p>
                  </a:txBody>
                  <a:tcPr/>
                </a:tc>
                <a:tc>
                  <a:txBody>
                    <a:bodyPr/>
                    <a:lstStyle/>
                    <a:p>
                      <a:r>
                        <a:rPr lang="en-US" sz="1200" dirty="0">
                          <a:solidFill>
                            <a:schemeClr val="tx1"/>
                          </a:solidFill>
                        </a:rPr>
                        <a:t>-</a:t>
                      </a:r>
                      <a:endParaRPr lang="en-IN" sz="1200" dirty="0">
                        <a:solidFill>
                          <a:schemeClr val="tx1"/>
                        </a:solidFill>
                      </a:endParaRPr>
                    </a:p>
                  </a:txBody>
                  <a:tcPr/>
                </a:tc>
                <a:tc>
                  <a:txBody>
                    <a:bodyPr/>
                    <a:lstStyle/>
                    <a:p>
                      <a:r>
                        <a:rPr lang="en-US" sz="1200" dirty="0">
                          <a:solidFill>
                            <a:schemeClr val="tx1"/>
                          </a:solidFill>
                        </a:rPr>
                        <a:t>14.70</a:t>
                      </a:r>
                      <a:endParaRPr lang="en-IN" sz="1200" dirty="0">
                        <a:solidFill>
                          <a:schemeClr val="tx1"/>
                        </a:solidFill>
                      </a:endParaRPr>
                    </a:p>
                  </a:txBody>
                  <a:tcPr/>
                </a:tc>
                <a:tc>
                  <a:txBody>
                    <a:bodyPr/>
                    <a:lstStyle/>
                    <a:p>
                      <a:r>
                        <a:rPr lang="en-US" sz="1200" dirty="0">
                          <a:solidFill>
                            <a:schemeClr val="tx1"/>
                          </a:solidFill>
                        </a:rPr>
                        <a:t>-</a:t>
                      </a:r>
                      <a:endParaRPr lang="en-IN" sz="1200" dirty="0">
                        <a:solidFill>
                          <a:schemeClr val="tx1"/>
                        </a:solidFill>
                      </a:endParaRPr>
                    </a:p>
                  </a:txBody>
                  <a:tcPr/>
                </a:tc>
                <a:tc>
                  <a:txBody>
                    <a:bodyPr/>
                    <a:lstStyle/>
                    <a:p>
                      <a:r>
                        <a:rPr lang="en-US" sz="1200" dirty="0">
                          <a:solidFill>
                            <a:schemeClr val="tx1"/>
                          </a:solidFill>
                        </a:rPr>
                        <a:t>215.99</a:t>
                      </a:r>
                      <a:endParaRPr lang="en-IN" sz="1200" dirty="0">
                        <a:solidFill>
                          <a:schemeClr val="tx1"/>
                        </a:solidFill>
                      </a:endParaRPr>
                    </a:p>
                  </a:txBody>
                  <a:tcPr/>
                </a:tc>
                <a:tc>
                  <a:txBody>
                    <a:bodyPr/>
                    <a:lstStyle/>
                    <a:p>
                      <a:r>
                        <a:rPr lang="en-US" sz="1200" dirty="0">
                          <a:solidFill>
                            <a:schemeClr val="tx1"/>
                          </a:solidFill>
                        </a:rPr>
                        <a:t>-</a:t>
                      </a:r>
                      <a:endParaRPr lang="en-IN" sz="1200" dirty="0">
                        <a:solidFill>
                          <a:schemeClr val="tx1"/>
                        </a:solidFill>
                      </a:endParaRPr>
                    </a:p>
                  </a:txBody>
                  <a:tcPr/>
                </a:tc>
                <a:extLst>
                  <a:ext uri="{0D108BD9-81ED-4DB2-BD59-A6C34878D82A}">
                    <a16:rowId xmlns:a16="http://schemas.microsoft.com/office/drawing/2014/main" val="10001"/>
                  </a:ext>
                </a:extLst>
              </a:tr>
              <a:tr h="377164">
                <a:tc>
                  <a:txBody>
                    <a:bodyPr/>
                    <a:lstStyle/>
                    <a:p>
                      <a:r>
                        <a:rPr lang="en-US" sz="1200" dirty="0">
                          <a:solidFill>
                            <a:schemeClr val="tx1"/>
                          </a:solidFill>
                        </a:rPr>
                        <a:t>02</a:t>
                      </a:r>
                      <a:endParaRPr lang="en-IN" sz="1200" dirty="0">
                        <a:solidFill>
                          <a:schemeClr val="tx1"/>
                        </a:solidFill>
                      </a:endParaRPr>
                    </a:p>
                  </a:txBody>
                  <a:tcPr/>
                </a:tc>
                <a:tc>
                  <a:txBody>
                    <a:bodyPr/>
                    <a:lstStyle/>
                    <a:p>
                      <a:r>
                        <a:rPr lang="en-US" sz="1200" dirty="0">
                          <a:solidFill>
                            <a:schemeClr val="tx1"/>
                          </a:solidFill>
                        </a:rPr>
                        <a:t>148</a:t>
                      </a:r>
                      <a:endParaRPr lang="en-IN" sz="1200" dirty="0">
                        <a:solidFill>
                          <a:schemeClr val="tx1"/>
                        </a:solidFill>
                      </a:endParaRPr>
                    </a:p>
                  </a:txBody>
                  <a:tcPr/>
                </a:tc>
                <a:tc>
                  <a:txBody>
                    <a:bodyPr/>
                    <a:lstStyle/>
                    <a:p>
                      <a:r>
                        <a:rPr lang="en-US" sz="1200" dirty="0">
                          <a:solidFill>
                            <a:schemeClr val="tx1"/>
                          </a:solidFill>
                        </a:rPr>
                        <a:t>164</a:t>
                      </a:r>
                      <a:endParaRPr lang="en-IN" sz="1200" dirty="0">
                        <a:solidFill>
                          <a:schemeClr val="tx1"/>
                        </a:solidFill>
                      </a:endParaRPr>
                    </a:p>
                  </a:txBody>
                  <a:tcPr/>
                </a:tc>
                <a:tc>
                  <a:txBody>
                    <a:bodyPr/>
                    <a:lstStyle/>
                    <a:p>
                      <a:r>
                        <a:rPr lang="en-US" sz="1200" dirty="0">
                          <a:solidFill>
                            <a:schemeClr val="tx1"/>
                          </a:solidFill>
                        </a:rPr>
                        <a:t>-1.30</a:t>
                      </a:r>
                      <a:endParaRPr lang="en-IN" sz="1200" dirty="0">
                        <a:solidFill>
                          <a:schemeClr val="tx1"/>
                        </a:solidFill>
                      </a:endParaRPr>
                    </a:p>
                  </a:txBody>
                  <a:tcPr/>
                </a:tc>
                <a:tc>
                  <a:txBody>
                    <a:bodyPr/>
                    <a:lstStyle/>
                    <a:p>
                      <a:r>
                        <a:rPr lang="en-US" sz="1200" dirty="0">
                          <a:solidFill>
                            <a:schemeClr val="tx1"/>
                          </a:solidFill>
                        </a:rPr>
                        <a:t>14.70</a:t>
                      </a:r>
                      <a:endParaRPr lang="en-IN" sz="1200" dirty="0">
                        <a:solidFill>
                          <a:schemeClr val="tx1"/>
                        </a:solidFill>
                      </a:endParaRPr>
                    </a:p>
                  </a:txBody>
                  <a:tcPr/>
                </a:tc>
                <a:tc>
                  <a:txBody>
                    <a:bodyPr/>
                    <a:lstStyle/>
                    <a:p>
                      <a:r>
                        <a:rPr lang="en-US" sz="1200" dirty="0">
                          <a:solidFill>
                            <a:schemeClr val="tx1"/>
                          </a:solidFill>
                        </a:rPr>
                        <a:t>1.70</a:t>
                      </a:r>
                      <a:endParaRPr lang="en-IN" sz="1200" dirty="0">
                        <a:solidFill>
                          <a:schemeClr val="tx1"/>
                        </a:solidFill>
                      </a:endParaRPr>
                    </a:p>
                  </a:txBody>
                  <a:tcPr/>
                </a:tc>
                <a:tc>
                  <a:txBody>
                    <a:bodyPr/>
                    <a:lstStyle/>
                    <a:p>
                      <a:r>
                        <a:rPr lang="en-US" sz="1200" dirty="0">
                          <a:solidFill>
                            <a:schemeClr val="tx1"/>
                          </a:solidFill>
                        </a:rPr>
                        <a:t>-19.16</a:t>
                      </a:r>
                      <a:endParaRPr lang="en-IN" sz="1200" dirty="0">
                        <a:solidFill>
                          <a:schemeClr val="tx1"/>
                        </a:solidFill>
                      </a:endParaRPr>
                    </a:p>
                  </a:txBody>
                  <a:tcPr/>
                </a:tc>
                <a:extLst>
                  <a:ext uri="{0D108BD9-81ED-4DB2-BD59-A6C34878D82A}">
                    <a16:rowId xmlns:a16="http://schemas.microsoft.com/office/drawing/2014/main" val="10002"/>
                  </a:ext>
                </a:extLst>
              </a:tr>
              <a:tr h="377164">
                <a:tc>
                  <a:txBody>
                    <a:bodyPr/>
                    <a:lstStyle/>
                    <a:p>
                      <a:r>
                        <a:rPr lang="en-US" sz="1200" dirty="0">
                          <a:solidFill>
                            <a:schemeClr val="tx1"/>
                          </a:solidFill>
                        </a:rPr>
                        <a:t>03</a:t>
                      </a:r>
                      <a:endParaRPr lang="en-IN" sz="1200" dirty="0">
                        <a:solidFill>
                          <a:schemeClr val="tx1"/>
                        </a:solidFill>
                      </a:endParaRPr>
                    </a:p>
                  </a:txBody>
                  <a:tcPr/>
                </a:tc>
                <a:tc>
                  <a:txBody>
                    <a:bodyPr/>
                    <a:lstStyle/>
                    <a:p>
                      <a:r>
                        <a:rPr lang="en-US" sz="1200" dirty="0">
                          <a:solidFill>
                            <a:schemeClr val="tx1"/>
                          </a:solidFill>
                        </a:rPr>
                        <a:t>152</a:t>
                      </a:r>
                      <a:endParaRPr lang="en-IN" sz="1200" dirty="0">
                        <a:solidFill>
                          <a:schemeClr val="tx1"/>
                        </a:solidFill>
                      </a:endParaRPr>
                    </a:p>
                  </a:txBody>
                  <a:tcPr/>
                </a:tc>
                <a:tc>
                  <a:txBody>
                    <a:bodyPr/>
                    <a:lstStyle/>
                    <a:p>
                      <a:r>
                        <a:rPr lang="en-US" sz="1200" dirty="0">
                          <a:solidFill>
                            <a:schemeClr val="tx1"/>
                          </a:solidFill>
                        </a:rPr>
                        <a:t>148</a:t>
                      </a:r>
                      <a:endParaRPr lang="en-IN" sz="1200" dirty="0">
                        <a:solidFill>
                          <a:schemeClr val="tx1"/>
                        </a:solidFill>
                      </a:endParaRPr>
                    </a:p>
                  </a:txBody>
                  <a:tcPr/>
                </a:tc>
                <a:tc>
                  <a:txBody>
                    <a:bodyPr/>
                    <a:lstStyle/>
                    <a:p>
                      <a:r>
                        <a:rPr lang="en-US" sz="1200" dirty="0">
                          <a:solidFill>
                            <a:schemeClr val="tx1"/>
                          </a:solidFill>
                        </a:rPr>
                        <a:t>2.70</a:t>
                      </a:r>
                      <a:endParaRPr lang="en-IN" sz="1200" dirty="0">
                        <a:solidFill>
                          <a:schemeClr val="tx1"/>
                        </a:solidFill>
                      </a:endParaRPr>
                    </a:p>
                  </a:txBody>
                  <a:tcPr/>
                </a:tc>
                <a:tc>
                  <a:txBody>
                    <a:bodyPr/>
                    <a:lstStyle/>
                    <a:p>
                      <a:r>
                        <a:rPr lang="en-US" sz="1200" dirty="0">
                          <a:solidFill>
                            <a:schemeClr val="tx1"/>
                          </a:solidFill>
                        </a:rPr>
                        <a:t>-1.30</a:t>
                      </a:r>
                      <a:endParaRPr lang="en-IN" sz="1200" dirty="0">
                        <a:solidFill>
                          <a:schemeClr val="tx1"/>
                        </a:solidFill>
                      </a:endParaRPr>
                    </a:p>
                  </a:txBody>
                  <a:tcPr/>
                </a:tc>
                <a:tc>
                  <a:txBody>
                    <a:bodyPr/>
                    <a:lstStyle/>
                    <a:p>
                      <a:r>
                        <a:rPr lang="en-US" sz="1200" dirty="0">
                          <a:solidFill>
                            <a:schemeClr val="tx1"/>
                          </a:solidFill>
                        </a:rPr>
                        <a:t>7.27</a:t>
                      </a:r>
                      <a:endParaRPr lang="en-IN" sz="1200" dirty="0">
                        <a:solidFill>
                          <a:schemeClr val="tx1"/>
                        </a:solidFill>
                      </a:endParaRPr>
                    </a:p>
                  </a:txBody>
                  <a:tcPr/>
                </a:tc>
                <a:tc>
                  <a:txBody>
                    <a:bodyPr/>
                    <a:lstStyle/>
                    <a:p>
                      <a:r>
                        <a:rPr lang="en-US" sz="1200" dirty="0">
                          <a:solidFill>
                            <a:schemeClr val="tx1"/>
                          </a:solidFill>
                        </a:rPr>
                        <a:t>-3.51</a:t>
                      </a:r>
                      <a:endParaRPr lang="en-IN" sz="1200" dirty="0">
                        <a:solidFill>
                          <a:schemeClr val="tx1"/>
                        </a:solidFill>
                      </a:endParaRPr>
                    </a:p>
                  </a:txBody>
                  <a:tcPr/>
                </a:tc>
                <a:extLst>
                  <a:ext uri="{0D108BD9-81ED-4DB2-BD59-A6C34878D82A}">
                    <a16:rowId xmlns:a16="http://schemas.microsoft.com/office/drawing/2014/main" val="10003"/>
                  </a:ext>
                </a:extLst>
              </a:tr>
              <a:tr h="377164">
                <a:tc>
                  <a:txBody>
                    <a:bodyPr/>
                    <a:lstStyle/>
                    <a:p>
                      <a:r>
                        <a:rPr lang="en-US" sz="1200" dirty="0">
                          <a:solidFill>
                            <a:schemeClr val="tx1"/>
                          </a:solidFill>
                        </a:rPr>
                        <a:t>04</a:t>
                      </a:r>
                      <a:endParaRPr lang="en-IN" sz="1200" dirty="0">
                        <a:solidFill>
                          <a:schemeClr val="tx1"/>
                        </a:solidFill>
                      </a:endParaRPr>
                    </a:p>
                  </a:txBody>
                  <a:tcPr/>
                </a:tc>
                <a:tc>
                  <a:txBody>
                    <a:bodyPr/>
                    <a:lstStyle/>
                    <a:p>
                      <a:r>
                        <a:rPr lang="en-US" sz="1200" dirty="0">
                          <a:solidFill>
                            <a:schemeClr val="tx1"/>
                          </a:solidFill>
                        </a:rPr>
                        <a:t>144</a:t>
                      </a:r>
                      <a:endParaRPr lang="en-IN" sz="1200" dirty="0">
                        <a:solidFill>
                          <a:schemeClr val="tx1"/>
                        </a:solidFill>
                      </a:endParaRPr>
                    </a:p>
                  </a:txBody>
                  <a:tcPr/>
                </a:tc>
                <a:tc>
                  <a:txBody>
                    <a:bodyPr/>
                    <a:lstStyle/>
                    <a:p>
                      <a:r>
                        <a:rPr lang="en-US" sz="1200" dirty="0">
                          <a:solidFill>
                            <a:schemeClr val="tx1"/>
                          </a:solidFill>
                        </a:rPr>
                        <a:t>152</a:t>
                      </a:r>
                      <a:endParaRPr lang="en-IN" sz="1200" dirty="0">
                        <a:solidFill>
                          <a:schemeClr val="tx1"/>
                        </a:solidFill>
                      </a:endParaRPr>
                    </a:p>
                  </a:txBody>
                  <a:tcPr/>
                </a:tc>
                <a:tc>
                  <a:txBody>
                    <a:bodyPr/>
                    <a:lstStyle/>
                    <a:p>
                      <a:r>
                        <a:rPr lang="en-US" sz="1200" dirty="0">
                          <a:solidFill>
                            <a:schemeClr val="tx1"/>
                          </a:solidFill>
                        </a:rPr>
                        <a:t>-5.30</a:t>
                      </a:r>
                      <a:endParaRPr lang="en-IN" sz="1200" dirty="0">
                        <a:solidFill>
                          <a:schemeClr val="tx1"/>
                        </a:solidFill>
                      </a:endParaRPr>
                    </a:p>
                  </a:txBody>
                  <a:tcPr/>
                </a:tc>
                <a:tc>
                  <a:txBody>
                    <a:bodyPr/>
                    <a:lstStyle/>
                    <a:p>
                      <a:r>
                        <a:rPr lang="en-US" sz="1200" dirty="0">
                          <a:solidFill>
                            <a:schemeClr val="tx1"/>
                          </a:solidFill>
                        </a:rPr>
                        <a:t>2.70</a:t>
                      </a:r>
                      <a:endParaRPr lang="en-IN" sz="1200" dirty="0">
                        <a:solidFill>
                          <a:schemeClr val="tx1"/>
                        </a:solidFill>
                      </a:endParaRPr>
                    </a:p>
                  </a:txBody>
                  <a:tcPr/>
                </a:tc>
                <a:tc>
                  <a:txBody>
                    <a:bodyPr/>
                    <a:lstStyle/>
                    <a:p>
                      <a:r>
                        <a:rPr lang="en-US" sz="1200" dirty="0">
                          <a:solidFill>
                            <a:schemeClr val="tx1"/>
                          </a:solidFill>
                        </a:rPr>
                        <a:t>28.13</a:t>
                      </a:r>
                      <a:endParaRPr lang="en-IN" sz="1200" dirty="0">
                        <a:solidFill>
                          <a:schemeClr val="tx1"/>
                        </a:solidFill>
                      </a:endParaRPr>
                    </a:p>
                  </a:txBody>
                  <a:tcPr/>
                </a:tc>
                <a:tc>
                  <a:txBody>
                    <a:bodyPr/>
                    <a:lstStyle/>
                    <a:p>
                      <a:r>
                        <a:rPr lang="en-US" sz="1200" dirty="0">
                          <a:solidFill>
                            <a:schemeClr val="tx1"/>
                          </a:solidFill>
                        </a:rPr>
                        <a:t>-14.30</a:t>
                      </a:r>
                      <a:endParaRPr lang="en-IN" sz="1200" dirty="0">
                        <a:solidFill>
                          <a:schemeClr val="tx1"/>
                        </a:solidFill>
                      </a:endParaRPr>
                    </a:p>
                  </a:txBody>
                  <a:tcPr/>
                </a:tc>
                <a:extLst>
                  <a:ext uri="{0D108BD9-81ED-4DB2-BD59-A6C34878D82A}">
                    <a16:rowId xmlns:a16="http://schemas.microsoft.com/office/drawing/2014/main" val="10004"/>
                  </a:ext>
                </a:extLst>
              </a:tr>
              <a:tr h="377164">
                <a:tc>
                  <a:txBody>
                    <a:bodyPr/>
                    <a:lstStyle/>
                    <a:p>
                      <a:r>
                        <a:rPr lang="en-US" sz="1200" dirty="0">
                          <a:solidFill>
                            <a:schemeClr val="tx1"/>
                          </a:solidFill>
                        </a:rPr>
                        <a:t>05</a:t>
                      </a:r>
                      <a:endParaRPr lang="en-IN" sz="1200" dirty="0">
                        <a:solidFill>
                          <a:schemeClr val="tx1"/>
                        </a:solidFill>
                      </a:endParaRPr>
                    </a:p>
                  </a:txBody>
                  <a:tcPr/>
                </a:tc>
                <a:tc>
                  <a:txBody>
                    <a:bodyPr/>
                    <a:lstStyle/>
                    <a:p>
                      <a:r>
                        <a:rPr lang="en-US" sz="1200" dirty="0">
                          <a:solidFill>
                            <a:schemeClr val="tx1"/>
                          </a:solidFill>
                        </a:rPr>
                        <a:t>155</a:t>
                      </a:r>
                      <a:endParaRPr lang="en-IN" sz="1200" dirty="0">
                        <a:solidFill>
                          <a:schemeClr val="tx1"/>
                        </a:solidFill>
                      </a:endParaRPr>
                    </a:p>
                  </a:txBody>
                  <a:tcPr/>
                </a:tc>
                <a:tc>
                  <a:txBody>
                    <a:bodyPr/>
                    <a:lstStyle/>
                    <a:p>
                      <a:r>
                        <a:rPr lang="en-US" sz="1200" dirty="0">
                          <a:solidFill>
                            <a:schemeClr val="tx1"/>
                          </a:solidFill>
                        </a:rPr>
                        <a:t>144</a:t>
                      </a:r>
                      <a:endParaRPr lang="en-IN" sz="1200" dirty="0">
                        <a:solidFill>
                          <a:schemeClr val="tx1"/>
                        </a:solidFill>
                      </a:endParaRPr>
                    </a:p>
                  </a:txBody>
                  <a:tcPr/>
                </a:tc>
                <a:tc>
                  <a:txBody>
                    <a:bodyPr/>
                    <a:lstStyle/>
                    <a:p>
                      <a:r>
                        <a:rPr lang="en-US" sz="1200" dirty="0">
                          <a:solidFill>
                            <a:schemeClr val="tx1"/>
                          </a:solidFill>
                        </a:rPr>
                        <a:t>5.70</a:t>
                      </a:r>
                      <a:endParaRPr lang="en-IN" sz="1200" dirty="0">
                        <a:solidFill>
                          <a:schemeClr val="tx1"/>
                        </a:solidFill>
                      </a:endParaRPr>
                    </a:p>
                  </a:txBody>
                  <a:tcPr/>
                </a:tc>
                <a:tc>
                  <a:txBody>
                    <a:bodyPr/>
                    <a:lstStyle/>
                    <a:p>
                      <a:r>
                        <a:rPr lang="en-US" sz="1200" dirty="0">
                          <a:solidFill>
                            <a:schemeClr val="tx1"/>
                          </a:solidFill>
                        </a:rPr>
                        <a:t>-5.30</a:t>
                      </a:r>
                      <a:endParaRPr lang="en-IN" sz="1200" dirty="0">
                        <a:solidFill>
                          <a:schemeClr val="tx1"/>
                        </a:solidFill>
                      </a:endParaRPr>
                    </a:p>
                  </a:txBody>
                  <a:tcPr/>
                </a:tc>
                <a:tc>
                  <a:txBody>
                    <a:bodyPr/>
                    <a:lstStyle/>
                    <a:p>
                      <a:r>
                        <a:rPr lang="en-US" sz="1200" dirty="0">
                          <a:solidFill>
                            <a:schemeClr val="tx1"/>
                          </a:solidFill>
                        </a:rPr>
                        <a:t>32.45</a:t>
                      </a:r>
                      <a:endParaRPr lang="en-IN" sz="1200" dirty="0">
                        <a:solidFill>
                          <a:schemeClr val="tx1"/>
                        </a:solidFill>
                      </a:endParaRPr>
                    </a:p>
                  </a:txBody>
                  <a:tcPr/>
                </a:tc>
                <a:tc>
                  <a:txBody>
                    <a:bodyPr/>
                    <a:lstStyle/>
                    <a:p>
                      <a:r>
                        <a:rPr lang="en-US" sz="1200" dirty="0">
                          <a:solidFill>
                            <a:schemeClr val="tx1"/>
                          </a:solidFill>
                        </a:rPr>
                        <a:t>-30.21</a:t>
                      </a:r>
                      <a:endParaRPr lang="en-IN" sz="1200" dirty="0">
                        <a:solidFill>
                          <a:schemeClr val="tx1"/>
                        </a:solidFill>
                      </a:endParaRPr>
                    </a:p>
                  </a:txBody>
                  <a:tcPr/>
                </a:tc>
                <a:extLst>
                  <a:ext uri="{0D108BD9-81ED-4DB2-BD59-A6C34878D82A}">
                    <a16:rowId xmlns:a16="http://schemas.microsoft.com/office/drawing/2014/main" val="10005"/>
                  </a:ext>
                </a:extLst>
              </a:tr>
              <a:tr h="377164">
                <a:tc>
                  <a:txBody>
                    <a:bodyPr/>
                    <a:lstStyle/>
                    <a:p>
                      <a:r>
                        <a:rPr lang="en-US" sz="1200" dirty="0">
                          <a:solidFill>
                            <a:schemeClr val="tx1"/>
                          </a:solidFill>
                        </a:rPr>
                        <a:t>06</a:t>
                      </a:r>
                      <a:endParaRPr lang="en-IN" sz="1200" dirty="0">
                        <a:solidFill>
                          <a:schemeClr val="tx1"/>
                        </a:solidFill>
                      </a:endParaRPr>
                    </a:p>
                  </a:txBody>
                  <a:tcPr/>
                </a:tc>
                <a:tc>
                  <a:txBody>
                    <a:bodyPr/>
                    <a:lstStyle/>
                    <a:p>
                      <a:r>
                        <a:rPr lang="en-US" sz="1200" dirty="0">
                          <a:solidFill>
                            <a:schemeClr val="tx1"/>
                          </a:solidFill>
                        </a:rPr>
                        <a:t>125</a:t>
                      </a:r>
                      <a:endParaRPr lang="en-IN" sz="1200" dirty="0">
                        <a:solidFill>
                          <a:schemeClr val="tx1"/>
                        </a:solidFill>
                      </a:endParaRPr>
                    </a:p>
                  </a:txBody>
                  <a:tcPr/>
                </a:tc>
                <a:tc>
                  <a:txBody>
                    <a:bodyPr/>
                    <a:lstStyle/>
                    <a:p>
                      <a:r>
                        <a:rPr lang="en-US" sz="1200" dirty="0">
                          <a:solidFill>
                            <a:schemeClr val="tx1"/>
                          </a:solidFill>
                        </a:rPr>
                        <a:t>155</a:t>
                      </a:r>
                      <a:endParaRPr lang="en-IN" sz="1200" dirty="0">
                        <a:solidFill>
                          <a:schemeClr val="tx1"/>
                        </a:solidFill>
                      </a:endParaRPr>
                    </a:p>
                  </a:txBody>
                  <a:tcPr/>
                </a:tc>
                <a:tc>
                  <a:txBody>
                    <a:bodyPr/>
                    <a:lstStyle/>
                    <a:p>
                      <a:r>
                        <a:rPr lang="en-US" sz="1200" dirty="0">
                          <a:solidFill>
                            <a:schemeClr val="tx1"/>
                          </a:solidFill>
                        </a:rPr>
                        <a:t>-24.30</a:t>
                      </a:r>
                      <a:endParaRPr lang="en-IN" sz="1200" dirty="0">
                        <a:solidFill>
                          <a:schemeClr val="tx1"/>
                        </a:solidFill>
                      </a:endParaRPr>
                    </a:p>
                  </a:txBody>
                  <a:tcPr/>
                </a:tc>
                <a:tc>
                  <a:txBody>
                    <a:bodyPr/>
                    <a:lstStyle/>
                    <a:p>
                      <a:r>
                        <a:rPr lang="en-US" sz="1200" dirty="0">
                          <a:solidFill>
                            <a:schemeClr val="tx1"/>
                          </a:solidFill>
                        </a:rPr>
                        <a:t>5.70</a:t>
                      </a:r>
                      <a:endParaRPr lang="en-IN" sz="1200" dirty="0">
                        <a:solidFill>
                          <a:schemeClr val="tx1"/>
                        </a:solidFill>
                      </a:endParaRPr>
                    </a:p>
                  </a:txBody>
                  <a:tcPr/>
                </a:tc>
                <a:tc>
                  <a:txBody>
                    <a:bodyPr/>
                    <a:lstStyle/>
                    <a:p>
                      <a:r>
                        <a:rPr lang="en-US" sz="1200" dirty="0">
                          <a:solidFill>
                            <a:schemeClr val="tx1"/>
                          </a:solidFill>
                        </a:rPr>
                        <a:t>590.66</a:t>
                      </a:r>
                      <a:endParaRPr lang="en-IN" sz="1200" dirty="0">
                        <a:solidFill>
                          <a:schemeClr val="tx1"/>
                        </a:solidFill>
                      </a:endParaRPr>
                    </a:p>
                  </a:txBody>
                  <a:tcPr/>
                </a:tc>
                <a:tc>
                  <a:txBody>
                    <a:bodyPr/>
                    <a:lstStyle/>
                    <a:p>
                      <a:r>
                        <a:rPr lang="en-US" sz="1200" dirty="0">
                          <a:solidFill>
                            <a:schemeClr val="tx1"/>
                          </a:solidFill>
                        </a:rPr>
                        <a:t>-138.44</a:t>
                      </a:r>
                      <a:endParaRPr lang="en-IN" sz="1200" dirty="0">
                        <a:solidFill>
                          <a:schemeClr val="tx1"/>
                        </a:solidFill>
                      </a:endParaRPr>
                    </a:p>
                  </a:txBody>
                  <a:tcPr/>
                </a:tc>
                <a:extLst>
                  <a:ext uri="{0D108BD9-81ED-4DB2-BD59-A6C34878D82A}">
                    <a16:rowId xmlns:a16="http://schemas.microsoft.com/office/drawing/2014/main" val="10006"/>
                  </a:ext>
                </a:extLst>
              </a:tr>
              <a:tr h="377164">
                <a:tc>
                  <a:txBody>
                    <a:bodyPr/>
                    <a:lstStyle/>
                    <a:p>
                      <a:r>
                        <a:rPr lang="en-US" sz="1200" dirty="0">
                          <a:solidFill>
                            <a:schemeClr val="tx1"/>
                          </a:solidFill>
                        </a:rPr>
                        <a:t>:</a:t>
                      </a:r>
                      <a:endParaRPr lang="en-IN" sz="1200" dirty="0">
                        <a:solidFill>
                          <a:schemeClr val="tx1"/>
                        </a:solidFill>
                      </a:endParaRPr>
                    </a:p>
                  </a:txBody>
                  <a:tcPr/>
                </a:tc>
                <a:tc>
                  <a:txBody>
                    <a:bodyPr/>
                    <a:lstStyle/>
                    <a:p>
                      <a:r>
                        <a:rPr lang="en-US" sz="1200" dirty="0">
                          <a:solidFill>
                            <a:schemeClr val="tx1"/>
                          </a:solidFill>
                        </a:rPr>
                        <a:t>:</a:t>
                      </a:r>
                      <a:endParaRPr lang="en-IN" sz="1200" dirty="0">
                        <a:solidFill>
                          <a:schemeClr val="tx1"/>
                        </a:solidFill>
                      </a:endParaRPr>
                    </a:p>
                  </a:txBody>
                  <a:tcPr/>
                </a:tc>
                <a:tc>
                  <a:txBody>
                    <a:bodyPr/>
                    <a:lstStyle/>
                    <a:p>
                      <a:r>
                        <a:rPr lang="en-US" sz="1200" dirty="0">
                          <a:solidFill>
                            <a:schemeClr val="tx1"/>
                          </a:solidFill>
                        </a:rPr>
                        <a:t>:</a:t>
                      </a:r>
                      <a:endParaRPr lang="en-IN" sz="1200" dirty="0">
                        <a:solidFill>
                          <a:schemeClr val="tx1"/>
                        </a:solidFill>
                      </a:endParaRPr>
                    </a:p>
                  </a:txBody>
                  <a:tcPr/>
                </a:tc>
                <a:tc>
                  <a:txBody>
                    <a:bodyPr/>
                    <a:lstStyle/>
                    <a:p>
                      <a:r>
                        <a:rPr lang="en-US" sz="1200" dirty="0">
                          <a:solidFill>
                            <a:schemeClr val="tx1"/>
                          </a:solidFill>
                        </a:rPr>
                        <a:t>:</a:t>
                      </a:r>
                      <a:endParaRPr lang="en-IN" sz="1200" dirty="0">
                        <a:solidFill>
                          <a:schemeClr val="tx1"/>
                        </a:solidFill>
                      </a:endParaRPr>
                    </a:p>
                  </a:txBody>
                  <a:tcPr/>
                </a:tc>
                <a:tc>
                  <a:txBody>
                    <a:bodyPr/>
                    <a:lstStyle/>
                    <a:p>
                      <a:r>
                        <a:rPr lang="en-US" sz="1200" dirty="0">
                          <a:solidFill>
                            <a:schemeClr val="tx1"/>
                          </a:solidFill>
                        </a:rPr>
                        <a:t>:</a:t>
                      </a:r>
                      <a:endParaRPr lang="en-IN" sz="1200" dirty="0">
                        <a:solidFill>
                          <a:schemeClr val="tx1"/>
                        </a:solidFill>
                      </a:endParaRPr>
                    </a:p>
                  </a:txBody>
                  <a:tcPr/>
                </a:tc>
                <a:tc>
                  <a:txBody>
                    <a:bodyPr/>
                    <a:lstStyle/>
                    <a:p>
                      <a:r>
                        <a:rPr lang="en-US" sz="1200" dirty="0">
                          <a:solidFill>
                            <a:schemeClr val="tx1"/>
                          </a:solidFill>
                        </a:rPr>
                        <a:t>:</a:t>
                      </a:r>
                      <a:endParaRPr lang="en-IN" sz="1200" dirty="0">
                        <a:solidFill>
                          <a:schemeClr val="tx1"/>
                        </a:solidFill>
                      </a:endParaRPr>
                    </a:p>
                  </a:txBody>
                  <a:tcPr/>
                </a:tc>
                <a:tc>
                  <a:txBody>
                    <a:bodyPr/>
                    <a:lstStyle/>
                    <a:p>
                      <a:r>
                        <a:rPr lang="en-US" sz="1200" dirty="0">
                          <a:solidFill>
                            <a:schemeClr val="tx1"/>
                          </a:solidFill>
                        </a:rPr>
                        <a:t>:</a:t>
                      </a:r>
                      <a:endParaRPr lang="en-IN" sz="1200" dirty="0">
                        <a:solidFill>
                          <a:schemeClr val="tx1"/>
                        </a:solidFill>
                      </a:endParaRPr>
                    </a:p>
                  </a:txBody>
                  <a:tcPr/>
                </a:tc>
                <a:extLst>
                  <a:ext uri="{0D108BD9-81ED-4DB2-BD59-A6C34878D82A}">
                    <a16:rowId xmlns:a16="http://schemas.microsoft.com/office/drawing/2014/main" val="10007"/>
                  </a:ext>
                </a:extLst>
              </a:tr>
              <a:tr h="377164">
                <a:tc>
                  <a:txBody>
                    <a:bodyPr/>
                    <a:lstStyle/>
                    <a:p>
                      <a:r>
                        <a:rPr lang="en-US" sz="1200" dirty="0">
                          <a:solidFill>
                            <a:schemeClr val="tx1"/>
                          </a:solidFill>
                        </a:rPr>
                        <a:t>54</a:t>
                      </a:r>
                      <a:endParaRPr lang="en-IN" sz="1200" dirty="0">
                        <a:solidFill>
                          <a:schemeClr val="tx1"/>
                        </a:solidFill>
                      </a:endParaRPr>
                    </a:p>
                  </a:txBody>
                  <a:tcPr/>
                </a:tc>
                <a:tc>
                  <a:txBody>
                    <a:bodyPr/>
                    <a:lstStyle/>
                    <a:p>
                      <a:r>
                        <a:rPr lang="en-US" sz="1200" dirty="0">
                          <a:solidFill>
                            <a:schemeClr val="tx1"/>
                          </a:solidFill>
                        </a:rPr>
                        <a:t>130</a:t>
                      </a:r>
                      <a:endParaRPr lang="en-IN" sz="1200" dirty="0">
                        <a:solidFill>
                          <a:schemeClr val="tx1"/>
                        </a:solidFill>
                      </a:endParaRPr>
                    </a:p>
                  </a:txBody>
                  <a:tcPr/>
                </a:tc>
                <a:tc>
                  <a:txBody>
                    <a:bodyPr/>
                    <a:lstStyle/>
                    <a:p>
                      <a:r>
                        <a:rPr lang="en-US" sz="1200" dirty="0">
                          <a:solidFill>
                            <a:schemeClr val="tx1"/>
                          </a:solidFill>
                        </a:rPr>
                        <a:t>151</a:t>
                      </a:r>
                      <a:endParaRPr lang="en-IN" sz="1200" dirty="0">
                        <a:solidFill>
                          <a:schemeClr val="tx1"/>
                        </a:solidFill>
                      </a:endParaRPr>
                    </a:p>
                  </a:txBody>
                  <a:tcPr/>
                </a:tc>
                <a:tc>
                  <a:txBody>
                    <a:bodyPr/>
                    <a:lstStyle/>
                    <a:p>
                      <a:r>
                        <a:rPr lang="en-US" sz="1200" dirty="0">
                          <a:solidFill>
                            <a:schemeClr val="tx1"/>
                          </a:solidFill>
                        </a:rPr>
                        <a:t>-19.30</a:t>
                      </a:r>
                      <a:endParaRPr lang="en-IN" sz="1200" dirty="0">
                        <a:solidFill>
                          <a:schemeClr val="tx1"/>
                        </a:solidFill>
                      </a:endParaRPr>
                    </a:p>
                  </a:txBody>
                  <a:tcPr/>
                </a:tc>
                <a:tc>
                  <a:txBody>
                    <a:bodyPr/>
                    <a:lstStyle/>
                    <a:p>
                      <a:r>
                        <a:rPr lang="en-US" sz="1200" dirty="0">
                          <a:solidFill>
                            <a:schemeClr val="tx1"/>
                          </a:solidFill>
                        </a:rPr>
                        <a:t>1.70</a:t>
                      </a:r>
                      <a:endParaRPr lang="en-IN" sz="1200" dirty="0">
                        <a:solidFill>
                          <a:schemeClr val="tx1"/>
                        </a:solidFill>
                      </a:endParaRPr>
                    </a:p>
                  </a:txBody>
                  <a:tcPr/>
                </a:tc>
                <a:tc>
                  <a:txBody>
                    <a:bodyPr/>
                    <a:lstStyle/>
                    <a:p>
                      <a:r>
                        <a:rPr lang="en-US" sz="1200" dirty="0">
                          <a:solidFill>
                            <a:schemeClr val="tx1"/>
                          </a:solidFill>
                        </a:rPr>
                        <a:t>372.63</a:t>
                      </a:r>
                      <a:endParaRPr lang="en-IN" sz="1200" dirty="0">
                        <a:solidFill>
                          <a:schemeClr val="tx1"/>
                        </a:solidFill>
                      </a:endParaRPr>
                    </a:p>
                  </a:txBody>
                  <a:tcPr/>
                </a:tc>
                <a:tc>
                  <a:txBody>
                    <a:bodyPr/>
                    <a:lstStyle/>
                    <a:p>
                      <a:r>
                        <a:rPr lang="en-US" sz="1200" dirty="0">
                          <a:solidFill>
                            <a:schemeClr val="tx1"/>
                          </a:solidFill>
                        </a:rPr>
                        <a:t>-32.75</a:t>
                      </a:r>
                      <a:endParaRPr lang="en-IN" sz="1200" dirty="0">
                        <a:solidFill>
                          <a:schemeClr val="tx1"/>
                        </a:solidFill>
                      </a:endParaRPr>
                    </a:p>
                  </a:txBody>
                  <a:tcPr/>
                </a:tc>
                <a:extLst>
                  <a:ext uri="{0D108BD9-81ED-4DB2-BD59-A6C34878D82A}">
                    <a16:rowId xmlns:a16="http://schemas.microsoft.com/office/drawing/2014/main" val="10008"/>
                  </a:ext>
                </a:extLst>
              </a:tr>
              <a:tr h="377164">
                <a:tc>
                  <a:txBody>
                    <a:bodyPr/>
                    <a:lstStyle/>
                    <a:p>
                      <a:r>
                        <a:rPr lang="en-US" sz="1200" dirty="0">
                          <a:solidFill>
                            <a:schemeClr val="tx1"/>
                          </a:solidFill>
                        </a:rPr>
                        <a:t>55</a:t>
                      </a:r>
                      <a:endParaRPr lang="en-IN" sz="1200" dirty="0">
                        <a:solidFill>
                          <a:schemeClr val="tx1"/>
                        </a:solidFill>
                      </a:endParaRPr>
                    </a:p>
                  </a:txBody>
                  <a:tcPr/>
                </a:tc>
                <a:tc>
                  <a:txBody>
                    <a:bodyPr/>
                    <a:lstStyle/>
                    <a:p>
                      <a:r>
                        <a:rPr lang="en-US" sz="1200" dirty="0">
                          <a:solidFill>
                            <a:schemeClr val="tx1"/>
                          </a:solidFill>
                        </a:rPr>
                        <a:t>119</a:t>
                      </a:r>
                      <a:endParaRPr lang="en-IN" sz="1200" dirty="0">
                        <a:solidFill>
                          <a:schemeClr val="tx1"/>
                        </a:solidFill>
                      </a:endParaRPr>
                    </a:p>
                  </a:txBody>
                  <a:tcPr/>
                </a:tc>
                <a:tc>
                  <a:txBody>
                    <a:bodyPr/>
                    <a:lstStyle/>
                    <a:p>
                      <a:r>
                        <a:rPr lang="en-US" sz="1200" dirty="0">
                          <a:solidFill>
                            <a:schemeClr val="tx1"/>
                          </a:solidFill>
                        </a:rPr>
                        <a:t>130</a:t>
                      </a:r>
                      <a:endParaRPr lang="en-IN" sz="1200" dirty="0">
                        <a:solidFill>
                          <a:schemeClr val="tx1"/>
                        </a:solidFill>
                      </a:endParaRPr>
                    </a:p>
                  </a:txBody>
                  <a:tcPr/>
                </a:tc>
                <a:tc>
                  <a:txBody>
                    <a:bodyPr/>
                    <a:lstStyle/>
                    <a:p>
                      <a:r>
                        <a:rPr lang="en-US" sz="1200" dirty="0">
                          <a:solidFill>
                            <a:schemeClr val="tx1"/>
                          </a:solidFill>
                        </a:rPr>
                        <a:t>-30.30</a:t>
                      </a:r>
                      <a:endParaRPr lang="en-IN" sz="1200" dirty="0">
                        <a:solidFill>
                          <a:schemeClr val="tx1"/>
                        </a:solidFill>
                      </a:endParaRPr>
                    </a:p>
                  </a:txBody>
                  <a:tcPr/>
                </a:tc>
                <a:tc>
                  <a:txBody>
                    <a:bodyPr/>
                    <a:lstStyle/>
                    <a:p>
                      <a:r>
                        <a:rPr lang="en-US" sz="1200" dirty="0">
                          <a:solidFill>
                            <a:schemeClr val="tx1"/>
                          </a:solidFill>
                        </a:rPr>
                        <a:t>-19.30</a:t>
                      </a:r>
                      <a:endParaRPr lang="en-IN" sz="1200" dirty="0">
                        <a:solidFill>
                          <a:schemeClr val="tx1"/>
                        </a:solidFill>
                      </a:endParaRPr>
                    </a:p>
                  </a:txBody>
                  <a:tcPr/>
                </a:tc>
                <a:tc>
                  <a:txBody>
                    <a:bodyPr/>
                    <a:lstStyle/>
                    <a:p>
                      <a:r>
                        <a:rPr lang="en-US" sz="1200" dirty="0">
                          <a:solidFill>
                            <a:schemeClr val="tx1"/>
                          </a:solidFill>
                        </a:rPr>
                        <a:t>918.31</a:t>
                      </a:r>
                      <a:endParaRPr lang="en-IN" sz="1200" dirty="0">
                        <a:solidFill>
                          <a:schemeClr val="tx1"/>
                        </a:solidFill>
                      </a:endParaRPr>
                    </a:p>
                  </a:txBody>
                  <a:tcPr/>
                </a:tc>
                <a:tc>
                  <a:txBody>
                    <a:bodyPr/>
                    <a:lstStyle/>
                    <a:p>
                      <a:r>
                        <a:rPr lang="en-US" sz="1200" dirty="0">
                          <a:solidFill>
                            <a:schemeClr val="tx1"/>
                          </a:solidFill>
                        </a:rPr>
                        <a:t>584.97</a:t>
                      </a:r>
                      <a:endParaRPr lang="en-IN" sz="1200" dirty="0">
                        <a:solidFill>
                          <a:schemeClr val="tx1"/>
                        </a:solidFill>
                      </a:endParaRPr>
                    </a:p>
                  </a:txBody>
                  <a:tcPr/>
                </a:tc>
                <a:extLst>
                  <a:ext uri="{0D108BD9-81ED-4DB2-BD59-A6C34878D82A}">
                    <a16:rowId xmlns:a16="http://schemas.microsoft.com/office/drawing/2014/main" val="10009"/>
                  </a:ext>
                </a:extLst>
              </a:tr>
              <a:tr h="377164">
                <a:tc>
                  <a:txBody>
                    <a:bodyPr/>
                    <a:lstStyle/>
                    <a:p>
                      <a:r>
                        <a:rPr lang="en-US" sz="1200" dirty="0">
                          <a:solidFill>
                            <a:schemeClr val="tx1"/>
                          </a:solidFill>
                        </a:rPr>
                        <a:t>56</a:t>
                      </a:r>
                      <a:endParaRPr lang="en-IN" sz="1200" dirty="0">
                        <a:solidFill>
                          <a:schemeClr val="tx1"/>
                        </a:solidFill>
                      </a:endParaRPr>
                    </a:p>
                  </a:txBody>
                  <a:tcPr/>
                </a:tc>
                <a:tc>
                  <a:txBody>
                    <a:bodyPr/>
                    <a:lstStyle/>
                    <a:p>
                      <a:r>
                        <a:rPr lang="en-US" sz="1200" dirty="0">
                          <a:solidFill>
                            <a:schemeClr val="tx1"/>
                          </a:solidFill>
                        </a:rPr>
                        <a:t>153</a:t>
                      </a:r>
                      <a:endParaRPr lang="en-IN" sz="1200" dirty="0">
                        <a:solidFill>
                          <a:schemeClr val="tx1"/>
                        </a:solidFill>
                      </a:endParaRPr>
                    </a:p>
                  </a:txBody>
                  <a:tcPr/>
                </a:tc>
                <a:tc>
                  <a:txBody>
                    <a:bodyPr/>
                    <a:lstStyle/>
                    <a:p>
                      <a:r>
                        <a:rPr lang="en-US" sz="1200" dirty="0">
                          <a:solidFill>
                            <a:schemeClr val="tx1"/>
                          </a:solidFill>
                        </a:rPr>
                        <a:t>119</a:t>
                      </a:r>
                      <a:endParaRPr lang="en-IN" sz="1200" dirty="0">
                        <a:solidFill>
                          <a:schemeClr val="tx1"/>
                        </a:solidFill>
                      </a:endParaRPr>
                    </a:p>
                  </a:txBody>
                  <a:tcPr/>
                </a:tc>
                <a:tc>
                  <a:txBody>
                    <a:bodyPr/>
                    <a:lstStyle/>
                    <a:p>
                      <a:r>
                        <a:rPr lang="en-US" sz="1200" dirty="0">
                          <a:solidFill>
                            <a:schemeClr val="tx1"/>
                          </a:solidFill>
                        </a:rPr>
                        <a:t>3.70</a:t>
                      </a:r>
                      <a:endParaRPr lang="en-IN" sz="1200" dirty="0">
                        <a:solidFill>
                          <a:schemeClr val="tx1"/>
                        </a:solidFill>
                      </a:endParaRPr>
                    </a:p>
                  </a:txBody>
                  <a:tcPr/>
                </a:tc>
                <a:tc>
                  <a:txBody>
                    <a:bodyPr/>
                    <a:lstStyle/>
                    <a:p>
                      <a:r>
                        <a:rPr lang="en-US" sz="1200" dirty="0">
                          <a:solidFill>
                            <a:schemeClr val="tx1"/>
                          </a:solidFill>
                        </a:rPr>
                        <a:t>-30.30</a:t>
                      </a:r>
                      <a:endParaRPr lang="en-IN" sz="1200" dirty="0">
                        <a:solidFill>
                          <a:schemeClr val="tx1"/>
                        </a:solidFill>
                      </a:endParaRPr>
                    </a:p>
                  </a:txBody>
                  <a:tcPr/>
                </a:tc>
                <a:tc>
                  <a:txBody>
                    <a:bodyPr/>
                    <a:lstStyle/>
                    <a:p>
                      <a:r>
                        <a:rPr lang="en-US" sz="1200" dirty="0">
                          <a:solidFill>
                            <a:schemeClr val="tx1"/>
                          </a:solidFill>
                        </a:rPr>
                        <a:t>13.66</a:t>
                      </a:r>
                      <a:endParaRPr lang="en-IN" sz="1200" dirty="0">
                        <a:solidFill>
                          <a:schemeClr val="tx1"/>
                        </a:solidFill>
                      </a:endParaRPr>
                    </a:p>
                  </a:txBody>
                  <a:tcPr/>
                </a:tc>
                <a:tc>
                  <a:txBody>
                    <a:bodyPr/>
                    <a:lstStyle/>
                    <a:p>
                      <a:r>
                        <a:rPr lang="en-US" sz="1200" dirty="0">
                          <a:solidFill>
                            <a:schemeClr val="tx1"/>
                          </a:solidFill>
                        </a:rPr>
                        <a:t>-112.01</a:t>
                      </a:r>
                      <a:endParaRPr lang="en-IN" sz="1200" dirty="0">
                        <a:solidFill>
                          <a:schemeClr val="tx1"/>
                        </a:solidFill>
                      </a:endParaRPr>
                    </a:p>
                  </a:txBody>
                  <a:tcPr/>
                </a:tc>
                <a:extLst>
                  <a:ext uri="{0D108BD9-81ED-4DB2-BD59-A6C34878D82A}">
                    <a16:rowId xmlns:a16="http://schemas.microsoft.com/office/drawing/2014/main" val="10010"/>
                  </a:ext>
                </a:extLst>
              </a:tr>
              <a:tr h="377164">
                <a:tc>
                  <a:txBody>
                    <a:bodyPr/>
                    <a:lstStyle/>
                    <a:p>
                      <a:endParaRPr lang="en-IN" sz="1200" dirty="0">
                        <a:solidFill>
                          <a:schemeClr val="tx1"/>
                        </a:solidFill>
                      </a:endParaRPr>
                    </a:p>
                  </a:txBody>
                  <a:tcPr/>
                </a:tc>
                <a:tc>
                  <a:txBody>
                    <a:bodyPr/>
                    <a:lstStyle/>
                    <a:p>
                      <a:r>
                        <a:rPr lang="en-US" sz="1200" b="1" dirty="0">
                          <a:solidFill>
                            <a:srgbClr val="0000FF"/>
                          </a:solidFill>
                        </a:rPr>
                        <a:t>8361</a:t>
                      </a:r>
                      <a:endParaRPr lang="en-IN" sz="1200" b="1" dirty="0">
                        <a:solidFill>
                          <a:srgbClr val="0000FF"/>
                        </a:solidFill>
                      </a:endParaRPr>
                    </a:p>
                  </a:txBody>
                  <a:tcPr/>
                </a:tc>
                <a:tc>
                  <a:txBody>
                    <a:bodyPr/>
                    <a:lstStyle/>
                    <a:p>
                      <a:endParaRPr lang="en-IN" sz="1200" dirty="0">
                        <a:solidFill>
                          <a:schemeClr val="tx1"/>
                        </a:solidFill>
                      </a:endParaRPr>
                    </a:p>
                  </a:txBody>
                  <a:tcPr/>
                </a:tc>
                <a:tc>
                  <a:txBody>
                    <a:bodyPr/>
                    <a:lstStyle/>
                    <a:p>
                      <a:endParaRPr lang="en-IN" sz="1200">
                        <a:solidFill>
                          <a:schemeClr val="tx1"/>
                        </a:solidFill>
                      </a:endParaRPr>
                    </a:p>
                  </a:txBody>
                  <a:tcPr/>
                </a:tc>
                <a:tc>
                  <a:txBody>
                    <a:bodyPr/>
                    <a:lstStyle/>
                    <a:p>
                      <a:endParaRPr lang="en-IN" sz="1200">
                        <a:solidFill>
                          <a:schemeClr val="tx1"/>
                        </a:solidFill>
                      </a:endParaRPr>
                    </a:p>
                  </a:txBody>
                  <a:tcPr/>
                </a:tc>
                <a:tc>
                  <a:txBody>
                    <a:bodyPr/>
                    <a:lstStyle/>
                    <a:p>
                      <a:r>
                        <a:rPr lang="en-US" sz="1200" b="1" dirty="0">
                          <a:solidFill>
                            <a:srgbClr val="0000FF"/>
                          </a:solidFill>
                        </a:rPr>
                        <a:t>21135.84</a:t>
                      </a:r>
                      <a:endParaRPr lang="en-IN" sz="1200" b="1" dirty="0">
                        <a:solidFill>
                          <a:srgbClr val="0000FF"/>
                        </a:solidFill>
                      </a:endParaRPr>
                    </a:p>
                  </a:txBody>
                  <a:tcPr/>
                </a:tc>
                <a:tc>
                  <a:txBody>
                    <a:bodyPr/>
                    <a:lstStyle/>
                    <a:p>
                      <a:r>
                        <a:rPr lang="en-US" sz="1200" b="1" dirty="0">
                          <a:solidFill>
                            <a:srgbClr val="0000FF"/>
                          </a:solidFill>
                        </a:rPr>
                        <a:t>8893.51</a:t>
                      </a:r>
                      <a:endParaRPr lang="en-IN" sz="1200" b="1" dirty="0">
                        <a:solidFill>
                          <a:srgbClr val="0000FF"/>
                        </a:solidFill>
                      </a:endParaRPr>
                    </a:p>
                  </a:txBody>
                  <a:tcPr/>
                </a:tc>
                <a:extLst>
                  <a:ext uri="{0D108BD9-81ED-4DB2-BD59-A6C34878D82A}">
                    <a16:rowId xmlns:a16="http://schemas.microsoft.com/office/drawing/2014/main" val="10011"/>
                  </a:ext>
                </a:extLst>
              </a:tr>
            </a:tbl>
          </a:graphicData>
        </a:graphic>
      </p:graphicFrame>
      <p:cxnSp>
        <p:nvCxnSpPr>
          <p:cNvPr id="65544" name="Straight Arrow Connector 3">
            <a:extLst>
              <a:ext uri="{FF2B5EF4-FFF2-40B4-BE49-F238E27FC236}">
                <a16:creationId xmlns:a16="http://schemas.microsoft.com/office/drawing/2014/main" id="{E77A1DF9-29F4-4847-86EB-922C5A564CBF}"/>
              </a:ext>
            </a:extLst>
          </p:cNvPr>
          <p:cNvCxnSpPr>
            <a:cxnSpLocks noChangeShapeType="1"/>
          </p:cNvCxnSpPr>
          <p:nvPr/>
        </p:nvCxnSpPr>
        <p:spPr bwMode="auto">
          <a:xfrm>
            <a:off x="2073275" y="2182813"/>
            <a:ext cx="1023938" cy="331787"/>
          </a:xfrm>
          <a:prstGeom prst="straightConnector1">
            <a:avLst/>
          </a:prstGeom>
          <a:noFill/>
          <a:ln w="127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5545" name="Straight Arrow Connector 4">
            <a:extLst>
              <a:ext uri="{FF2B5EF4-FFF2-40B4-BE49-F238E27FC236}">
                <a16:creationId xmlns:a16="http://schemas.microsoft.com/office/drawing/2014/main" id="{6AFEE094-62B7-4BAB-8F3E-8270A7721739}"/>
              </a:ext>
            </a:extLst>
          </p:cNvPr>
          <p:cNvCxnSpPr>
            <a:cxnSpLocks noChangeShapeType="1"/>
          </p:cNvCxnSpPr>
          <p:nvPr/>
        </p:nvCxnSpPr>
        <p:spPr bwMode="auto">
          <a:xfrm>
            <a:off x="1981200" y="2544763"/>
            <a:ext cx="1116013" cy="304800"/>
          </a:xfrm>
          <a:prstGeom prst="straightConnector1">
            <a:avLst/>
          </a:prstGeom>
          <a:noFill/>
          <a:ln w="127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5546" name="Straight Arrow Connector 7">
            <a:extLst>
              <a:ext uri="{FF2B5EF4-FFF2-40B4-BE49-F238E27FC236}">
                <a16:creationId xmlns:a16="http://schemas.microsoft.com/office/drawing/2014/main" id="{4A282DA0-8B1A-474B-B188-46740197DE9B}"/>
              </a:ext>
            </a:extLst>
          </p:cNvPr>
          <p:cNvCxnSpPr>
            <a:cxnSpLocks noChangeShapeType="1"/>
          </p:cNvCxnSpPr>
          <p:nvPr/>
        </p:nvCxnSpPr>
        <p:spPr bwMode="auto">
          <a:xfrm>
            <a:off x="1981200" y="2849563"/>
            <a:ext cx="1116013" cy="368300"/>
          </a:xfrm>
          <a:prstGeom prst="straightConnector1">
            <a:avLst/>
          </a:prstGeom>
          <a:noFill/>
          <a:ln w="127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5547" name="Straight Arrow Connector 8">
            <a:extLst>
              <a:ext uri="{FF2B5EF4-FFF2-40B4-BE49-F238E27FC236}">
                <a16:creationId xmlns:a16="http://schemas.microsoft.com/office/drawing/2014/main" id="{3ACC6D17-AD26-4222-8573-970712CBB976}"/>
              </a:ext>
            </a:extLst>
          </p:cNvPr>
          <p:cNvCxnSpPr>
            <a:cxnSpLocks noChangeShapeType="1"/>
          </p:cNvCxnSpPr>
          <p:nvPr/>
        </p:nvCxnSpPr>
        <p:spPr bwMode="auto">
          <a:xfrm>
            <a:off x="1981200" y="3221038"/>
            <a:ext cx="1116013" cy="382587"/>
          </a:xfrm>
          <a:prstGeom prst="straightConnector1">
            <a:avLst/>
          </a:prstGeom>
          <a:noFill/>
          <a:ln w="127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5548" name="Straight Arrow Connector 9">
            <a:extLst>
              <a:ext uri="{FF2B5EF4-FFF2-40B4-BE49-F238E27FC236}">
                <a16:creationId xmlns:a16="http://schemas.microsoft.com/office/drawing/2014/main" id="{D8A8F1EF-1343-4ECC-85A9-D33E57D92837}"/>
              </a:ext>
            </a:extLst>
          </p:cNvPr>
          <p:cNvCxnSpPr>
            <a:cxnSpLocks noChangeShapeType="1"/>
          </p:cNvCxnSpPr>
          <p:nvPr/>
        </p:nvCxnSpPr>
        <p:spPr bwMode="auto">
          <a:xfrm>
            <a:off x="1974850" y="3624263"/>
            <a:ext cx="1122363" cy="384175"/>
          </a:xfrm>
          <a:prstGeom prst="straightConnector1">
            <a:avLst/>
          </a:prstGeom>
          <a:noFill/>
          <a:ln w="127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5549" name="Straight Arrow Connector 10">
            <a:extLst>
              <a:ext uri="{FF2B5EF4-FFF2-40B4-BE49-F238E27FC236}">
                <a16:creationId xmlns:a16="http://schemas.microsoft.com/office/drawing/2014/main" id="{4AF31F61-4C14-4FD3-9B15-444CAECF5FC6}"/>
              </a:ext>
            </a:extLst>
          </p:cNvPr>
          <p:cNvCxnSpPr>
            <a:cxnSpLocks noChangeShapeType="1"/>
          </p:cNvCxnSpPr>
          <p:nvPr/>
        </p:nvCxnSpPr>
        <p:spPr bwMode="auto">
          <a:xfrm>
            <a:off x="1974850" y="5105400"/>
            <a:ext cx="1047750" cy="371475"/>
          </a:xfrm>
          <a:prstGeom prst="straightConnector1">
            <a:avLst/>
          </a:prstGeom>
          <a:noFill/>
          <a:ln w="127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5550" name="Straight Arrow Connector 11">
            <a:extLst>
              <a:ext uri="{FF2B5EF4-FFF2-40B4-BE49-F238E27FC236}">
                <a16:creationId xmlns:a16="http://schemas.microsoft.com/office/drawing/2014/main" id="{D8A004A1-129A-47AE-89F2-7148B0F4FAAC}"/>
              </a:ext>
            </a:extLst>
          </p:cNvPr>
          <p:cNvCxnSpPr>
            <a:cxnSpLocks noChangeShapeType="1"/>
          </p:cNvCxnSpPr>
          <p:nvPr/>
        </p:nvCxnSpPr>
        <p:spPr bwMode="auto">
          <a:xfrm>
            <a:off x="2032000" y="4762500"/>
            <a:ext cx="939800" cy="369888"/>
          </a:xfrm>
          <a:prstGeom prst="straightConnector1">
            <a:avLst/>
          </a:prstGeom>
          <a:noFill/>
          <a:ln w="127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5551" name="Straight Arrow Connector 12">
            <a:extLst>
              <a:ext uri="{FF2B5EF4-FFF2-40B4-BE49-F238E27FC236}">
                <a16:creationId xmlns:a16="http://schemas.microsoft.com/office/drawing/2014/main" id="{338EE8A1-FCC0-4936-9A98-803BF3A172E5}"/>
              </a:ext>
            </a:extLst>
          </p:cNvPr>
          <p:cNvCxnSpPr>
            <a:cxnSpLocks noChangeShapeType="1"/>
          </p:cNvCxnSpPr>
          <p:nvPr/>
        </p:nvCxnSpPr>
        <p:spPr bwMode="auto">
          <a:xfrm>
            <a:off x="4886325" y="2166938"/>
            <a:ext cx="762000" cy="304800"/>
          </a:xfrm>
          <a:prstGeom prst="straightConnector1">
            <a:avLst/>
          </a:prstGeom>
          <a:noFill/>
          <a:ln w="127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5552" name="Straight Arrow Connector 13">
            <a:extLst>
              <a:ext uri="{FF2B5EF4-FFF2-40B4-BE49-F238E27FC236}">
                <a16:creationId xmlns:a16="http://schemas.microsoft.com/office/drawing/2014/main" id="{44690017-84CE-46D9-AEDB-FBA8AB1D624B}"/>
              </a:ext>
            </a:extLst>
          </p:cNvPr>
          <p:cNvCxnSpPr>
            <a:cxnSpLocks noChangeShapeType="1"/>
          </p:cNvCxnSpPr>
          <p:nvPr/>
        </p:nvCxnSpPr>
        <p:spPr bwMode="auto">
          <a:xfrm>
            <a:off x="4872038" y="2501900"/>
            <a:ext cx="762000" cy="304800"/>
          </a:xfrm>
          <a:prstGeom prst="straightConnector1">
            <a:avLst/>
          </a:prstGeom>
          <a:noFill/>
          <a:ln w="127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5553" name="Straight Arrow Connector 14">
            <a:extLst>
              <a:ext uri="{FF2B5EF4-FFF2-40B4-BE49-F238E27FC236}">
                <a16:creationId xmlns:a16="http://schemas.microsoft.com/office/drawing/2014/main" id="{8C3F940E-F3A1-47DE-BA2A-E0A1FD89F585}"/>
              </a:ext>
            </a:extLst>
          </p:cNvPr>
          <p:cNvCxnSpPr>
            <a:cxnSpLocks noChangeShapeType="1"/>
          </p:cNvCxnSpPr>
          <p:nvPr/>
        </p:nvCxnSpPr>
        <p:spPr bwMode="auto">
          <a:xfrm>
            <a:off x="4872038" y="2855913"/>
            <a:ext cx="762000" cy="304800"/>
          </a:xfrm>
          <a:prstGeom prst="straightConnector1">
            <a:avLst/>
          </a:prstGeom>
          <a:noFill/>
          <a:ln w="127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5554" name="Straight Arrow Connector 15">
            <a:extLst>
              <a:ext uri="{FF2B5EF4-FFF2-40B4-BE49-F238E27FC236}">
                <a16:creationId xmlns:a16="http://schemas.microsoft.com/office/drawing/2014/main" id="{AC039AA9-5287-498C-87F7-10D5C062F6EB}"/>
              </a:ext>
            </a:extLst>
          </p:cNvPr>
          <p:cNvCxnSpPr>
            <a:cxnSpLocks noChangeShapeType="1"/>
          </p:cNvCxnSpPr>
          <p:nvPr/>
        </p:nvCxnSpPr>
        <p:spPr bwMode="auto">
          <a:xfrm>
            <a:off x="4854575" y="3216275"/>
            <a:ext cx="762000" cy="304800"/>
          </a:xfrm>
          <a:prstGeom prst="straightConnector1">
            <a:avLst/>
          </a:prstGeom>
          <a:noFill/>
          <a:ln w="127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5555" name="Straight Arrow Connector 16">
            <a:extLst>
              <a:ext uri="{FF2B5EF4-FFF2-40B4-BE49-F238E27FC236}">
                <a16:creationId xmlns:a16="http://schemas.microsoft.com/office/drawing/2014/main" id="{C1B10087-60D8-4EEE-98A6-0DEB1E6431B3}"/>
              </a:ext>
            </a:extLst>
          </p:cNvPr>
          <p:cNvCxnSpPr>
            <a:cxnSpLocks noChangeShapeType="1"/>
          </p:cNvCxnSpPr>
          <p:nvPr/>
        </p:nvCxnSpPr>
        <p:spPr bwMode="auto">
          <a:xfrm>
            <a:off x="4919663" y="3640138"/>
            <a:ext cx="762000" cy="304800"/>
          </a:xfrm>
          <a:prstGeom prst="straightConnector1">
            <a:avLst/>
          </a:prstGeom>
          <a:noFill/>
          <a:ln w="127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5556" name="Straight Arrow Connector 17">
            <a:extLst>
              <a:ext uri="{FF2B5EF4-FFF2-40B4-BE49-F238E27FC236}">
                <a16:creationId xmlns:a16="http://schemas.microsoft.com/office/drawing/2014/main" id="{75FFA63D-AFD5-4003-AADD-C543856682F0}"/>
              </a:ext>
            </a:extLst>
          </p:cNvPr>
          <p:cNvCxnSpPr>
            <a:cxnSpLocks noChangeShapeType="1"/>
          </p:cNvCxnSpPr>
          <p:nvPr/>
        </p:nvCxnSpPr>
        <p:spPr bwMode="auto">
          <a:xfrm>
            <a:off x="4965700" y="4827588"/>
            <a:ext cx="762000" cy="304800"/>
          </a:xfrm>
          <a:prstGeom prst="straightConnector1">
            <a:avLst/>
          </a:prstGeom>
          <a:noFill/>
          <a:ln w="127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5557" name="Straight Arrow Connector 18">
            <a:extLst>
              <a:ext uri="{FF2B5EF4-FFF2-40B4-BE49-F238E27FC236}">
                <a16:creationId xmlns:a16="http://schemas.microsoft.com/office/drawing/2014/main" id="{A374B7D1-7F96-4B5B-BDA1-09DDE869211E}"/>
              </a:ext>
            </a:extLst>
          </p:cNvPr>
          <p:cNvCxnSpPr>
            <a:cxnSpLocks noChangeShapeType="1"/>
          </p:cNvCxnSpPr>
          <p:nvPr/>
        </p:nvCxnSpPr>
        <p:spPr bwMode="auto">
          <a:xfrm>
            <a:off x="4933950" y="5099050"/>
            <a:ext cx="762000" cy="304800"/>
          </a:xfrm>
          <a:prstGeom prst="straightConnector1">
            <a:avLst/>
          </a:prstGeom>
          <a:noFill/>
          <a:ln w="12700" algn="ctr">
            <a:solidFill>
              <a:schemeClr val="tx1"/>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3C4E64FB-897A-4497-A73B-8F177A86CDD4}"/>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47911C66-CBF4-48A7-9554-52BEA35D2E0E}"/>
              </a:ext>
            </a:extLst>
          </p:cNvPr>
          <p:cNvSpPr>
            <a:spLocks noGrp="1"/>
          </p:cNvSpPr>
          <p:nvPr>
            <p:ph type="ftr" sz="quarter" idx="11"/>
          </p:nvPr>
        </p:nvSpPr>
        <p:spPr/>
        <p:txBody>
          <a:bodyPr/>
          <a:lstStyle/>
          <a:p>
            <a:pPr>
              <a:defRPr/>
            </a:pPr>
            <a:r>
              <a:rPr lang="en-US"/>
              <a:t>RNSengupta,IME Dept,IIT Kanpur,INDIA</a:t>
            </a:r>
            <a:endParaRPr lang="en-US" dirty="0"/>
          </a:p>
        </p:txBody>
      </p:sp>
      <p:sp>
        <p:nvSpPr>
          <p:cNvPr id="14340" name="Slide Number Placeholder 7">
            <a:extLst>
              <a:ext uri="{FF2B5EF4-FFF2-40B4-BE49-F238E27FC236}">
                <a16:creationId xmlns:a16="http://schemas.microsoft.com/office/drawing/2014/main" id="{824770FA-EF8A-4665-80AB-589C45AF320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83595A2-5D48-4B06-A994-AF6B8B421D0F}" type="slidenum">
              <a:rPr lang="en-US" altLang="en-US" sz="1400" smtClean="0"/>
              <a:pPr>
                <a:spcBef>
                  <a:spcPct val="0"/>
                </a:spcBef>
                <a:buFontTx/>
                <a:buNone/>
              </a:pPr>
              <a:t>2</a:t>
            </a:fld>
            <a:endParaRPr lang="en-US" altLang="en-US" sz="1400"/>
          </a:p>
        </p:txBody>
      </p:sp>
      <p:sp>
        <p:nvSpPr>
          <p:cNvPr id="31749" name="Rectangle 2">
            <a:extLst>
              <a:ext uri="{FF2B5EF4-FFF2-40B4-BE49-F238E27FC236}">
                <a16:creationId xmlns:a16="http://schemas.microsoft.com/office/drawing/2014/main" id="{5FDAF6EA-4F23-4BE7-86E3-7FFAD303DF9B}"/>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01</a:t>
            </a:r>
            <a:endParaRPr lang="en-US" altLang="en-US" dirty="0">
              <a:solidFill>
                <a:srgbClr val="FF0000"/>
              </a:solidFill>
            </a:endParaRPr>
          </a:p>
        </p:txBody>
      </p:sp>
      <p:sp>
        <p:nvSpPr>
          <p:cNvPr id="14342" name="Rectangle 3">
            <a:extLst>
              <a:ext uri="{FF2B5EF4-FFF2-40B4-BE49-F238E27FC236}">
                <a16:creationId xmlns:a16="http://schemas.microsoft.com/office/drawing/2014/main" id="{51D7612D-3737-4320-903A-1C5975F72875}"/>
              </a:ext>
            </a:extLst>
          </p:cNvPr>
          <p:cNvSpPr>
            <a:spLocks noGrp="1" noChangeArrowheads="1"/>
          </p:cNvSpPr>
          <p:nvPr>
            <p:ph type="body" sz="half" idx="1"/>
          </p:nvPr>
        </p:nvSpPr>
        <p:spPr>
          <a:xfrm>
            <a:off x="1981200" y="1600200"/>
            <a:ext cx="8458200" cy="4410075"/>
          </a:xfrm>
        </p:spPr>
        <p:txBody>
          <a:bodyPr/>
          <a:lstStyle/>
          <a:p>
            <a:pPr eaLnBrk="1" hangingPunct="1">
              <a:buFont typeface="Wingdings" panose="05000000000000000000" pitchFamily="2" charset="2"/>
              <a:buChar char="§"/>
            </a:pPr>
            <a:endParaRPr lang="en-US" altLang="en-US" sz="2800">
              <a:sym typeface="Symbol" panose="05050102010706020507" pitchFamily="18" charset="2"/>
            </a:endParaRPr>
          </a:p>
        </p:txBody>
      </p:sp>
      <p:pic>
        <p:nvPicPr>
          <p:cNvPr id="14343" name="Picture 11">
            <a:extLst>
              <a:ext uri="{FF2B5EF4-FFF2-40B4-BE49-F238E27FC236}">
                <a16:creationId xmlns:a16="http://schemas.microsoft.com/office/drawing/2014/main" id="{FC098B74-9231-4AF5-804F-202E51C971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46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13418812-B1A7-4F1D-AD10-8D702B3F96EE}"/>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419032BD-84BC-4EF4-8EBA-409BB64AE486}"/>
              </a:ext>
            </a:extLst>
          </p:cNvPr>
          <p:cNvSpPr>
            <a:spLocks noGrp="1"/>
          </p:cNvSpPr>
          <p:nvPr>
            <p:ph type="ftr" sz="quarter" idx="11"/>
          </p:nvPr>
        </p:nvSpPr>
        <p:spPr/>
        <p:txBody>
          <a:bodyPr/>
          <a:lstStyle/>
          <a:p>
            <a:pPr>
              <a:defRPr/>
            </a:pPr>
            <a:r>
              <a:rPr lang="en-US"/>
              <a:t>RNSengupta,IME Dept,IIT Kanpur,INDIA</a:t>
            </a:r>
          </a:p>
        </p:txBody>
      </p:sp>
      <p:sp>
        <p:nvSpPr>
          <p:cNvPr id="66564" name="Slide Number Placeholder 7">
            <a:extLst>
              <a:ext uri="{FF2B5EF4-FFF2-40B4-BE49-F238E27FC236}">
                <a16:creationId xmlns:a16="http://schemas.microsoft.com/office/drawing/2014/main" id="{418EF12B-792D-489E-94EE-DD47444EAC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B5EF70F-5F3A-47DF-8B95-9F8E62608696}" type="slidenum">
              <a:rPr lang="en-US" altLang="en-US" sz="1400" smtClean="0"/>
              <a:pPr>
                <a:spcBef>
                  <a:spcPct val="0"/>
                </a:spcBef>
                <a:buFontTx/>
                <a:buNone/>
              </a:pPr>
              <a:t>20</a:t>
            </a:fld>
            <a:endParaRPr lang="en-US" altLang="en-US" sz="1400"/>
          </a:p>
        </p:txBody>
      </p:sp>
      <p:sp>
        <p:nvSpPr>
          <p:cNvPr id="31749" name="Rectangle 2">
            <a:extLst>
              <a:ext uri="{FF2B5EF4-FFF2-40B4-BE49-F238E27FC236}">
                <a16:creationId xmlns:a16="http://schemas.microsoft.com/office/drawing/2014/main" id="{4684181A-4532-4C93-BBDF-89729FB397F8}"/>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06</a:t>
            </a:r>
            <a:r>
              <a:rPr lang="en-US" altLang="en-US" b="1" dirty="0">
                <a:solidFill>
                  <a:srgbClr val="0000FF"/>
                </a:solidFill>
                <a:effectLst>
                  <a:outerShdw blurRad="38100" dist="38100" dir="2700000" algn="tl">
                    <a:srgbClr val="000000">
                      <a:alpha val="43137"/>
                    </a:srgbClr>
                  </a:outerShdw>
                </a:effectLst>
              </a:rPr>
              <a:t>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3" name="Text Placeholder 2">
            <a:extLst>
              <a:ext uri="{FF2B5EF4-FFF2-40B4-BE49-F238E27FC236}">
                <a16:creationId xmlns:a16="http://schemas.microsoft.com/office/drawing/2014/main" id="{1E9E004A-EE7E-4641-B2C5-C91F5DF4D890}"/>
              </a:ext>
            </a:extLst>
          </p:cNvPr>
          <p:cNvSpPr>
            <a:spLocks noGrp="1" noRot="1" noChangeAspect="1" noMove="1" noResize="1" noEditPoints="1" noAdjustHandles="1" noChangeArrowheads="1" noChangeShapeType="1" noTextEdit="1"/>
          </p:cNvSpPr>
          <p:nvPr>
            <p:ph type="body" sz="half" idx="1"/>
          </p:nvPr>
        </p:nvSpPr>
        <p:spPr>
          <a:xfrm>
            <a:off x="609600" y="1600201"/>
            <a:ext cx="10972800" cy="4525963"/>
          </a:xfrm>
          <a:blipFill>
            <a:blip r:embed="rId2"/>
            <a:stretch>
              <a:fillRect l="-1222"/>
            </a:stretch>
          </a:blipFill>
        </p:spPr>
        <p:txBody>
          <a:bodyPr/>
          <a:lstStyle/>
          <a:p>
            <a:pPr>
              <a:defRPr/>
            </a:pPr>
            <a:r>
              <a:rPr lang="en-US">
                <a:noFill/>
              </a:rPr>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8B98568D-3E6C-44F7-8BD0-EBAF1992FAE4}"/>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2F1BE6BD-D5D6-44AB-8CD1-62973F07E111}"/>
              </a:ext>
            </a:extLst>
          </p:cNvPr>
          <p:cNvSpPr>
            <a:spLocks noGrp="1"/>
          </p:cNvSpPr>
          <p:nvPr>
            <p:ph type="ftr" sz="quarter" idx="11"/>
          </p:nvPr>
        </p:nvSpPr>
        <p:spPr/>
        <p:txBody>
          <a:bodyPr/>
          <a:lstStyle/>
          <a:p>
            <a:pPr>
              <a:defRPr/>
            </a:pPr>
            <a:r>
              <a:rPr lang="en-US"/>
              <a:t>RNSengupta,IME Dept,IIT Kanpur,INDIA</a:t>
            </a:r>
          </a:p>
        </p:txBody>
      </p:sp>
      <p:sp>
        <p:nvSpPr>
          <p:cNvPr id="77828" name="Slide Number Placeholder 7">
            <a:extLst>
              <a:ext uri="{FF2B5EF4-FFF2-40B4-BE49-F238E27FC236}">
                <a16:creationId xmlns:a16="http://schemas.microsoft.com/office/drawing/2014/main" id="{D9D2C26F-4BA7-49E0-898A-63F1FFEC510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A01C57A-4D12-4F03-88E9-44FFA2F8F39A}" type="slidenum">
              <a:rPr lang="en-US" altLang="en-US" sz="1400" smtClean="0"/>
              <a:pPr>
                <a:spcBef>
                  <a:spcPct val="0"/>
                </a:spcBef>
                <a:buFontTx/>
                <a:buNone/>
              </a:pPr>
              <a:t>21</a:t>
            </a:fld>
            <a:endParaRPr lang="en-US" altLang="en-US" sz="1400"/>
          </a:p>
        </p:txBody>
      </p:sp>
      <p:sp>
        <p:nvSpPr>
          <p:cNvPr id="31749" name="Rectangle 2">
            <a:extLst>
              <a:ext uri="{FF2B5EF4-FFF2-40B4-BE49-F238E27FC236}">
                <a16:creationId xmlns:a16="http://schemas.microsoft.com/office/drawing/2014/main" id="{E45CB7E1-DADE-4D89-ADE9-1A7BF56AF166}"/>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Other concepts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77830" name="Rectangle 3">
            <a:extLst>
              <a:ext uri="{FF2B5EF4-FFF2-40B4-BE49-F238E27FC236}">
                <a16:creationId xmlns:a16="http://schemas.microsoft.com/office/drawing/2014/main" id="{6DADC42E-08BF-4417-A43C-FB1CC4D59590}"/>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3500">
                <a:sym typeface="Symbol" panose="05050102010706020507" pitchFamily="18" charset="2"/>
              </a:rPr>
              <a:t>Together, the autocorrelations at lags 1, 2, . . . , make up the </a:t>
            </a:r>
            <a:r>
              <a:rPr lang="en-US" altLang="en-US" sz="3500" b="1">
                <a:solidFill>
                  <a:srgbClr val="0000FF"/>
                </a:solidFill>
                <a:sym typeface="Symbol" panose="05050102010706020507" pitchFamily="18" charset="2"/>
              </a:rPr>
              <a:t>autocorrelation function</a:t>
            </a:r>
            <a:r>
              <a:rPr lang="en-US" altLang="en-US" sz="3500">
                <a:sym typeface="Symbol" panose="05050102010706020507" pitchFamily="18" charset="2"/>
              </a:rPr>
              <a:t> or ACF.</a:t>
            </a:r>
          </a:p>
          <a:p>
            <a:pPr algn="just" eaLnBrk="1" hangingPunct="1">
              <a:buFont typeface="Wingdings" panose="05000000000000000000" pitchFamily="2" charset="2"/>
              <a:buChar char="§"/>
            </a:pPr>
            <a:r>
              <a:rPr lang="en-US" altLang="en-US" sz="3500">
                <a:sym typeface="Symbol" panose="05050102010706020507" pitchFamily="18" charset="2"/>
              </a:rPr>
              <a:t>Rather than scanning a list of numbers, it is much easier to plot the autocorrelations against the lag.</a:t>
            </a:r>
          </a:p>
          <a:p>
            <a:pPr algn="just" eaLnBrk="1" hangingPunct="1">
              <a:buFont typeface="Wingdings" panose="05000000000000000000" pitchFamily="2" charset="2"/>
              <a:buChar char="§"/>
            </a:pPr>
            <a:r>
              <a:rPr lang="en-US" altLang="en-US" sz="3500">
                <a:sym typeface="Symbol" panose="05050102010706020507" pitchFamily="18" charset="2"/>
              </a:rPr>
              <a:t>Such a plot is known as a </a:t>
            </a:r>
            <a:r>
              <a:rPr lang="en-US" altLang="en-US" sz="3500" b="1">
                <a:solidFill>
                  <a:srgbClr val="0000FF"/>
                </a:solidFill>
                <a:sym typeface="Symbol" panose="05050102010706020507" pitchFamily="18" charset="2"/>
              </a:rPr>
              <a:t>correlogram</a:t>
            </a:r>
            <a:r>
              <a:rPr lang="en-US" altLang="en-US" sz="3500">
                <a:sym typeface="Symbol" panose="05050102010706020507" pitchFamily="18" charset="2"/>
              </a:rPr>
              <a:t> and helps us visualize the ACF.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AAB29CE9-72E0-48EA-B5C9-48773E24E4F7}"/>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05292769-E29E-47C9-954E-F5D2AAA3015F}"/>
              </a:ext>
            </a:extLst>
          </p:cNvPr>
          <p:cNvSpPr>
            <a:spLocks noGrp="1"/>
          </p:cNvSpPr>
          <p:nvPr>
            <p:ph type="ftr" sz="quarter" idx="11"/>
          </p:nvPr>
        </p:nvSpPr>
        <p:spPr/>
        <p:txBody>
          <a:bodyPr/>
          <a:lstStyle/>
          <a:p>
            <a:pPr>
              <a:defRPr/>
            </a:pPr>
            <a:r>
              <a:rPr lang="en-US"/>
              <a:t>RNSengupta,IME Dept,IIT Kanpur,INDIA</a:t>
            </a:r>
          </a:p>
        </p:txBody>
      </p:sp>
      <p:sp>
        <p:nvSpPr>
          <p:cNvPr id="78852" name="Slide Number Placeholder 7">
            <a:extLst>
              <a:ext uri="{FF2B5EF4-FFF2-40B4-BE49-F238E27FC236}">
                <a16:creationId xmlns:a16="http://schemas.microsoft.com/office/drawing/2014/main" id="{CEC238F7-DB3E-44C4-86EE-AC5A0B1784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9C4346B-D7A3-4C5C-977C-4EF9C4A1151F}" type="slidenum">
              <a:rPr lang="en-US" altLang="en-US" sz="1400" smtClean="0"/>
              <a:pPr>
                <a:spcBef>
                  <a:spcPct val="0"/>
                </a:spcBef>
                <a:buFontTx/>
                <a:buNone/>
              </a:pPr>
              <a:t>22</a:t>
            </a:fld>
            <a:endParaRPr lang="en-US" altLang="en-US" sz="1400"/>
          </a:p>
        </p:txBody>
      </p:sp>
      <p:sp>
        <p:nvSpPr>
          <p:cNvPr id="31749" name="Rectangle 2">
            <a:extLst>
              <a:ext uri="{FF2B5EF4-FFF2-40B4-BE49-F238E27FC236}">
                <a16:creationId xmlns:a16="http://schemas.microsoft.com/office/drawing/2014/main" id="{44E30717-AB29-4A45-B71B-C9B71FD14BEC}"/>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06</a:t>
            </a:r>
            <a:br>
              <a:rPr lang="en-US" altLang="en-US" b="1" dirty="0">
                <a:solidFill>
                  <a:srgbClr val="FF0000"/>
                </a:solidFill>
                <a:effectLst>
                  <a:outerShdw blurRad="38100" dist="38100" dir="2700000" algn="tl">
                    <a:srgbClr val="000000">
                      <a:alpha val="43137"/>
                    </a:srgbClr>
                  </a:outerShdw>
                </a:effectLst>
              </a:rPr>
            </a:br>
            <a:r>
              <a:rPr lang="en-US" altLang="en-US" b="1" dirty="0">
                <a:solidFill>
                  <a:srgbClr val="0000FF"/>
                </a:solidFill>
                <a:effectLst>
                  <a:outerShdw blurRad="38100" dist="38100" dir="2700000" algn="tl">
                    <a:srgbClr val="000000">
                      <a:alpha val="43137"/>
                    </a:srgbClr>
                  </a:outerShdw>
                </a:effectLst>
              </a:rPr>
              <a:t>(</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78854" name="Rectangle 3">
            <a:extLst>
              <a:ext uri="{FF2B5EF4-FFF2-40B4-BE49-F238E27FC236}">
                <a16:creationId xmlns:a16="http://schemas.microsoft.com/office/drawing/2014/main" id="{DDE3C70F-31AB-490E-999D-3319522D4271}"/>
              </a:ext>
            </a:extLst>
          </p:cNvPr>
          <p:cNvSpPr>
            <a:spLocks noGrp="1" noChangeArrowheads="1"/>
          </p:cNvSpPr>
          <p:nvPr>
            <p:ph type="body" sz="half" idx="1"/>
          </p:nvPr>
        </p:nvSpPr>
        <p:spPr>
          <a:xfrm>
            <a:off x="1981200" y="1600200"/>
            <a:ext cx="8391525" cy="4525963"/>
          </a:xfrm>
        </p:spPr>
        <p:txBody>
          <a:bodyPr/>
          <a:lstStyle/>
          <a:p>
            <a:pPr marL="0" indent="0" eaLnBrk="1" hangingPunct="1">
              <a:buFontTx/>
              <a:buNone/>
            </a:pPr>
            <a:endParaRPr lang="en-US" altLang="en-US" sz="2500">
              <a:sym typeface="Symbol" panose="05050102010706020507" pitchFamily="18" charset="2"/>
            </a:endParaRPr>
          </a:p>
        </p:txBody>
      </p:sp>
      <p:pic>
        <p:nvPicPr>
          <p:cNvPr id="78855" name="Picture 2">
            <a:extLst>
              <a:ext uri="{FF2B5EF4-FFF2-40B4-BE49-F238E27FC236}">
                <a16:creationId xmlns:a16="http://schemas.microsoft.com/office/drawing/2014/main" id="{44041C3D-A96D-4623-837C-837730BFFF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4627FC1D-5FF5-47B9-9E87-9DA79185A4D3}"/>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F0D21802-0B4B-4A00-B9AC-CFB6090C5B1C}"/>
              </a:ext>
            </a:extLst>
          </p:cNvPr>
          <p:cNvSpPr>
            <a:spLocks noGrp="1"/>
          </p:cNvSpPr>
          <p:nvPr>
            <p:ph type="ftr" sz="quarter" idx="11"/>
          </p:nvPr>
        </p:nvSpPr>
        <p:spPr/>
        <p:txBody>
          <a:bodyPr/>
          <a:lstStyle/>
          <a:p>
            <a:pPr>
              <a:defRPr/>
            </a:pPr>
            <a:r>
              <a:rPr lang="en-US"/>
              <a:t>RNSengupta,IME Dept,IIT Kanpur,INDIA</a:t>
            </a:r>
          </a:p>
        </p:txBody>
      </p:sp>
      <p:sp>
        <p:nvSpPr>
          <p:cNvPr id="79876" name="Slide Number Placeholder 7">
            <a:extLst>
              <a:ext uri="{FF2B5EF4-FFF2-40B4-BE49-F238E27FC236}">
                <a16:creationId xmlns:a16="http://schemas.microsoft.com/office/drawing/2014/main" id="{0E0BE7AD-EB76-4AC0-9135-EA2073A7291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DFC9472-1C06-4BEC-8DFC-1C605216FC77}" type="slidenum">
              <a:rPr lang="en-US" altLang="en-US" sz="1400" smtClean="0"/>
              <a:pPr>
                <a:spcBef>
                  <a:spcPct val="0"/>
                </a:spcBef>
                <a:buFontTx/>
                <a:buNone/>
              </a:pPr>
              <a:t>23</a:t>
            </a:fld>
            <a:endParaRPr lang="en-US" altLang="en-US" sz="1400"/>
          </a:p>
        </p:txBody>
      </p:sp>
      <p:sp>
        <p:nvSpPr>
          <p:cNvPr id="31749" name="Rectangle 2">
            <a:extLst>
              <a:ext uri="{FF2B5EF4-FFF2-40B4-BE49-F238E27FC236}">
                <a16:creationId xmlns:a16="http://schemas.microsoft.com/office/drawing/2014/main" id="{BD7B3F47-5919-4B2A-AB26-05A741213695}"/>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06</a:t>
            </a:r>
            <a:r>
              <a:rPr lang="en-US" altLang="en-US" b="1" dirty="0">
                <a:solidFill>
                  <a:srgbClr val="0000FF"/>
                </a:solidFill>
                <a:effectLst>
                  <a:outerShdw blurRad="38100" dist="38100" dir="2700000" algn="tl">
                    <a:srgbClr val="000000">
                      <a:alpha val="43137"/>
                    </a:srgbClr>
                  </a:outerShdw>
                </a:effectLst>
              </a:rPr>
              <a:t>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79878" name="Rectangle 3">
            <a:extLst>
              <a:ext uri="{FF2B5EF4-FFF2-40B4-BE49-F238E27FC236}">
                <a16:creationId xmlns:a16="http://schemas.microsoft.com/office/drawing/2014/main" id="{A943BF91-D174-4BBE-AF6A-D9B660078B20}"/>
              </a:ext>
            </a:extLst>
          </p:cNvPr>
          <p:cNvSpPr>
            <a:spLocks noGrp="1" noChangeArrowheads="1"/>
          </p:cNvSpPr>
          <p:nvPr>
            <p:ph type="body" sz="half" idx="1"/>
          </p:nvPr>
        </p:nvSpPr>
        <p:spPr>
          <a:xfrm>
            <a:off x="609600" y="1600200"/>
            <a:ext cx="10972800" cy="4525963"/>
          </a:xfrm>
        </p:spPr>
        <p:txBody>
          <a:bodyPr/>
          <a:lstStyle/>
          <a:p>
            <a:pPr marL="0" indent="0" eaLnBrk="1" hangingPunct="1">
              <a:buFontTx/>
              <a:buNone/>
            </a:pPr>
            <a:endParaRPr lang="en-US" altLang="en-US" sz="1800">
              <a:sym typeface="Symbol" panose="05050102010706020507" pitchFamily="18" charset="2"/>
            </a:endParaRPr>
          </a:p>
        </p:txBody>
      </p:sp>
      <p:pic>
        <p:nvPicPr>
          <p:cNvPr id="79879" name="Picture 2">
            <a:extLst>
              <a:ext uri="{FF2B5EF4-FFF2-40B4-BE49-F238E27FC236}">
                <a16:creationId xmlns:a16="http://schemas.microsoft.com/office/drawing/2014/main" id="{2903DFC6-93E4-4726-8C41-42F7729C9C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1925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AAB29CE9-72E0-48EA-B5C9-48773E24E4F7}"/>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05292769-E29E-47C9-954E-F5D2AAA3015F}"/>
              </a:ext>
            </a:extLst>
          </p:cNvPr>
          <p:cNvSpPr>
            <a:spLocks noGrp="1"/>
          </p:cNvSpPr>
          <p:nvPr>
            <p:ph type="ftr" sz="quarter" idx="11"/>
          </p:nvPr>
        </p:nvSpPr>
        <p:spPr/>
        <p:txBody>
          <a:bodyPr/>
          <a:lstStyle/>
          <a:p>
            <a:pPr>
              <a:defRPr/>
            </a:pPr>
            <a:r>
              <a:rPr lang="en-US"/>
              <a:t>RNSengupta,IME Dept,IIT Kanpur,INDIA</a:t>
            </a:r>
          </a:p>
        </p:txBody>
      </p:sp>
      <p:sp>
        <p:nvSpPr>
          <p:cNvPr id="80900" name="Slide Number Placeholder 7">
            <a:extLst>
              <a:ext uri="{FF2B5EF4-FFF2-40B4-BE49-F238E27FC236}">
                <a16:creationId xmlns:a16="http://schemas.microsoft.com/office/drawing/2014/main" id="{187919C9-21C1-41D0-9AAD-804AA9C87DF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73E50B0-2D6C-40FD-88BA-8CF400DFE73E}" type="slidenum">
              <a:rPr lang="en-US" altLang="en-US" sz="1400" smtClean="0"/>
              <a:pPr>
                <a:spcBef>
                  <a:spcPct val="0"/>
                </a:spcBef>
                <a:buFontTx/>
                <a:buNone/>
              </a:pPr>
              <a:t>24</a:t>
            </a:fld>
            <a:endParaRPr lang="en-US" altLang="en-US" sz="1400"/>
          </a:p>
        </p:txBody>
      </p:sp>
      <p:sp>
        <p:nvSpPr>
          <p:cNvPr id="31749" name="Rectangle 2">
            <a:extLst>
              <a:ext uri="{FF2B5EF4-FFF2-40B4-BE49-F238E27FC236}">
                <a16:creationId xmlns:a16="http://schemas.microsoft.com/office/drawing/2014/main" id="{44E30717-AB29-4A45-B71B-C9B71FD14BEC}"/>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ACF Plots</a:t>
            </a:r>
            <a:endParaRPr lang="en-US" altLang="en-US" dirty="0"/>
          </a:p>
        </p:txBody>
      </p:sp>
      <p:pic>
        <p:nvPicPr>
          <p:cNvPr id="80902" name="Picture 1">
            <a:extLst>
              <a:ext uri="{FF2B5EF4-FFF2-40B4-BE49-F238E27FC236}">
                <a16:creationId xmlns:a16="http://schemas.microsoft.com/office/drawing/2014/main" id="{849EC4CA-B40F-40F1-9E03-8B8A55373D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8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3" name="Rectangle 3">
            <a:extLst>
              <a:ext uri="{FF2B5EF4-FFF2-40B4-BE49-F238E27FC236}">
                <a16:creationId xmlns:a16="http://schemas.microsoft.com/office/drawing/2014/main" id="{988FF16C-76C8-4413-B8E4-61797465725E}"/>
              </a:ext>
            </a:extLst>
          </p:cNvPr>
          <p:cNvSpPr>
            <a:spLocks noGrp="1" noChangeArrowheads="1"/>
          </p:cNvSpPr>
          <p:nvPr>
            <p:ph type="body" sz="half" idx="1"/>
          </p:nvPr>
        </p:nvSpPr>
        <p:spPr>
          <a:xfrm>
            <a:off x="609600" y="1658938"/>
            <a:ext cx="10972800" cy="4527550"/>
          </a:xfrm>
        </p:spPr>
        <p:txBody>
          <a:bodyPr/>
          <a:lstStyle/>
          <a:p>
            <a:pPr marL="0" indent="0" eaLnBrk="1" hangingPunct="1">
              <a:buFontTx/>
              <a:buNone/>
            </a:pPr>
            <a:endParaRPr lang="en-US" altLang="en-US" sz="2500">
              <a:sym typeface="Symbol" panose="05050102010706020507" pitchFamily="18" charset="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4627FC1D-5FF5-47B9-9E87-9DA79185A4D3}"/>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F0D21802-0B4B-4A00-B9AC-CFB6090C5B1C}"/>
              </a:ext>
            </a:extLst>
          </p:cNvPr>
          <p:cNvSpPr>
            <a:spLocks noGrp="1"/>
          </p:cNvSpPr>
          <p:nvPr>
            <p:ph type="ftr" sz="quarter" idx="11"/>
          </p:nvPr>
        </p:nvSpPr>
        <p:spPr/>
        <p:txBody>
          <a:bodyPr/>
          <a:lstStyle/>
          <a:p>
            <a:pPr>
              <a:defRPr/>
            </a:pPr>
            <a:r>
              <a:rPr lang="en-US"/>
              <a:t>RNSengupta,IME Dept,IIT Kanpur,INDIA</a:t>
            </a:r>
          </a:p>
        </p:txBody>
      </p:sp>
      <p:sp>
        <p:nvSpPr>
          <p:cNvPr id="81924" name="Slide Number Placeholder 7">
            <a:extLst>
              <a:ext uri="{FF2B5EF4-FFF2-40B4-BE49-F238E27FC236}">
                <a16:creationId xmlns:a16="http://schemas.microsoft.com/office/drawing/2014/main" id="{F9C48EC7-0808-491B-A992-1317A04D1E1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A73D36E-2259-4160-8D48-83235410B84B}" type="slidenum">
              <a:rPr lang="en-US" altLang="en-US" sz="1400" smtClean="0"/>
              <a:pPr>
                <a:spcBef>
                  <a:spcPct val="0"/>
                </a:spcBef>
                <a:buFontTx/>
                <a:buNone/>
              </a:pPr>
              <a:t>25</a:t>
            </a:fld>
            <a:endParaRPr lang="en-US" altLang="en-US" sz="1400"/>
          </a:p>
        </p:txBody>
      </p:sp>
      <p:sp>
        <p:nvSpPr>
          <p:cNvPr id="31749" name="Rectangle 2">
            <a:extLst>
              <a:ext uri="{FF2B5EF4-FFF2-40B4-BE49-F238E27FC236}">
                <a16:creationId xmlns:a16="http://schemas.microsoft.com/office/drawing/2014/main" id="{BD7B3F47-5919-4B2A-AB26-05A741213695}"/>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ACF Plots</a:t>
            </a:r>
            <a:endParaRPr lang="en-US" altLang="en-US" dirty="0"/>
          </a:p>
        </p:txBody>
      </p:sp>
      <p:pic>
        <p:nvPicPr>
          <p:cNvPr id="81926" name="Picture 1">
            <a:extLst>
              <a:ext uri="{FF2B5EF4-FFF2-40B4-BE49-F238E27FC236}">
                <a16:creationId xmlns:a16="http://schemas.microsoft.com/office/drawing/2014/main" id="{A38CEB79-013B-4222-9684-857CE722B1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713" y="1417638"/>
            <a:ext cx="10961687" cy="467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7" name="Rectangle 3">
            <a:extLst>
              <a:ext uri="{FF2B5EF4-FFF2-40B4-BE49-F238E27FC236}">
                <a16:creationId xmlns:a16="http://schemas.microsoft.com/office/drawing/2014/main" id="{AE448E9C-6C08-42A3-B813-9A732611709F}"/>
              </a:ext>
            </a:extLst>
          </p:cNvPr>
          <p:cNvSpPr>
            <a:spLocks noGrp="1" noChangeArrowheads="1"/>
          </p:cNvSpPr>
          <p:nvPr>
            <p:ph type="body" sz="half" idx="1"/>
          </p:nvPr>
        </p:nvSpPr>
        <p:spPr>
          <a:xfrm>
            <a:off x="609600" y="1584325"/>
            <a:ext cx="10961688" cy="4340225"/>
          </a:xfrm>
        </p:spPr>
        <p:txBody>
          <a:bodyPr/>
          <a:lstStyle/>
          <a:p>
            <a:pPr marL="0" indent="0" eaLnBrk="1" hangingPunct="1">
              <a:buFontTx/>
              <a:buNone/>
            </a:pPr>
            <a:r>
              <a:rPr lang="en-US" altLang="en-US" sz="1800">
                <a:sym typeface="Symbol" panose="05050102010706020507" pitchFamily="18" charset="2"/>
              </a:rPr>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3E9CCBC7-5FF4-4E8B-85C7-59C97606459C}"/>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9BBBD110-9B80-48CD-8E71-E80F1A8CA240}"/>
              </a:ext>
            </a:extLst>
          </p:cNvPr>
          <p:cNvSpPr>
            <a:spLocks noGrp="1"/>
          </p:cNvSpPr>
          <p:nvPr>
            <p:ph type="ftr" sz="quarter" idx="11"/>
          </p:nvPr>
        </p:nvSpPr>
        <p:spPr/>
        <p:txBody>
          <a:bodyPr/>
          <a:lstStyle/>
          <a:p>
            <a:pPr>
              <a:defRPr/>
            </a:pPr>
            <a:r>
              <a:rPr lang="en-US"/>
              <a:t>RNSengupta,IME Dept,IIT Kanpur,INDIA</a:t>
            </a:r>
          </a:p>
        </p:txBody>
      </p:sp>
      <p:sp>
        <p:nvSpPr>
          <p:cNvPr id="93188" name="Slide Number Placeholder 7">
            <a:extLst>
              <a:ext uri="{FF2B5EF4-FFF2-40B4-BE49-F238E27FC236}">
                <a16:creationId xmlns:a16="http://schemas.microsoft.com/office/drawing/2014/main" id="{0063619D-892D-42C6-9000-DC8580CE761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978CE9E-F079-4AA9-BD27-65C2E49E0627}" type="slidenum">
              <a:rPr lang="en-US" altLang="en-US" sz="1400" smtClean="0"/>
              <a:pPr>
                <a:spcBef>
                  <a:spcPct val="0"/>
                </a:spcBef>
                <a:buFontTx/>
                <a:buNone/>
              </a:pPr>
              <a:t>26</a:t>
            </a:fld>
            <a:endParaRPr lang="en-US" altLang="en-US" sz="1400"/>
          </a:p>
        </p:txBody>
      </p:sp>
      <p:sp>
        <p:nvSpPr>
          <p:cNvPr id="31749" name="Rectangle 2">
            <a:extLst>
              <a:ext uri="{FF2B5EF4-FFF2-40B4-BE49-F238E27FC236}">
                <a16:creationId xmlns:a16="http://schemas.microsoft.com/office/drawing/2014/main" id="{2A912743-032C-448E-9CD0-6B86271A972E}"/>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Other concepts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93190" name="Rectangle 3">
            <a:extLst>
              <a:ext uri="{FF2B5EF4-FFF2-40B4-BE49-F238E27FC236}">
                <a16:creationId xmlns:a16="http://schemas.microsoft.com/office/drawing/2014/main" id="{AB083C1F-192C-4D29-BBDD-B22081BAAC20}"/>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3500">
                <a:sym typeface="Symbol" panose="05050102010706020507" pitchFamily="18" charset="2"/>
              </a:rPr>
              <a:t>Use value of </a:t>
            </a:r>
            <a:r>
              <a:rPr lang="en-US" altLang="en-US" sz="3500" b="1">
                <a:solidFill>
                  <a:srgbClr val="0000FF"/>
                </a:solidFill>
                <a:sym typeface="Symbol" panose="05050102010706020507" pitchFamily="18" charset="2"/>
              </a:rPr>
              <a:t>Akaike information criterion</a:t>
            </a:r>
            <a:r>
              <a:rPr lang="en-US" altLang="en-US" sz="3500">
                <a:sym typeface="Symbol" panose="05050102010706020507" pitchFamily="18" charset="2"/>
              </a:rPr>
              <a:t> (AIC) appropriately</a:t>
            </a:r>
          </a:p>
          <a:p>
            <a:pPr algn="just" eaLnBrk="1" hangingPunct="1">
              <a:buFont typeface="Wingdings" panose="05000000000000000000" pitchFamily="2" charset="2"/>
              <a:buChar char="§"/>
            </a:pPr>
            <a:r>
              <a:rPr lang="en-US" altLang="en-US" sz="3500">
                <a:sym typeface="Symbol" panose="05050102010706020507" pitchFamily="18" charset="2"/>
              </a:rPr>
              <a:t>Given a collection of models for the data, AIC estimates the quality of each model, relative to each of the other models and provides a means for model selection.</a:t>
            </a:r>
          </a:p>
          <a:p>
            <a:pPr algn="just" eaLnBrk="1" hangingPunct="1">
              <a:buFont typeface="Wingdings" panose="05000000000000000000" pitchFamily="2" charset="2"/>
              <a:buChar char="§"/>
            </a:pPr>
            <a:r>
              <a:rPr lang="en-US" altLang="en-US" sz="3500">
                <a:sym typeface="Symbol" panose="05050102010706020507" pitchFamily="18" charset="2"/>
              </a:rPr>
              <a:t>AIC used extensively in information theory and statistics.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052B61E1-82CB-42F3-B476-A98F50200678}"/>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C534BB80-01F2-4342-80D0-F7F73B9F8497}"/>
              </a:ext>
            </a:extLst>
          </p:cNvPr>
          <p:cNvSpPr>
            <a:spLocks noGrp="1"/>
          </p:cNvSpPr>
          <p:nvPr>
            <p:ph type="ftr" sz="quarter" idx="11"/>
          </p:nvPr>
        </p:nvSpPr>
        <p:spPr/>
        <p:txBody>
          <a:bodyPr/>
          <a:lstStyle/>
          <a:p>
            <a:pPr>
              <a:defRPr/>
            </a:pPr>
            <a:r>
              <a:rPr lang="en-US"/>
              <a:t>RNSengupta,IME Dept,IIT Kanpur,INDIA</a:t>
            </a:r>
          </a:p>
        </p:txBody>
      </p:sp>
      <p:sp>
        <p:nvSpPr>
          <p:cNvPr id="94212" name="Slide Number Placeholder 7">
            <a:extLst>
              <a:ext uri="{FF2B5EF4-FFF2-40B4-BE49-F238E27FC236}">
                <a16:creationId xmlns:a16="http://schemas.microsoft.com/office/drawing/2014/main" id="{2DC1C341-4F25-4CD6-96E4-67DC0245DDA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510AC90-B77D-4C8B-8F24-657D12CB94B4}" type="slidenum">
              <a:rPr lang="en-US" altLang="en-US" sz="1400" smtClean="0"/>
              <a:pPr>
                <a:spcBef>
                  <a:spcPct val="0"/>
                </a:spcBef>
                <a:buFontTx/>
                <a:buNone/>
              </a:pPr>
              <a:t>27</a:t>
            </a:fld>
            <a:endParaRPr lang="en-US" altLang="en-US" sz="1400"/>
          </a:p>
        </p:txBody>
      </p:sp>
      <p:sp>
        <p:nvSpPr>
          <p:cNvPr id="31749" name="Rectangle 2">
            <a:extLst>
              <a:ext uri="{FF2B5EF4-FFF2-40B4-BE49-F238E27FC236}">
                <a16:creationId xmlns:a16="http://schemas.microsoft.com/office/drawing/2014/main" id="{49CAEE34-F0BA-4D86-B001-3B38E459EBAD}"/>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Other concepts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94214" name="Rectangle 3">
            <a:extLst>
              <a:ext uri="{FF2B5EF4-FFF2-40B4-BE49-F238E27FC236}">
                <a16:creationId xmlns:a16="http://schemas.microsoft.com/office/drawing/2014/main" id="{DF06391D-5810-473D-A7AD-BE9F54A1A115}"/>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2500">
                <a:sym typeface="Symbol" panose="05050102010706020507" pitchFamily="18" charset="2"/>
              </a:rPr>
              <a:t>AIC: AIC</a:t>
            </a:r>
            <a:r>
              <a:rPr lang="en-US" altLang="en-US" sz="2500" baseline="-25000">
                <a:sym typeface="Symbol" panose="05050102010706020507" pitchFamily="18" charset="2"/>
              </a:rPr>
              <a:t>M(k)</a:t>
            </a:r>
            <a:r>
              <a:rPr lang="en-US" altLang="en-US" sz="2500">
                <a:sym typeface="Symbol" panose="05050102010706020507" pitchFamily="18" charset="2"/>
              </a:rPr>
              <a:t> = -2log{L(</a:t>
            </a:r>
            <a:r>
              <a:rPr lang="en-US" altLang="en-US" sz="2500" baseline="-25000">
                <a:sym typeface="Symbol" panose="05050102010706020507" pitchFamily="18" charset="2"/>
              </a:rPr>
              <a:t>M(k)</a:t>
            </a:r>
            <a:r>
              <a:rPr lang="en-US" altLang="en-US" sz="2500">
                <a:sym typeface="Symbol" panose="05050102010706020507" pitchFamily="18" charset="2"/>
              </a:rPr>
              <a:t>)} + 2k, where M(K) is the model with dimension k</a:t>
            </a:r>
          </a:p>
          <a:p>
            <a:pPr algn="just" eaLnBrk="1" hangingPunct="1">
              <a:buFont typeface="Wingdings" panose="05000000000000000000" pitchFamily="2" charset="2"/>
              <a:buChar char="§"/>
            </a:pPr>
            <a:r>
              <a:rPr lang="en-US" altLang="en-US" sz="2500">
                <a:sym typeface="Symbol" panose="05050102010706020507" pitchFamily="18" charset="2"/>
              </a:rPr>
              <a:t>AIC estimates the </a:t>
            </a:r>
            <a:r>
              <a:rPr lang="en-US" altLang="en-US" sz="2500" b="1">
                <a:solidFill>
                  <a:srgbClr val="0000FF"/>
                </a:solidFill>
                <a:sym typeface="Symbol" panose="05050102010706020507" pitchFamily="18" charset="2"/>
              </a:rPr>
              <a:t>relative amount of information lost by a given model</a:t>
            </a:r>
            <a:r>
              <a:rPr lang="en-US" altLang="en-US" sz="2500">
                <a:sym typeface="Symbol" panose="05050102010706020507" pitchFamily="18" charset="2"/>
              </a:rPr>
              <a:t>: the less information a model loses, the higher the quality of that model.</a:t>
            </a:r>
          </a:p>
          <a:p>
            <a:pPr algn="just" eaLnBrk="1" hangingPunct="1">
              <a:buFont typeface="Wingdings" panose="05000000000000000000" pitchFamily="2" charset="2"/>
              <a:buChar char="§"/>
            </a:pPr>
            <a:r>
              <a:rPr lang="en-US" altLang="en-US" sz="2500">
                <a:sym typeface="Symbol" panose="05050102010706020507" pitchFamily="18" charset="2"/>
              </a:rPr>
              <a:t>In estimating the amount of information lost by a model, AIC deals with the trade-off between the goodness of fit of the model and the simplicity of the model.</a:t>
            </a:r>
          </a:p>
          <a:p>
            <a:pPr algn="just" eaLnBrk="1" hangingPunct="1">
              <a:buFont typeface="Wingdings" panose="05000000000000000000" pitchFamily="2" charset="2"/>
              <a:buChar char="§"/>
            </a:pPr>
            <a:r>
              <a:rPr lang="en-US" altLang="en-US" sz="2500">
                <a:sym typeface="Symbol" panose="05050102010706020507" pitchFamily="18" charset="2"/>
              </a:rPr>
              <a:t>In other words, AIC deals with </a:t>
            </a:r>
            <a:r>
              <a:rPr lang="en-US" altLang="en-US" sz="2500" b="1">
                <a:solidFill>
                  <a:srgbClr val="0000FF"/>
                </a:solidFill>
                <a:sym typeface="Symbol" panose="05050102010706020507" pitchFamily="18" charset="2"/>
              </a:rPr>
              <a:t>both the risk of overfitting and underfitting</a:t>
            </a:r>
            <a:r>
              <a:rPr lang="en-US" altLang="en-US" sz="2500">
                <a:sym typeface="Symbol" panose="05050102010706020507" pitchFamily="18" charset="2"/>
              </a:rPr>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7EBD2869-1111-43D1-9581-6FB17597B5C2}"/>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6186488B-A919-41C0-975B-CDB4C1BA6BE5}"/>
              </a:ext>
            </a:extLst>
          </p:cNvPr>
          <p:cNvSpPr>
            <a:spLocks noGrp="1"/>
          </p:cNvSpPr>
          <p:nvPr>
            <p:ph type="ftr" sz="quarter" idx="11"/>
          </p:nvPr>
        </p:nvSpPr>
        <p:spPr/>
        <p:txBody>
          <a:bodyPr/>
          <a:lstStyle/>
          <a:p>
            <a:pPr>
              <a:defRPr/>
            </a:pPr>
            <a:r>
              <a:rPr lang="en-US"/>
              <a:t>RNSengupta,IME Dept,IIT Kanpur,INDIA</a:t>
            </a:r>
          </a:p>
        </p:txBody>
      </p:sp>
      <p:sp>
        <p:nvSpPr>
          <p:cNvPr id="95236" name="Slide Number Placeholder 7">
            <a:extLst>
              <a:ext uri="{FF2B5EF4-FFF2-40B4-BE49-F238E27FC236}">
                <a16:creationId xmlns:a16="http://schemas.microsoft.com/office/drawing/2014/main" id="{1740EA14-F39E-42CB-8E99-51F5B1DE910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FD9E93F-1CCF-41AF-9271-42DB909D5E25}" type="slidenum">
              <a:rPr lang="en-US" altLang="en-US" sz="1400" smtClean="0"/>
              <a:pPr>
                <a:spcBef>
                  <a:spcPct val="0"/>
                </a:spcBef>
                <a:buFontTx/>
                <a:buNone/>
              </a:pPr>
              <a:t>28</a:t>
            </a:fld>
            <a:endParaRPr lang="en-US" altLang="en-US" sz="1400"/>
          </a:p>
        </p:txBody>
      </p:sp>
      <p:sp>
        <p:nvSpPr>
          <p:cNvPr id="31749" name="Rectangle 2">
            <a:extLst>
              <a:ext uri="{FF2B5EF4-FFF2-40B4-BE49-F238E27FC236}">
                <a16:creationId xmlns:a16="http://schemas.microsoft.com/office/drawing/2014/main" id="{E50D0ED3-F919-455A-8EF6-48AC6C2F286A}"/>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Some numerical characteristics used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95238" name="Rectangle 3">
            <a:extLst>
              <a:ext uri="{FF2B5EF4-FFF2-40B4-BE49-F238E27FC236}">
                <a16:creationId xmlns:a16="http://schemas.microsoft.com/office/drawing/2014/main" id="{8B22FBBF-2270-457B-B7F6-7E00AEDEB051}"/>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3000">
                <a:sym typeface="Symbol" panose="05050102010706020507" pitchFamily="18" charset="2"/>
              </a:rPr>
              <a:t>Consider we have data of n observations given by  Y</a:t>
            </a:r>
            <a:r>
              <a:rPr lang="en-US" altLang="en-US" sz="3000" baseline="-25000">
                <a:sym typeface="Symbol" panose="05050102010706020507" pitchFamily="18" charset="2"/>
              </a:rPr>
              <a:t>1</a:t>
            </a:r>
            <a:r>
              <a:rPr lang="en-US" altLang="en-US" sz="3000">
                <a:sym typeface="Symbol" panose="05050102010706020507" pitchFamily="18" charset="2"/>
              </a:rPr>
              <a:t>,…,Y</a:t>
            </a:r>
            <a:r>
              <a:rPr lang="en-US" altLang="en-US" sz="3000" baseline="-25000">
                <a:sym typeface="Symbol" panose="05050102010706020507" pitchFamily="18" charset="2"/>
              </a:rPr>
              <a:t>n</a:t>
            </a:r>
            <a:endParaRPr lang="en-US" altLang="en-US" sz="3000">
              <a:sym typeface="Symbol" panose="05050102010706020507" pitchFamily="18" charset="2"/>
            </a:endParaRPr>
          </a:p>
          <a:p>
            <a:pPr algn="just" eaLnBrk="1" hangingPunct="1">
              <a:buFont typeface="Wingdings" panose="05000000000000000000" pitchFamily="2" charset="2"/>
              <a:buChar char="§"/>
            </a:pPr>
            <a:r>
              <a:rPr lang="en-US" altLang="en-US" sz="3000">
                <a:sym typeface="Symbol" panose="05050102010706020507" pitchFamily="18" charset="2"/>
              </a:rPr>
              <a:t>Y</a:t>
            </a:r>
            <a:r>
              <a:rPr lang="en-US" altLang="en-US" sz="3000" baseline="-25000">
                <a:sym typeface="Symbol" panose="05050102010706020507" pitchFamily="18" charset="2"/>
              </a:rPr>
              <a:t>t</a:t>
            </a:r>
            <a:r>
              <a:rPr lang="en-US" altLang="en-US" sz="3000">
                <a:sym typeface="Symbol" panose="05050102010706020507" pitchFamily="18" charset="2"/>
              </a:rPr>
              <a:t>: Actual value</a:t>
            </a:r>
          </a:p>
          <a:p>
            <a:pPr algn="just" eaLnBrk="1" hangingPunct="1">
              <a:buFont typeface="Wingdings" panose="05000000000000000000" pitchFamily="2" charset="2"/>
              <a:buChar char="§"/>
            </a:pPr>
            <a:r>
              <a:rPr lang="en-US" altLang="en-US" sz="3000">
                <a:sym typeface="Symbol" panose="05050102010706020507" pitchFamily="18" charset="2"/>
              </a:rPr>
              <a:t>F</a:t>
            </a:r>
            <a:r>
              <a:rPr lang="en-US" altLang="en-US" sz="3000" baseline="-25000">
                <a:sym typeface="Symbol" panose="05050102010706020507" pitchFamily="18" charset="2"/>
              </a:rPr>
              <a:t>t</a:t>
            </a:r>
            <a:r>
              <a:rPr lang="en-US" altLang="en-US" sz="3000">
                <a:sym typeface="Symbol" panose="05050102010706020507" pitchFamily="18" charset="2"/>
              </a:rPr>
              <a:t>: Forecasted value</a:t>
            </a:r>
          </a:p>
          <a:p>
            <a:pPr algn="just" eaLnBrk="1" hangingPunct="1">
              <a:buFont typeface="Wingdings" panose="05000000000000000000" pitchFamily="2" charset="2"/>
              <a:buChar char="§"/>
            </a:pPr>
            <a:r>
              <a:rPr lang="en-US" altLang="en-US" sz="3000">
                <a:sym typeface="Symbol" panose="05050102010706020507" pitchFamily="18" charset="2"/>
              </a:rPr>
              <a:t>E</a:t>
            </a:r>
            <a:r>
              <a:rPr lang="en-US" altLang="en-US" sz="3000" baseline="-25000">
                <a:sym typeface="Symbol" panose="05050102010706020507" pitchFamily="18" charset="2"/>
              </a:rPr>
              <a:t>t</a:t>
            </a:r>
            <a:r>
              <a:rPr lang="en-US" altLang="en-US" sz="3000">
                <a:sym typeface="Symbol" panose="05050102010706020507" pitchFamily="18" charset="2"/>
              </a:rPr>
              <a:t> = (Y</a:t>
            </a:r>
            <a:r>
              <a:rPr lang="en-US" altLang="en-US" sz="3000" baseline="-25000">
                <a:sym typeface="Symbol" panose="05050102010706020507" pitchFamily="18" charset="2"/>
              </a:rPr>
              <a:t>t</a:t>
            </a:r>
            <a:r>
              <a:rPr lang="en-US" altLang="en-US" sz="3000">
                <a:sym typeface="Symbol" panose="05050102010706020507" pitchFamily="18" charset="2"/>
              </a:rPr>
              <a:t> – F</a:t>
            </a:r>
            <a:r>
              <a:rPr lang="en-US" altLang="en-US" sz="3000" baseline="-25000">
                <a:sym typeface="Symbol" panose="05050102010706020507" pitchFamily="18" charset="2"/>
              </a:rPr>
              <a:t>t</a:t>
            </a:r>
            <a:r>
              <a:rPr lang="en-US" altLang="en-US" sz="3000">
                <a:sym typeface="Wingdings" panose="05000000000000000000" pitchFamily="2" charset="2"/>
              </a:rPr>
              <a:t>): </a:t>
            </a:r>
            <a:r>
              <a:rPr lang="en-US" altLang="en-US" sz="3000">
                <a:sym typeface="Symbol" panose="05050102010706020507" pitchFamily="18" charset="2"/>
              </a:rPr>
              <a:t> Error</a:t>
            </a:r>
          </a:p>
          <a:p>
            <a:pPr algn="just" eaLnBrk="1" hangingPunct="1">
              <a:buFont typeface="Wingdings" panose="05000000000000000000" pitchFamily="2" charset="2"/>
              <a:buChar char="§"/>
            </a:pPr>
            <a:r>
              <a:rPr lang="en-US" altLang="en-US" sz="3000" b="1">
                <a:solidFill>
                  <a:srgbClr val="0000FF"/>
                </a:solidFill>
                <a:sym typeface="Symbol" panose="05050102010706020507" pitchFamily="18" charset="2"/>
              </a:rPr>
              <a:t>Mean Error</a:t>
            </a:r>
            <a:r>
              <a:rPr lang="en-US" altLang="en-US" sz="3000">
                <a:sym typeface="Symbol" panose="05050102010706020507" pitchFamily="18" charset="2"/>
              </a:rPr>
              <a:t> (ME) of Sample: (1/n){E</a:t>
            </a:r>
            <a:r>
              <a:rPr lang="en-US" altLang="en-US" sz="3000" baseline="-25000">
                <a:sym typeface="Symbol" panose="05050102010706020507" pitchFamily="18" charset="2"/>
              </a:rPr>
              <a:t>1</a:t>
            </a:r>
            <a:r>
              <a:rPr lang="en-US" altLang="en-US" sz="3000">
                <a:sym typeface="Symbol" panose="05050102010706020507" pitchFamily="18" charset="2"/>
              </a:rPr>
              <a:t> + … + E</a:t>
            </a:r>
            <a:r>
              <a:rPr lang="en-US" altLang="en-US" sz="3000" baseline="-25000">
                <a:sym typeface="Symbol" panose="05050102010706020507" pitchFamily="18" charset="2"/>
              </a:rPr>
              <a:t>n</a:t>
            </a:r>
            <a:r>
              <a:rPr lang="en-US" altLang="en-US" sz="3000">
                <a:sym typeface="Symbol" panose="05050102010706020507" pitchFamily="18" charset="2"/>
              </a:rPr>
              <a:t>}</a:t>
            </a:r>
          </a:p>
          <a:p>
            <a:pPr algn="just" eaLnBrk="1" hangingPunct="1">
              <a:buFont typeface="Wingdings" panose="05000000000000000000" pitchFamily="2" charset="2"/>
              <a:buChar char="§"/>
            </a:pPr>
            <a:r>
              <a:rPr lang="en-US" altLang="en-US" sz="3000" b="1">
                <a:solidFill>
                  <a:srgbClr val="0000FF"/>
                </a:solidFill>
                <a:sym typeface="Symbol" panose="05050102010706020507" pitchFamily="18" charset="2"/>
              </a:rPr>
              <a:t>Mean Absolute Error</a:t>
            </a:r>
            <a:r>
              <a:rPr lang="en-US" altLang="en-US" sz="3000">
                <a:sym typeface="Symbol" panose="05050102010706020507" pitchFamily="18" charset="2"/>
              </a:rPr>
              <a:t> (MAE) of Sample: (1/n){|E</a:t>
            </a:r>
            <a:r>
              <a:rPr lang="en-US" altLang="en-US" sz="3000" baseline="-25000">
                <a:sym typeface="Symbol" panose="05050102010706020507" pitchFamily="18" charset="2"/>
              </a:rPr>
              <a:t>1</a:t>
            </a:r>
            <a:r>
              <a:rPr lang="en-US" altLang="en-US" sz="3000">
                <a:sym typeface="Symbol" panose="05050102010706020507" pitchFamily="18" charset="2"/>
              </a:rPr>
              <a:t>| + …. + |E</a:t>
            </a:r>
            <a:r>
              <a:rPr lang="en-US" altLang="en-US" sz="3000" baseline="-25000">
                <a:sym typeface="Symbol" panose="05050102010706020507" pitchFamily="18" charset="2"/>
              </a:rPr>
              <a:t>n</a:t>
            </a:r>
            <a:r>
              <a:rPr lang="en-US" altLang="en-US" sz="3000">
                <a:sym typeface="Symbol" panose="05050102010706020507" pitchFamily="18" charset="2"/>
              </a:rPr>
              <a:t>|}</a:t>
            </a:r>
          </a:p>
          <a:p>
            <a:pPr algn="just" eaLnBrk="1" hangingPunct="1">
              <a:buFont typeface="Wingdings" panose="05000000000000000000" pitchFamily="2" charset="2"/>
              <a:buChar char="§"/>
            </a:pPr>
            <a:r>
              <a:rPr lang="en-US" altLang="en-US" sz="3000" b="1">
                <a:solidFill>
                  <a:srgbClr val="0000FF"/>
                </a:solidFill>
                <a:sym typeface="Symbol" panose="05050102010706020507" pitchFamily="18" charset="2"/>
              </a:rPr>
              <a:t>Mean Squared Error</a:t>
            </a:r>
            <a:r>
              <a:rPr lang="en-US" altLang="en-US" sz="3000">
                <a:sym typeface="Symbol" panose="05050102010706020507" pitchFamily="18" charset="2"/>
              </a:rPr>
              <a:t> (MSE) of Sample: (1/n){E</a:t>
            </a:r>
            <a:r>
              <a:rPr lang="en-US" altLang="en-US" sz="3000" baseline="-25000">
                <a:sym typeface="Symbol" panose="05050102010706020507" pitchFamily="18" charset="2"/>
              </a:rPr>
              <a:t>1</a:t>
            </a:r>
            <a:r>
              <a:rPr lang="en-US" altLang="en-US" sz="3000" baseline="30000">
                <a:sym typeface="Symbol" panose="05050102010706020507" pitchFamily="18" charset="2"/>
              </a:rPr>
              <a:t>2</a:t>
            </a:r>
            <a:r>
              <a:rPr lang="en-US" altLang="en-US" sz="3000">
                <a:sym typeface="Symbol" panose="05050102010706020507" pitchFamily="18" charset="2"/>
              </a:rPr>
              <a:t> + …. + E</a:t>
            </a:r>
            <a:r>
              <a:rPr lang="en-US" altLang="en-US" sz="3000" baseline="-25000">
                <a:sym typeface="Symbol" panose="05050102010706020507" pitchFamily="18" charset="2"/>
              </a:rPr>
              <a:t>n</a:t>
            </a:r>
            <a:r>
              <a:rPr lang="en-US" altLang="en-US" sz="3000" baseline="30000">
                <a:sym typeface="Symbol" panose="05050102010706020507" pitchFamily="18" charset="2"/>
              </a:rPr>
              <a:t>2</a:t>
            </a:r>
            <a:r>
              <a:rPr lang="en-US" altLang="en-US" sz="3000">
                <a:sym typeface="Symbol" panose="05050102010706020507" pitchFamily="18" charset="2"/>
              </a:rPr>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77F36A4B-8336-44B7-8861-4FC714606177}"/>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D21C9870-851E-4139-9DA2-3C4091993C0C}"/>
              </a:ext>
            </a:extLst>
          </p:cNvPr>
          <p:cNvSpPr>
            <a:spLocks noGrp="1"/>
          </p:cNvSpPr>
          <p:nvPr>
            <p:ph type="ftr" sz="quarter" idx="11"/>
          </p:nvPr>
        </p:nvSpPr>
        <p:spPr/>
        <p:txBody>
          <a:bodyPr/>
          <a:lstStyle/>
          <a:p>
            <a:pPr>
              <a:defRPr/>
            </a:pPr>
            <a:r>
              <a:rPr lang="en-US"/>
              <a:t>RNSengupta,IME Dept,IIT Kanpur,INDIA</a:t>
            </a:r>
          </a:p>
        </p:txBody>
      </p:sp>
      <p:sp>
        <p:nvSpPr>
          <p:cNvPr id="96260" name="Slide Number Placeholder 7">
            <a:extLst>
              <a:ext uri="{FF2B5EF4-FFF2-40B4-BE49-F238E27FC236}">
                <a16:creationId xmlns:a16="http://schemas.microsoft.com/office/drawing/2014/main" id="{24EB8027-A6F7-4F4C-9EA6-467628566BD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3C71872-8982-434B-B0D8-9AA51F2C0312}" type="slidenum">
              <a:rPr lang="en-US" altLang="en-US" sz="1400" smtClean="0"/>
              <a:pPr>
                <a:spcBef>
                  <a:spcPct val="0"/>
                </a:spcBef>
                <a:buFontTx/>
                <a:buNone/>
              </a:pPr>
              <a:t>29</a:t>
            </a:fld>
            <a:endParaRPr lang="en-US" altLang="en-US" sz="1400"/>
          </a:p>
        </p:txBody>
      </p:sp>
      <p:sp>
        <p:nvSpPr>
          <p:cNvPr id="31749" name="Rectangle 2">
            <a:extLst>
              <a:ext uri="{FF2B5EF4-FFF2-40B4-BE49-F238E27FC236}">
                <a16:creationId xmlns:a16="http://schemas.microsoft.com/office/drawing/2014/main" id="{6C1A7F56-9186-49C2-B480-2F4F35E24B60}"/>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Some numerical characteristics used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96262" name="Rectangle 3">
            <a:extLst>
              <a:ext uri="{FF2B5EF4-FFF2-40B4-BE49-F238E27FC236}">
                <a16:creationId xmlns:a16="http://schemas.microsoft.com/office/drawing/2014/main" id="{602222E0-7A19-4FDF-B15A-33AF6CEBBC96}"/>
              </a:ext>
            </a:extLst>
          </p:cNvPr>
          <p:cNvSpPr>
            <a:spLocks noGrp="1" noChangeArrowheads="1"/>
          </p:cNvSpPr>
          <p:nvPr>
            <p:ph type="body" sz="half" idx="1"/>
          </p:nvPr>
        </p:nvSpPr>
        <p:spPr>
          <a:xfrm>
            <a:off x="609600" y="1600200"/>
            <a:ext cx="10972800" cy="4525963"/>
          </a:xfrm>
        </p:spPr>
        <p:txBody>
          <a:bodyPr/>
          <a:lstStyle/>
          <a:p>
            <a:pPr eaLnBrk="1" hangingPunct="1">
              <a:buFont typeface="Wingdings" panose="05000000000000000000" pitchFamily="2" charset="2"/>
              <a:buChar char="§"/>
            </a:pPr>
            <a:r>
              <a:rPr lang="en-US" altLang="en-US" sz="3000">
                <a:sym typeface="Symbol" panose="05050102010706020507" pitchFamily="18" charset="2"/>
              </a:rPr>
              <a:t>Consider we have data of n observations given by  Y</a:t>
            </a:r>
            <a:r>
              <a:rPr lang="en-US" altLang="en-US" sz="3000" baseline="-25000">
                <a:sym typeface="Symbol" panose="05050102010706020507" pitchFamily="18" charset="2"/>
              </a:rPr>
              <a:t>1</a:t>
            </a:r>
            <a:r>
              <a:rPr lang="en-US" altLang="en-US" sz="3000">
                <a:sym typeface="Symbol" panose="05050102010706020507" pitchFamily="18" charset="2"/>
              </a:rPr>
              <a:t>,…,Y</a:t>
            </a:r>
            <a:r>
              <a:rPr lang="en-US" altLang="en-US" sz="3000" baseline="-25000">
                <a:sym typeface="Symbol" panose="05050102010706020507" pitchFamily="18" charset="2"/>
              </a:rPr>
              <a:t>n</a:t>
            </a:r>
            <a:endParaRPr lang="en-US" altLang="en-US" sz="3000">
              <a:sym typeface="Symbol" panose="05050102010706020507" pitchFamily="18" charset="2"/>
            </a:endParaRPr>
          </a:p>
          <a:p>
            <a:pPr eaLnBrk="1" hangingPunct="1">
              <a:buFont typeface="Wingdings" panose="05000000000000000000" pitchFamily="2" charset="2"/>
              <a:buChar char="§"/>
            </a:pPr>
            <a:r>
              <a:rPr lang="en-US" altLang="en-US" sz="3000">
                <a:sym typeface="Symbol" panose="05050102010706020507" pitchFamily="18" charset="2"/>
              </a:rPr>
              <a:t>Y</a:t>
            </a:r>
            <a:r>
              <a:rPr lang="en-US" altLang="en-US" sz="3000" baseline="-25000">
                <a:sym typeface="Symbol" panose="05050102010706020507" pitchFamily="18" charset="2"/>
              </a:rPr>
              <a:t>t</a:t>
            </a:r>
            <a:r>
              <a:rPr lang="en-US" altLang="en-US" sz="3000">
                <a:sym typeface="Symbol" panose="05050102010706020507" pitchFamily="18" charset="2"/>
              </a:rPr>
              <a:t>: Actual value</a:t>
            </a:r>
          </a:p>
          <a:p>
            <a:pPr eaLnBrk="1" hangingPunct="1">
              <a:buFont typeface="Wingdings" panose="05000000000000000000" pitchFamily="2" charset="2"/>
              <a:buChar char="§"/>
            </a:pPr>
            <a:r>
              <a:rPr lang="en-US" altLang="en-US" sz="3000">
                <a:sym typeface="Symbol" panose="05050102010706020507" pitchFamily="18" charset="2"/>
              </a:rPr>
              <a:t>F</a:t>
            </a:r>
            <a:r>
              <a:rPr lang="en-US" altLang="en-US" sz="3000" baseline="-25000">
                <a:sym typeface="Symbol" panose="05050102010706020507" pitchFamily="18" charset="2"/>
              </a:rPr>
              <a:t>t</a:t>
            </a:r>
            <a:r>
              <a:rPr lang="en-US" altLang="en-US" sz="3000">
                <a:sym typeface="Symbol" panose="05050102010706020507" pitchFamily="18" charset="2"/>
              </a:rPr>
              <a:t>: Forecasted value</a:t>
            </a:r>
          </a:p>
          <a:p>
            <a:pPr eaLnBrk="1" hangingPunct="1">
              <a:buFont typeface="Wingdings" panose="05000000000000000000" pitchFamily="2" charset="2"/>
              <a:buChar char="§"/>
            </a:pPr>
            <a:r>
              <a:rPr lang="en-US" altLang="en-US" sz="3000">
                <a:sym typeface="Symbol" panose="05050102010706020507" pitchFamily="18" charset="2"/>
              </a:rPr>
              <a:t>E</a:t>
            </a:r>
            <a:r>
              <a:rPr lang="en-US" altLang="en-US" sz="3000" baseline="-25000">
                <a:sym typeface="Symbol" panose="05050102010706020507" pitchFamily="18" charset="2"/>
              </a:rPr>
              <a:t>t</a:t>
            </a:r>
            <a:r>
              <a:rPr lang="en-US" altLang="en-US" sz="3000">
                <a:sym typeface="Symbol" panose="05050102010706020507" pitchFamily="18" charset="2"/>
              </a:rPr>
              <a:t> = (Y</a:t>
            </a:r>
            <a:r>
              <a:rPr lang="en-US" altLang="en-US" sz="3000" baseline="-25000">
                <a:sym typeface="Symbol" panose="05050102010706020507" pitchFamily="18" charset="2"/>
              </a:rPr>
              <a:t>t</a:t>
            </a:r>
            <a:r>
              <a:rPr lang="en-US" altLang="en-US" sz="3000">
                <a:sym typeface="Symbol" panose="05050102010706020507" pitchFamily="18" charset="2"/>
              </a:rPr>
              <a:t> – F</a:t>
            </a:r>
            <a:r>
              <a:rPr lang="en-US" altLang="en-US" sz="3000" baseline="-25000">
                <a:sym typeface="Symbol" panose="05050102010706020507" pitchFamily="18" charset="2"/>
              </a:rPr>
              <a:t>t</a:t>
            </a:r>
            <a:r>
              <a:rPr lang="en-US" altLang="en-US" sz="3000">
                <a:sym typeface="Symbol" panose="05050102010706020507" pitchFamily="18" charset="2"/>
              </a:rPr>
              <a:t>): Error</a:t>
            </a:r>
          </a:p>
          <a:p>
            <a:pPr eaLnBrk="1" hangingPunct="1">
              <a:buFont typeface="Wingdings" panose="05000000000000000000" pitchFamily="2" charset="2"/>
              <a:buChar char="§"/>
            </a:pPr>
            <a:r>
              <a:rPr lang="en-US" altLang="en-US" sz="3000" b="1">
                <a:solidFill>
                  <a:srgbClr val="0000FF"/>
                </a:solidFill>
                <a:sym typeface="Symbol" panose="05050102010706020507" pitchFamily="18" charset="2"/>
              </a:rPr>
              <a:t>Mean Percentage Error</a:t>
            </a:r>
            <a:r>
              <a:rPr lang="en-US" altLang="en-US" sz="3000">
                <a:sym typeface="Symbol" panose="05050102010706020507" pitchFamily="18" charset="2"/>
              </a:rPr>
              <a:t> (MPE) of Sample: (1/n){(Y</a:t>
            </a:r>
            <a:r>
              <a:rPr lang="en-US" altLang="en-US" sz="3000" baseline="-25000">
                <a:sym typeface="Symbol" panose="05050102010706020507" pitchFamily="18" charset="2"/>
              </a:rPr>
              <a:t>1</a:t>
            </a:r>
            <a:r>
              <a:rPr lang="en-US" altLang="en-US" sz="3000">
                <a:sym typeface="Symbol" panose="05050102010706020507" pitchFamily="18" charset="2"/>
              </a:rPr>
              <a:t>-F</a:t>
            </a:r>
            <a:r>
              <a:rPr lang="en-US" altLang="en-US" sz="3000" baseline="-25000">
                <a:sym typeface="Symbol" panose="05050102010706020507" pitchFamily="18" charset="2"/>
              </a:rPr>
              <a:t>1</a:t>
            </a:r>
            <a:r>
              <a:rPr lang="en-US" altLang="en-US" sz="3000">
                <a:sym typeface="Symbol" panose="05050102010706020507" pitchFamily="18" charset="2"/>
              </a:rPr>
              <a:t>)/Y</a:t>
            </a:r>
            <a:r>
              <a:rPr lang="en-US" altLang="en-US" sz="3000" baseline="-25000">
                <a:sym typeface="Symbol" panose="05050102010706020507" pitchFamily="18" charset="2"/>
              </a:rPr>
              <a:t>1</a:t>
            </a:r>
            <a:r>
              <a:rPr lang="en-US" altLang="en-US" sz="3000">
                <a:sym typeface="Symbol" panose="05050102010706020507" pitchFamily="18" charset="2"/>
              </a:rPr>
              <a:t>*100 +…. + (Y</a:t>
            </a:r>
            <a:r>
              <a:rPr lang="en-US" altLang="en-US" sz="3000" baseline="-25000">
                <a:sym typeface="Symbol" panose="05050102010706020507" pitchFamily="18" charset="2"/>
              </a:rPr>
              <a:t>n</a:t>
            </a:r>
            <a:r>
              <a:rPr lang="en-US" altLang="en-US" sz="3000">
                <a:sym typeface="Symbol" panose="05050102010706020507" pitchFamily="18" charset="2"/>
              </a:rPr>
              <a:t>-F</a:t>
            </a:r>
            <a:r>
              <a:rPr lang="en-US" altLang="en-US" sz="3000" baseline="-25000">
                <a:sym typeface="Symbol" panose="05050102010706020507" pitchFamily="18" charset="2"/>
              </a:rPr>
              <a:t>n</a:t>
            </a:r>
            <a:r>
              <a:rPr lang="en-US" altLang="en-US" sz="3000">
                <a:sym typeface="Symbol" panose="05050102010706020507" pitchFamily="18" charset="2"/>
              </a:rPr>
              <a:t>)/Y</a:t>
            </a:r>
            <a:r>
              <a:rPr lang="en-US" altLang="en-US" sz="3000" baseline="-25000">
                <a:sym typeface="Symbol" panose="05050102010706020507" pitchFamily="18" charset="2"/>
              </a:rPr>
              <a:t>n</a:t>
            </a:r>
            <a:r>
              <a:rPr lang="en-US" altLang="en-US" sz="3000">
                <a:sym typeface="Symbol" panose="05050102010706020507" pitchFamily="18" charset="2"/>
              </a:rPr>
              <a:t>*100}</a:t>
            </a:r>
          </a:p>
          <a:p>
            <a:pPr eaLnBrk="1" hangingPunct="1">
              <a:buFont typeface="Wingdings" panose="05000000000000000000" pitchFamily="2" charset="2"/>
              <a:buChar char="§"/>
            </a:pPr>
            <a:r>
              <a:rPr lang="en-US" altLang="en-US" sz="3000" b="1">
                <a:solidFill>
                  <a:srgbClr val="0000FF"/>
                </a:solidFill>
                <a:sym typeface="Symbol" panose="05050102010706020507" pitchFamily="18" charset="2"/>
              </a:rPr>
              <a:t>Mean Absolute Percentage Error</a:t>
            </a:r>
            <a:r>
              <a:rPr lang="en-US" altLang="en-US" sz="3000">
                <a:sym typeface="Symbol" panose="05050102010706020507" pitchFamily="18" charset="2"/>
              </a:rPr>
              <a:t> (MAPE) of Sample: (1/n){|(Y</a:t>
            </a:r>
            <a:r>
              <a:rPr lang="en-US" altLang="en-US" sz="3000" baseline="-25000">
                <a:sym typeface="Symbol" panose="05050102010706020507" pitchFamily="18" charset="2"/>
              </a:rPr>
              <a:t>1</a:t>
            </a:r>
            <a:r>
              <a:rPr lang="en-US" altLang="en-US" sz="3000">
                <a:sym typeface="Symbol" panose="05050102010706020507" pitchFamily="18" charset="2"/>
              </a:rPr>
              <a:t>-F</a:t>
            </a:r>
            <a:r>
              <a:rPr lang="en-US" altLang="en-US" sz="3000" baseline="-25000">
                <a:sym typeface="Symbol" panose="05050102010706020507" pitchFamily="18" charset="2"/>
              </a:rPr>
              <a:t>1</a:t>
            </a:r>
            <a:r>
              <a:rPr lang="en-US" altLang="en-US" sz="3000">
                <a:sym typeface="Symbol" panose="05050102010706020507" pitchFamily="18" charset="2"/>
              </a:rPr>
              <a:t>)/Y</a:t>
            </a:r>
            <a:r>
              <a:rPr lang="en-US" altLang="en-US" sz="3000" baseline="-25000">
                <a:sym typeface="Symbol" panose="05050102010706020507" pitchFamily="18" charset="2"/>
              </a:rPr>
              <a:t>1</a:t>
            </a:r>
            <a:r>
              <a:rPr lang="en-US" altLang="en-US" sz="3000">
                <a:sym typeface="Symbol" panose="05050102010706020507" pitchFamily="18" charset="2"/>
              </a:rPr>
              <a:t>|*100 +…. + |(Y</a:t>
            </a:r>
            <a:r>
              <a:rPr lang="en-US" altLang="en-US" sz="3000" baseline="-25000">
                <a:sym typeface="Symbol" panose="05050102010706020507" pitchFamily="18" charset="2"/>
              </a:rPr>
              <a:t>n</a:t>
            </a:r>
            <a:r>
              <a:rPr lang="en-US" altLang="en-US" sz="3000">
                <a:sym typeface="Symbol" panose="05050102010706020507" pitchFamily="18" charset="2"/>
              </a:rPr>
              <a:t>-F</a:t>
            </a:r>
            <a:r>
              <a:rPr lang="en-US" altLang="en-US" sz="3000" baseline="-25000">
                <a:sym typeface="Symbol" panose="05050102010706020507" pitchFamily="18" charset="2"/>
              </a:rPr>
              <a:t>n</a:t>
            </a:r>
            <a:r>
              <a:rPr lang="en-US" altLang="en-US" sz="3000">
                <a:sym typeface="Symbol" panose="05050102010706020507" pitchFamily="18" charset="2"/>
              </a:rPr>
              <a:t>)/Y</a:t>
            </a:r>
            <a:r>
              <a:rPr lang="en-US" altLang="en-US" sz="3000" baseline="-25000">
                <a:sym typeface="Symbol" panose="05050102010706020507" pitchFamily="18" charset="2"/>
              </a:rPr>
              <a:t>n</a:t>
            </a:r>
            <a:r>
              <a:rPr lang="en-US" altLang="en-US" sz="3000">
                <a:sym typeface="Symbol" panose="05050102010706020507" pitchFamily="18" charset="2"/>
              </a:rPr>
              <a:t>|*100}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36AE60A7-54E9-4A7A-9746-E8BF71FB560D}"/>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C742A152-1219-430A-955C-8DAD6E8D19AF}"/>
              </a:ext>
            </a:extLst>
          </p:cNvPr>
          <p:cNvSpPr>
            <a:spLocks noGrp="1"/>
          </p:cNvSpPr>
          <p:nvPr>
            <p:ph type="ftr" sz="quarter" idx="11"/>
          </p:nvPr>
        </p:nvSpPr>
        <p:spPr/>
        <p:txBody>
          <a:bodyPr/>
          <a:lstStyle/>
          <a:p>
            <a:pPr>
              <a:defRPr/>
            </a:pPr>
            <a:r>
              <a:rPr lang="en-US"/>
              <a:t>RNSengupta,IME Dept,IIT Kanpur,INDIA</a:t>
            </a:r>
          </a:p>
        </p:txBody>
      </p:sp>
      <p:sp>
        <p:nvSpPr>
          <p:cNvPr id="15364" name="Slide Number Placeholder 7">
            <a:extLst>
              <a:ext uri="{FF2B5EF4-FFF2-40B4-BE49-F238E27FC236}">
                <a16:creationId xmlns:a16="http://schemas.microsoft.com/office/drawing/2014/main" id="{966A302E-C763-4360-A6FA-3688049A21D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3348A05-6C54-4CB7-864F-06E7AA0C7436}" type="slidenum">
              <a:rPr lang="en-US" altLang="en-US" sz="1400" smtClean="0"/>
              <a:pPr>
                <a:spcBef>
                  <a:spcPct val="0"/>
                </a:spcBef>
                <a:buFontTx/>
                <a:buNone/>
              </a:pPr>
              <a:t>3</a:t>
            </a:fld>
            <a:endParaRPr lang="en-US" altLang="en-US" sz="1400"/>
          </a:p>
        </p:txBody>
      </p:sp>
      <p:sp>
        <p:nvSpPr>
          <p:cNvPr id="31749" name="Rectangle 2">
            <a:extLst>
              <a:ext uri="{FF2B5EF4-FFF2-40B4-BE49-F238E27FC236}">
                <a16:creationId xmlns:a16="http://schemas.microsoft.com/office/drawing/2014/main" id="{804B1643-F030-4D1A-B7CF-B3F75543BB2E}"/>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02</a:t>
            </a:r>
            <a:endParaRPr lang="en-US" altLang="en-US" dirty="0">
              <a:solidFill>
                <a:srgbClr val="FF0000"/>
              </a:solidFill>
            </a:endParaRPr>
          </a:p>
        </p:txBody>
      </p:sp>
      <p:sp>
        <p:nvSpPr>
          <p:cNvPr id="15366" name="Rectangle 3">
            <a:extLst>
              <a:ext uri="{FF2B5EF4-FFF2-40B4-BE49-F238E27FC236}">
                <a16:creationId xmlns:a16="http://schemas.microsoft.com/office/drawing/2014/main" id="{A7C56F27-80CC-4B8E-A862-A1639F99638A}"/>
              </a:ext>
            </a:extLst>
          </p:cNvPr>
          <p:cNvSpPr>
            <a:spLocks noGrp="1" noChangeArrowheads="1"/>
          </p:cNvSpPr>
          <p:nvPr>
            <p:ph type="body" sz="half" idx="1"/>
          </p:nvPr>
        </p:nvSpPr>
        <p:spPr>
          <a:xfrm>
            <a:off x="1981200" y="1600200"/>
            <a:ext cx="8391525" cy="4525963"/>
          </a:xfrm>
        </p:spPr>
        <p:txBody>
          <a:bodyPr/>
          <a:lstStyle/>
          <a:p>
            <a:pPr marL="0" indent="0" eaLnBrk="1" hangingPunct="1">
              <a:buFontTx/>
              <a:buNone/>
            </a:pPr>
            <a:endParaRPr lang="en-US" altLang="en-US" sz="2800">
              <a:sym typeface="Symbol" panose="05050102010706020507" pitchFamily="18" charset="2"/>
            </a:endParaRPr>
          </a:p>
        </p:txBody>
      </p:sp>
      <p:graphicFrame>
        <p:nvGraphicFramePr>
          <p:cNvPr id="4" name="Table 4">
            <a:extLst>
              <a:ext uri="{FF2B5EF4-FFF2-40B4-BE49-F238E27FC236}">
                <a16:creationId xmlns:a16="http://schemas.microsoft.com/office/drawing/2014/main" id="{7C12CF06-7AA6-42B8-A0C6-9D2B5F108CDD}"/>
              </a:ext>
            </a:extLst>
          </p:cNvPr>
          <p:cNvGraphicFramePr>
            <a:graphicFrameLocks noGrp="1"/>
          </p:cNvGraphicFramePr>
          <p:nvPr/>
        </p:nvGraphicFramePr>
        <p:xfrm>
          <a:off x="609600" y="1600200"/>
          <a:ext cx="10972806" cy="4535485"/>
        </p:xfrm>
        <a:graphic>
          <a:graphicData uri="http://schemas.openxmlformats.org/drawingml/2006/table">
            <a:tbl>
              <a:tblPr firstRow="1" bandRow="1">
                <a:tableStyleId>{5C22544A-7EE6-4342-B048-85BDC9FD1C3A}</a:tableStyleId>
              </a:tblPr>
              <a:tblGrid>
                <a:gridCol w="844062">
                  <a:extLst>
                    <a:ext uri="{9D8B030D-6E8A-4147-A177-3AD203B41FA5}">
                      <a16:colId xmlns:a16="http://schemas.microsoft.com/office/drawing/2014/main" val="20000"/>
                    </a:ext>
                  </a:extLst>
                </a:gridCol>
                <a:gridCol w="844062">
                  <a:extLst>
                    <a:ext uri="{9D8B030D-6E8A-4147-A177-3AD203B41FA5}">
                      <a16:colId xmlns:a16="http://schemas.microsoft.com/office/drawing/2014/main" val="20001"/>
                    </a:ext>
                  </a:extLst>
                </a:gridCol>
                <a:gridCol w="844062">
                  <a:extLst>
                    <a:ext uri="{9D8B030D-6E8A-4147-A177-3AD203B41FA5}">
                      <a16:colId xmlns:a16="http://schemas.microsoft.com/office/drawing/2014/main" val="20002"/>
                    </a:ext>
                  </a:extLst>
                </a:gridCol>
                <a:gridCol w="844062">
                  <a:extLst>
                    <a:ext uri="{9D8B030D-6E8A-4147-A177-3AD203B41FA5}">
                      <a16:colId xmlns:a16="http://schemas.microsoft.com/office/drawing/2014/main" val="20003"/>
                    </a:ext>
                  </a:extLst>
                </a:gridCol>
                <a:gridCol w="844062">
                  <a:extLst>
                    <a:ext uri="{9D8B030D-6E8A-4147-A177-3AD203B41FA5}">
                      <a16:colId xmlns:a16="http://schemas.microsoft.com/office/drawing/2014/main" val="20004"/>
                    </a:ext>
                  </a:extLst>
                </a:gridCol>
                <a:gridCol w="844062">
                  <a:extLst>
                    <a:ext uri="{9D8B030D-6E8A-4147-A177-3AD203B41FA5}">
                      <a16:colId xmlns:a16="http://schemas.microsoft.com/office/drawing/2014/main" val="20005"/>
                    </a:ext>
                  </a:extLst>
                </a:gridCol>
                <a:gridCol w="844062">
                  <a:extLst>
                    <a:ext uri="{9D8B030D-6E8A-4147-A177-3AD203B41FA5}">
                      <a16:colId xmlns:a16="http://schemas.microsoft.com/office/drawing/2014/main" val="20006"/>
                    </a:ext>
                  </a:extLst>
                </a:gridCol>
                <a:gridCol w="844062">
                  <a:extLst>
                    <a:ext uri="{9D8B030D-6E8A-4147-A177-3AD203B41FA5}">
                      <a16:colId xmlns:a16="http://schemas.microsoft.com/office/drawing/2014/main" val="20007"/>
                    </a:ext>
                  </a:extLst>
                </a:gridCol>
                <a:gridCol w="844062">
                  <a:extLst>
                    <a:ext uri="{9D8B030D-6E8A-4147-A177-3AD203B41FA5}">
                      <a16:colId xmlns:a16="http://schemas.microsoft.com/office/drawing/2014/main" val="20008"/>
                    </a:ext>
                  </a:extLst>
                </a:gridCol>
                <a:gridCol w="844062">
                  <a:extLst>
                    <a:ext uri="{9D8B030D-6E8A-4147-A177-3AD203B41FA5}">
                      <a16:colId xmlns:a16="http://schemas.microsoft.com/office/drawing/2014/main" val="20009"/>
                    </a:ext>
                  </a:extLst>
                </a:gridCol>
                <a:gridCol w="844062">
                  <a:extLst>
                    <a:ext uri="{9D8B030D-6E8A-4147-A177-3AD203B41FA5}">
                      <a16:colId xmlns:a16="http://schemas.microsoft.com/office/drawing/2014/main" val="20010"/>
                    </a:ext>
                  </a:extLst>
                </a:gridCol>
                <a:gridCol w="844062">
                  <a:extLst>
                    <a:ext uri="{9D8B030D-6E8A-4147-A177-3AD203B41FA5}">
                      <a16:colId xmlns:a16="http://schemas.microsoft.com/office/drawing/2014/main" val="20011"/>
                    </a:ext>
                  </a:extLst>
                </a:gridCol>
                <a:gridCol w="844062">
                  <a:extLst>
                    <a:ext uri="{9D8B030D-6E8A-4147-A177-3AD203B41FA5}">
                      <a16:colId xmlns:a16="http://schemas.microsoft.com/office/drawing/2014/main" val="20012"/>
                    </a:ext>
                  </a:extLst>
                </a:gridCol>
              </a:tblGrid>
              <a:tr h="373206">
                <a:tc gridSpan="13">
                  <a:txBody>
                    <a:bodyPr/>
                    <a:lstStyle/>
                    <a:p>
                      <a:pPr algn="ctr"/>
                      <a:r>
                        <a:rPr lang="en-US" sz="1500" dirty="0">
                          <a:solidFill>
                            <a:schemeClr val="tx1"/>
                          </a:solidFill>
                        </a:rPr>
                        <a:t>Average Monthly Temp in °F at NY Central Park (Data: https://www.weather.gov/)</a:t>
                      </a:r>
                      <a:endParaRPr lang="en-IN" sz="1500" dirty="0">
                        <a:solidFill>
                          <a:schemeClr val="tx1"/>
                        </a:solidFill>
                      </a:endParaRPr>
                    </a:p>
                  </a:txBody>
                  <a:tcPr marL="91437" marR="91437" marT="45724" marB="45724"/>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dirty="0"/>
                    </a:p>
                  </a:txBody>
                  <a:tcPr/>
                </a:tc>
                <a:extLst>
                  <a:ext uri="{0D108BD9-81ED-4DB2-BD59-A6C34878D82A}">
                    <a16:rowId xmlns:a16="http://schemas.microsoft.com/office/drawing/2014/main" val="10000"/>
                  </a:ext>
                </a:extLst>
              </a:tr>
              <a:tr h="378389">
                <a:tc>
                  <a:txBody>
                    <a:bodyPr/>
                    <a:lstStyle/>
                    <a:p>
                      <a:r>
                        <a:rPr lang="en-US" sz="1500" dirty="0">
                          <a:solidFill>
                            <a:schemeClr val="tx1"/>
                          </a:solidFill>
                        </a:rPr>
                        <a:t>Year</a:t>
                      </a:r>
                      <a:endParaRPr lang="en-IN" sz="1500" dirty="0">
                        <a:solidFill>
                          <a:schemeClr val="tx1"/>
                        </a:solidFill>
                      </a:endParaRPr>
                    </a:p>
                  </a:txBody>
                  <a:tcPr marL="91437" marR="91437" marT="45724" marB="45724"/>
                </a:tc>
                <a:tc>
                  <a:txBody>
                    <a:bodyPr/>
                    <a:lstStyle/>
                    <a:p>
                      <a:r>
                        <a:rPr lang="en-US" sz="1500" dirty="0">
                          <a:solidFill>
                            <a:schemeClr val="tx1"/>
                          </a:solidFill>
                        </a:rPr>
                        <a:t>Jan</a:t>
                      </a:r>
                      <a:endParaRPr lang="en-IN" sz="1500" dirty="0">
                        <a:solidFill>
                          <a:schemeClr val="tx1"/>
                        </a:solidFill>
                      </a:endParaRPr>
                    </a:p>
                  </a:txBody>
                  <a:tcPr marL="91437" marR="91437" marT="45724" marB="45724"/>
                </a:tc>
                <a:tc>
                  <a:txBody>
                    <a:bodyPr/>
                    <a:lstStyle/>
                    <a:p>
                      <a:r>
                        <a:rPr lang="en-US" sz="1500" dirty="0">
                          <a:solidFill>
                            <a:schemeClr val="tx1"/>
                          </a:solidFill>
                        </a:rPr>
                        <a:t>Feb</a:t>
                      </a:r>
                      <a:endParaRPr lang="en-IN" sz="1500" dirty="0">
                        <a:solidFill>
                          <a:schemeClr val="tx1"/>
                        </a:solidFill>
                      </a:endParaRPr>
                    </a:p>
                  </a:txBody>
                  <a:tcPr marL="91437" marR="91437" marT="45724" marB="45724"/>
                </a:tc>
                <a:tc>
                  <a:txBody>
                    <a:bodyPr/>
                    <a:lstStyle/>
                    <a:p>
                      <a:r>
                        <a:rPr lang="en-US" sz="1500" dirty="0">
                          <a:solidFill>
                            <a:schemeClr val="tx1"/>
                          </a:solidFill>
                        </a:rPr>
                        <a:t>Mar</a:t>
                      </a:r>
                      <a:endParaRPr lang="en-IN" sz="1500" dirty="0">
                        <a:solidFill>
                          <a:schemeClr val="tx1"/>
                        </a:solidFill>
                      </a:endParaRPr>
                    </a:p>
                  </a:txBody>
                  <a:tcPr marL="91437" marR="91437" marT="45724" marB="45724"/>
                </a:tc>
                <a:tc>
                  <a:txBody>
                    <a:bodyPr/>
                    <a:lstStyle/>
                    <a:p>
                      <a:r>
                        <a:rPr lang="en-US" sz="1500" dirty="0">
                          <a:solidFill>
                            <a:schemeClr val="tx1"/>
                          </a:solidFill>
                        </a:rPr>
                        <a:t>Apr</a:t>
                      </a:r>
                      <a:endParaRPr lang="en-IN" sz="1500" dirty="0">
                        <a:solidFill>
                          <a:schemeClr val="tx1"/>
                        </a:solidFill>
                      </a:endParaRPr>
                    </a:p>
                  </a:txBody>
                  <a:tcPr marL="91437" marR="91437" marT="45724" marB="45724"/>
                </a:tc>
                <a:tc>
                  <a:txBody>
                    <a:bodyPr/>
                    <a:lstStyle/>
                    <a:p>
                      <a:r>
                        <a:rPr lang="en-US" sz="1500" dirty="0">
                          <a:solidFill>
                            <a:schemeClr val="tx1"/>
                          </a:solidFill>
                        </a:rPr>
                        <a:t>May</a:t>
                      </a:r>
                      <a:endParaRPr lang="en-IN" sz="1500" dirty="0">
                        <a:solidFill>
                          <a:schemeClr val="tx1"/>
                        </a:solidFill>
                      </a:endParaRPr>
                    </a:p>
                  </a:txBody>
                  <a:tcPr marL="91437" marR="91437" marT="45724" marB="45724"/>
                </a:tc>
                <a:tc>
                  <a:txBody>
                    <a:bodyPr/>
                    <a:lstStyle/>
                    <a:p>
                      <a:r>
                        <a:rPr lang="en-US" sz="1500" dirty="0">
                          <a:solidFill>
                            <a:schemeClr val="tx1"/>
                          </a:solidFill>
                        </a:rPr>
                        <a:t>Jun</a:t>
                      </a:r>
                      <a:endParaRPr lang="en-IN" sz="1500" dirty="0">
                        <a:solidFill>
                          <a:schemeClr val="tx1"/>
                        </a:solidFill>
                      </a:endParaRPr>
                    </a:p>
                  </a:txBody>
                  <a:tcPr marL="91437" marR="91437" marT="45724" marB="45724"/>
                </a:tc>
                <a:tc>
                  <a:txBody>
                    <a:bodyPr/>
                    <a:lstStyle/>
                    <a:p>
                      <a:r>
                        <a:rPr lang="en-US" sz="1500" dirty="0">
                          <a:solidFill>
                            <a:schemeClr val="tx1"/>
                          </a:solidFill>
                        </a:rPr>
                        <a:t>July</a:t>
                      </a:r>
                      <a:endParaRPr lang="en-IN" sz="1500" dirty="0">
                        <a:solidFill>
                          <a:schemeClr val="tx1"/>
                        </a:solidFill>
                      </a:endParaRPr>
                    </a:p>
                  </a:txBody>
                  <a:tcPr marL="91437" marR="91437" marT="45724" marB="45724"/>
                </a:tc>
                <a:tc>
                  <a:txBody>
                    <a:bodyPr/>
                    <a:lstStyle/>
                    <a:p>
                      <a:r>
                        <a:rPr lang="en-US" sz="1500" dirty="0">
                          <a:solidFill>
                            <a:schemeClr val="tx1"/>
                          </a:solidFill>
                        </a:rPr>
                        <a:t>Aug</a:t>
                      </a:r>
                      <a:endParaRPr lang="en-IN" sz="1500" dirty="0">
                        <a:solidFill>
                          <a:schemeClr val="tx1"/>
                        </a:solidFill>
                      </a:endParaRPr>
                    </a:p>
                  </a:txBody>
                  <a:tcPr marL="91437" marR="91437" marT="45724" marB="45724"/>
                </a:tc>
                <a:tc>
                  <a:txBody>
                    <a:bodyPr/>
                    <a:lstStyle/>
                    <a:p>
                      <a:r>
                        <a:rPr lang="en-US" sz="1500" dirty="0">
                          <a:solidFill>
                            <a:schemeClr val="tx1"/>
                          </a:solidFill>
                        </a:rPr>
                        <a:t>Sep</a:t>
                      </a:r>
                      <a:endParaRPr lang="en-IN" sz="1500" dirty="0">
                        <a:solidFill>
                          <a:schemeClr val="tx1"/>
                        </a:solidFill>
                      </a:endParaRPr>
                    </a:p>
                  </a:txBody>
                  <a:tcPr marL="91437" marR="91437" marT="45724" marB="45724"/>
                </a:tc>
                <a:tc>
                  <a:txBody>
                    <a:bodyPr/>
                    <a:lstStyle/>
                    <a:p>
                      <a:r>
                        <a:rPr lang="en-US" sz="1500" dirty="0">
                          <a:solidFill>
                            <a:schemeClr val="tx1"/>
                          </a:solidFill>
                        </a:rPr>
                        <a:t>Oct</a:t>
                      </a:r>
                      <a:endParaRPr lang="en-IN" sz="1500" dirty="0">
                        <a:solidFill>
                          <a:schemeClr val="tx1"/>
                        </a:solidFill>
                      </a:endParaRPr>
                    </a:p>
                  </a:txBody>
                  <a:tcPr marL="91437" marR="91437" marT="45724" marB="45724"/>
                </a:tc>
                <a:tc>
                  <a:txBody>
                    <a:bodyPr/>
                    <a:lstStyle/>
                    <a:p>
                      <a:r>
                        <a:rPr lang="en-US" sz="1500" dirty="0">
                          <a:solidFill>
                            <a:schemeClr val="tx1"/>
                          </a:solidFill>
                        </a:rPr>
                        <a:t>Nov</a:t>
                      </a:r>
                      <a:endParaRPr lang="en-IN" sz="1500" dirty="0">
                        <a:solidFill>
                          <a:schemeClr val="tx1"/>
                        </a:solidFill>
                      </a:endParaRPr>
                    </a:p>
                  </a:txBody>
                  <a:tcPr marL="91437" marR="91437" marT="45724" marB="45724"/>
                </a:tc>
                <a:tc>
                  <a:txBody>
                    <a:bodyPr/>
                    <a:lstStyle/>
                    <a:p>
                      <a:r>
                        <a:rPr lang="en-US" sz="1500" dirty="0">
                          <a:solidFill>
                            <a:schemeClr val="tx1"/>
                          </a:solidFill>
                        </a:rPr>
                        <a:t>Dec</a:t>
                      </a:r>
                      <a:endParaRPr lang="en-IN" sz="1500" dirty="0">
                        <a:solidFill>
                          <a:schemeClr val="tx1"/>
                        </a:solidFill>
                      </a:endParaRPr>
                    </a:p>
                  </a:txBody>
                  <a:tcPr marL="91437" marR="91437" marT="45724" marB="45724"/>
                </a:tc>
                <a:extLst>
                  <a:ext uri="{0D108BD9-81ED-4DB2-BD59-A6C34878D82A}">
                    <a16:rowId xmlns:a16="http://schemas.microsoft.com/office/drawing/2014/main" val="10001"/>
                  </a:ext>
                </a:extLst>
              </a:tr>
              <a:tr h="378389">
                <a:tc>
                  <a:txBody>
                    <a:bodyPr/>
                    <a:lstStyle/>
                    <a:p>
                      <a:r>
                        <a:rPr lang="en-US" sz="1500" dirty="0">
                          <a:solidFill>
                            <a:schemeClr val="tx1"/>
                          </a:solidFill>
                        </a:rPr>
                        <a:t>2010</a:t>
                      </a:r>
                      <a:endParaRPr lang="en-IN" sz="1500" dirty="0">
                        <a:solidFill>
                          <a:schemeClr val="tx1"/>
                        </a:solidFill>
                      </a:endParaRPr>
                    </a:p>
                  </a:txBody>
                  <a:tcPr marL="91437" marR="91437" marT="45724" marB="45724"/>
                </a:tc>
                <a:tc>
                  <a:txBody>
                    <a:bodyPr/>
                    <a:lstStyle/>
                    <a:p>
                      <a:r>
                        <a:rPr lang="en-IN" sz="1500" dirty="0">
                          <a:solidFill>
                            <a:schemeClr val="tx1"/>
                          </a:solidFill>
                        </a:rPr>
                        <a:t>32.5</a:t>
                      </a:r>
                    </a:p>
                  </a:txBody>
                  <a:tcPr marL="91437" marR="91437" marT="45724" marB="45724"/>
                </a:tc>
                <a:tc>
                  <a:txBody>
                    <a:bodyPr/>
                    <a:lstStyle/>
                    <a:p>
                      <a:r>
                        <a:rPr lang="en-IN" sz="1500" dirty="0">
                          <a:solidFill>
                            <a:schemeClr val="tx1"/>
                          </a:solidFill>
                        </a:rPr>
                        <a:t>33.1</a:t>
                      </a:r>
                    </a:p>
                  </a:txBody>
                  <a:tcPr marL="91437" marR="91437" marT="45724" marB="45724"/>
                </a:tc>
                <a:tc>
                  <a:txBody>
                    <a:bodyPr/>
                    <a:lstStyle/>
                    <a:p>
                      <a:r>
                        <a:rPr lang="en-IN" sz="1500" dirty="0">
                          <a:solidFill>
                            <a:schemeClr val="tx1"/>
                          </a:solidFill>
                        </a:rPr>
                        <a:t>48.2</a:t>
                      </a:r>
                    </a:p>
                  </a:txBody>
                  <a:tcPr marL="91437" marR="91437" marT="45724" marB="45724"/>
                </a:tc>
                <a:tc>
                  <a:txBody>
                    <a:bodyPr/>
                    <a:lstStyle/>
                    <a:p>
                      <a:r>
                        <a:rPr lang="en-IN" sz="1500" dirty="0">
                          <a:solidFill>
                            <a:schemeClr val="tx1"/>
                          </a:solidFill>
                        </a:rPr>
                        <a:t>57.9</a:t>
                      </a:r>
                    </a:p>
                  </a:txBody>
                  <a:tcPr marL="91437" marR="91437" marT="45724" marB="45724"/>
                </a:tc>
                <a:tc>
                  <a:txBody>
                    <a:bodyPr/>
                    <a:lstStyle/>
                    <a:p>
                      <a:r>
                        <a:rPr lang="en-IN" sz="1500" dirty="0">
                          <a:solidFill>
                            <a:schemeClr val="tx1"/>
                          </a:solidFill>
                        </a:rPr>
                        <a:t>65.3</a:t>
                      </a:r>
                    </a:p>
                  </a:txBody>
                  <a:tcPr marL="91437" marR="91437" marT="45724" marB="45724"/>
                </a:tc>
                <a:tc>
                  <a:txBody>
                    <a:bodyPr/>
                    <a:lstStyle/>
                    <a:p>
                      <a:r>
                        <a:rPr lang="en-IN" sz="1500" dirty="0">
                          <a:solidFill>
                            <a:schemeClr val="tx1"/>
                          </a:solidFill>
                        </a:rPr>
                        <a:t>74.7</a:t>
                      </a:r>
                    </a:p>
                  </a:txBody>
                  <a:tcPr marL="91437" marR="91437" marT="45724" marB="45724"/>
                </a:tc>
                <a:tc>
                  <a:txBody>
                    <a:bodyPr/>
                    <a:lstStyle/>
                    <a:p>
                      <a:r>
                        <a:rPr lang="en-IN" sz="1500" dirty="0">
                          <a:solidFill>
                            <a:schemeClr val="tx1"/>
                          </a:solidFill>
                        </a:rPr>
                        <a:t>81.3</a:t>
                      </a:r>
                    </a:p>
                  </a:txBody>
                  <a:tcPr marL="91437" marR="91437" marT="45724" marB="45724"/>
                </a:tc>
                <a:tc>
                  <a:txBody>
                    <a:bodyPr/>
                    <a:lstStyle/>
                    <a:p>
                      <a:r>
                        <a:rPr lang="en-IN" sz="1500" dirty="0">
                          <a:solidFill>
                            <a:schemeClr val="tx1"/>
                          </a:solidFill>
                        </a:rPr>
                        <a:t>77.4</a:t>
                      </a:r>
                    </a:p>
                  </a:txBody>
                  <a:tcPr marL="91437" marR="91437" marT="45724" marB="45724"/>
                </a:tc>
                <a:tc>
                  <a:txBody>
                    <a:bodyPr/>
                    <a:lstStyle/>
                    <a:p>
                      <a:r>
                        <a:rPr lang="en-IN" sz="1500" dirty="0">
                          <a:solidFill>
                            <a:schemeClr val="tx1"/>
                          </a:solidFill>
                        </a:rPr>
                        <a:t>71.1</a:t>
                      </a:r>
                    </a:p>
                  </a:txBody>
                  <a:tcPr marL="91437" marR="91437" marT="45724" marB="45724"/>
                </a:tc>
                <a:tc>
                  <a:txBody>
                    <a:bodyPr/>
                    <a:lstStyle/>
                    <a:p>
                      <a:r>
                        <a:rPr lang="en-IN" sz="1500" dirty="0">
                          <a:solidFill>
                            <a:schemeClr val="tx1"/>
                          </a:solidFill>
                        </a:rPr>
                        <a:t>58.1</a:t>
                      </a:r>
                    </a:p>
                  </a:txBody>
                  <a:tcPr marL="91437" marR="91437" marT="45724" marB="45724"/>
                </a:tc>
                <a:tc>
                  <a:txBody>
                    <a:bodyPr/>
                    <a:lstStyle/>
                    <a:p>
                      <a:r>
                        <a:rPr lang="en-IN" sz="1500" dirty="0">
                          <a:solidFill>
                            <a:schemeClr val="tx1"/>
                          </a:solidFill>
                        </a:rPr>
                        <a:t>47.9</a:t>
                      </a:r>
                    </a:p>
                  </a:txBody>
                  <a:tcPr marL="91437" marR="91437" marT="45724" marB="45724"/>
                </a:tc>
                <a:tc>
                  <a:txBody>
                    <a:bodyPr/>
                    <a:lstStyle/>
                    <a:p>
                      <a:r>
                        <a:rPr lang="en-IN" sz="1500" dirty="0">
                          <a:solidFill>
                            <a:schemeClr val="tx1"/>
                          </a:solidFill>
                        </a:rPr>
                        <a:t>32.8</a:t>
                      </a:r>
                    </a:p>
                  </a:txBody>
                  <a:tcPr marL="91437" marR="91437" marT="45724" marB="45724"/>
                </a:tc>
                <a:extLst>
                  <a:ext uri="{0D108BD9-81ED-4DB2-BD59-A6C34878D82A}">
                    <a16:rowId xmlns:a16="http://schemas.microsoft.com/office/drawing/2014/main" val="10002"/>
                  </a:ext>
                </a:extLst>
              </a:tr>
              <a:tr h="378389">
                <a:tc>
                  <a:txBody>
                    <a:bodyPr/>
                    <a:lstStyle/>
                    <a:p>
                      <a:r>
                        <a:rPr lang="en-US" sz="1500" dirty="0">
                          <a:solidFill>
                            <a:schemeClr val="tx1"/>
                          </a:solidFill>
                        </a:rPr>
                        <a:t>2011</a:t>
                      </a:r>
                      <a:endParaRPr lang="en-IN" sz="1500" dirty="0">
                        <a:solidFill>
                          <a:schemeClr val="tx1"/>
                        </a:solidFill>
                      </a:endParaRPr>
                    </a:p>
                  </a:txBody>
                  <a:tcPr marL="91437" marR="91437" marT="45724" marB="45724"/>
                </a:tc>
                <a:tc>
                  <a:txBody>
                    <a:bodyPr/>
                    <a:lstStyle/>
                    <a:p>
                      <a:r>
                        <a:rPr lang="en-IN" sz="1500" dirty="0">
                          <a:solidFill>
                            <a:schemeClr val="tx1"/>
                          </a:solidFill>
                        </a:rPr>
                        <a:t>29.7</a:t>
                      </a:r>
                    </a:p>
                  </a:txBody>
                  <a:tcPr marL="91437" marR="91437" marT="45724" marB="45724"/>
                </a:tc>
                <a:tc>
                  <a:txBody>
                    <a:bodyPr/>
                    <a:lstStyle/>
                    <a:p>
                      <a:r>
                        <a:rPr lang="en-IN" sz="1500" dirty="0">
                          <a:solidFill>
                            <a:schemeClr val="tx1"/>
                          </a:solidFill>
                        </a:rPr>
                        <a:t>36.0</a:t>
                      </a:r>
                    </a:p>
                  </a:txBody>
                  <a:tcPr marL="91437" marR="91437" marT="45724" marB="45724"/>
                </a:tc>
                <a:tc>
                  <a:txBody>
                    <a:bodyPr/>
                    <a:lstStyle/>
                    <a:p>
                      <a:r>
                        <a:rPr lang="en-IN" sz="1500" dirty="0">
                          <a:solidFill>
                            <a:schemeClr val="tx1"/>
                          </a:solidFill>
                        </a:rPr>
                        <a:t>42.3</a:t>
                      </a:r>
                    </a:p>
                  </a:txBody>
                  <a:tcPr marL="91437" marR="91437" marT="45724" marB="45724"/>
                </a:tc>
                <a:tc>
                  <a:txBody>
                    <a:bodyPr/>
                    <a:lstStyle/>
                    <a:p>
                      <a:r>
                        <a:rPr lang="en-IN" sz="1500" dirty="0">
                          <a:solidFill>
                            <a:schemeClr val="tx1"/>
                          </a:solidFill>
                        </a:rPr>
                        <a:t>54.3</a:t>
                      </a:r>
                    </a:p>
                  </a:txBody>
                  <a:tcPr marL="91437" marR="91437" marT="45724" marB="45724"/>
                </a:tc>
                <a:tc>
                  <a:txBody>
                    <a:bodyPr/>
                    <a:lstStyle/>
                    <a:p>
                      <a:r>
                        <a:rPr lang="en-IN" sz="1500" dirty="0">
                          <a:solidFill>
                            <a:schemeClr val="tx1"/>
                          </a:solidFill>
                        </a:rPr>
                        <a:t>64.5</a:t>
                      </a:r>
                    </a:p>
                  </a:txBody>
                  <a:tcPr marL="91437" marR="91437" marT="45724" marB="45724"/>
                </a:tc>
                <a:tc>
                  <a:txBody>
                    <a:bodyPr/>
                    <a:lstStyle/>
                    <a:p>
                      <a:r>
                        <a:rPr lang="en-IN" sz="1500" dirty="0">
                          <a:solidFill>
                            <a:schemeClr val="tx1"/>
                          </a:solidFill>
                        </a:rPr>
                        <a:t>72.3</a:t>
                      </a:r>
                    </a:p>
                  </a:txBody>
                  <a:tcPr marL="91437" marR="91437" marT="45724" marB="45724"/>
                </a:tc>
                <a:tc>
                  <a:txBody>
                    <a:bodyPr/>
                    <a:lstStyle/>
                    <a:p>
                      <a:r>
                        <a:rPr lang="en-IN" sz="1500" dirty="0">
                          <a:solidFill>
                            <a:schemeClr val="tx1"/>
                          </a:solidFill>
                        </a:rPr>
                        <a:t>80.2</a:t>
                      </a:r>
                    </a:p>
                  </a:txBody>
                  <a:tcPr marL="91437" marR="91437" marT="45724" marB="45724"/>
                </a:tc>
                <a:tc>
                  <a:txBody>
                    <a:bodyPr/>
                    <a:lstStyle/>
                    <a:p>
                      <a:r>
                        <a:rPr lang="en-IN" sz="1500" dirty="0">
                          <a:solidFill>
                            <a:schemeClr val="tx1"/>
                          </a:solidFill>
                        </a:rPr>
                        <a:t>75.3</a:t>
                      </a:r>
                    </a:p>
                  </a:txBody>
                  <a:tcPr marL="91437" marR="91437" marT="45724" marB="45724"/>
                </a:tc>
                <a:tc>
                  <a:txBody>
                    <a:bodyPr/>
                    <a:lstStyle/>
                    <a:p>
                      <a:r>
                        <a:rPr lang="en-IN" sz="1500" dirty="0">
                          <a:solidFill>
                            <a:schemeClr val="tx1"/>
                          </a:solidFill>
                        </a:rPr>
                        <a:t>70.0</a:t>
                      </a:r>
                    </a:p>
                  </a:txBody>
                  <a:tcPr marL="91437" marR="91437" marT="45724" marB="45724"/>
                </a:tc>
                <a:tc>
                  <a:txBody>
                    <a:bodyPr/>
                    <a:lstStyle/>
                    <a:p>
                      <a:r>
                        <a:rPr lang="en-IN" sz="1500" dirty="0">
                          <a:solidFill>
                            <a:schemeClr val="tx1"/>
                          </a:solidFill>
                        </a:rPr>
                        <a:t>57.1</a:t>
                      </a:r>
                    </a:p>
                  </a:txBody>
                  <a:tcPr marL="91437" marR="91437" marT="45724" marB="45724"/>
                </a:tc>
                <a:tc>
                  <a:txBody>
                    <a:bodyPr/>
                    <a:lstStyle/>
                    <a:p>
                      <a:r>
                        <a:rPr lang="en-IN" sz="1500" dirty="0">
                          <a:solidFill>
                            <a:schemeClr val="tx1"/>
                          </a:solidFill>
                        </a:rPr>
                        <a:t>51.9</a:t>
                      </a:r>
                    </a:p>
                  </a:txBody>
                  <a:tcPr marL="91437" marR="91437" marT="45724" marB="45724"/>
                </a:tc>
                <a:tc>
                  <a:txBody>
                    <a:bodyPr/>
                    <a:lstStyle/>
                    <a:p>
                      <a:r>
                        <a:rPr lang="en-IN" sz="1500" dirty="0">
                          <a:solidFill>
                            <a:schemeClr val="tx1"/>
                          </a:solidFill>
                        </a:rPr>
                        <a:t>43.3</a:t>
                      </a:r>
                    </a:p>
                  </a:txBody>
                  <a:tcPr marL="91437" marR="91437" marT="45724" marB="45724"/>
                </a:tc>
                <a:extLst>
                  <a:ext uri="{0D108BD9-81ED-4DB2-BD59-A6C34878D82A}">
                    <a16:rowId xmlns:a16="http://schemas.microsoft.com/office/drawing/2014/main" val="10003"/>
                  </a:ext>
                </a:extLst>
              </a:tr>
              <a:tr h="378389">
                <a:tc>
                  <a:txBody>
                    <a:bodyPr/>
                    <a:lstStyle/>
                    <a:p>
                      <a:r>
                        <a:rPr lang="en-US" sz="1500" dirty="0">
                          <a:solidFill>
                            <a:schemeClr val="tx1"/>
                          </a:solidFill>
                        </a:rPr>
                        <a:t>2012</a:t>
                      </a:r>
                      <a:endParaRPr lang="en-IN" sz="1500" dirty="0">
                        <a:solidFill>
                          <a:schemeClr val="tx1"/>
                        </a:solidFill>
                      </a:endParaRPr>
                    </a:p>
                  </a:txBody>
                  <a:tcPr marL="91437" marR="91437" marT="45724" marB="45724"/>
                </a:tc>
                <a:tc>
                  <a:txBody>
                    <a:bodyPr/>
                    <a:lstStyle/>
                    <a:p>
                      <a:r>
                        <a:rPr lang="en-IN" sz="1500" dirty="0">
                          <a:solidFill>
                            <a:schemeClr val="tx1"/>
                          </a:solidFill>
                        </a:rPr>
                        <a:t>37.3</a:t>
                      </a:r>
                    </a:p>
                  </a:txBody>
                  <a:tcPr marL="91437" marR="91437" marT="45724" marB="45724"/>
                </a:tc>
                <a:tc>
                  <a:txBody>
                    <a:bodyPr/>
                    <a:lstStyle/>
                    <a:p>
                      <a:r>
                        <a:rPr lang="en-IN" sz="1500" dirty="0">
                          <a:solidFill>
                            <a:schemeClr val="tx1"/>
                          </a:solidFill>
                        </a:rPr>
                        <a:t>40.9</a:t>
                      </a:r>
                    </a:p>
                  </a:txBody>
                  <a:tcPr marL="91437" marR="91437" marT="45724" marB="45724"/>
                </a:tc>
                <a:tc>
                  <a:txBody>
                    <a:bodyPr/>
                    <a:lstStyle/>
                    <a:p>
                      <a:r>
                        <a:rPr lang="en-IN" sz="1500" dirty="0">
                          <a:solidFill>
                            <a:schemeClr val="tx1"/>
                          </a:solidFill>
                        </a:rPr>
                        <a:t>50.9</a:t>
                      </a:r>
                    </a:p>
                  </a:txBody>
                  <a:tcPr marL="91437" marR="91437" marT="45724" marB="45724"/>
                </a:tc>
                <a:tc>
                  <a:txBody>
                    <a:bodyPr/>
                    <a:lstStyle/>
                    <a:p>
                      <a:r>
                        <a:rPr lang="en-IN" sz="1500" dirty="0">
                          <a:solidFill>
                            <a:schemeClr val="tx1"/>
                          </a:solidFill>
                        </a:rPr>
                        <a:t>54.8</a:t>
                      </a:r>
                    </a:p>
                  </a:txBody>
                  <a:tcPr marL="91437" marR="91437" marT="45724" marB="45724"/>
                </a:tc>
                <a:tc>
                  <a:txBody>
                    <a:bodyPr/>
                    <a:lstStyle/>
                    <a:p>
                      <a:r>
                        <a:rPr lang="en-IN" sz="1500" dirty="0">
                          <a:solidFill>
                            <a:schemeClr val="tx1"/>
                          </a:solidFill>
                        </a:rPr>
                        <a:t>65.1</a:t>
                      </a:r>
                    </a:p>
                  </a:txBody>
                  <a:tcPr marL="91437" marR="91437" marT="45724" marB="45724"/>
                </a:tc>
                <a:tc>
                  <a:txBody>
                    <a:bodyPr/>
                    <a:lstStyle/>
                    <a:p>
                      <a:r>
                        <a:rPr lang="en-IN" sz="1500" dirty="0">
                          <a:solidFill>
                            <a:schemeClr val="tx1"/>
                          </a:solidFill>
                        </a:rPr>
                        <a:t>71.0</a:t>
                      </a:r>
                    </a:p>
                  </a:txBody>
                  <a:tcPr marL="91437" marR="91437" marT="45724" marB="45724"/>
                </a:tc>
                <a:tc>
                  <a:txBody>
                    <a:bodyPr/>
                    <a:lstStyle/>
                    <a:p>
                      <a:r>
                        <a:rPr lang="en-IN" sz="1500" dirty="0">
                          <a:solidFill>
                            <a:schemeClr val="tx1"/>
                          </a:solidFill>
                        </a:rPr>
                        <a:t>78.8</a:t>
                      </a:r>
                    </a:p>
                  </a:txBody>
                  <a:tcPr marL="91437" marR="91437" marT="45724" marB="45724"/>
                </a:tc>
                <a:tc>
                  <a:txBody>
                    <a:bodyPr/>
                    <a:lstStyle/>
                    <a:p>
                      <a:r>
                        <a:rPr lang="en-IN" sz="1500" dirty="0">
                          <a:solidFill>
                            <a:schemeClr val="tx1"/>
                          </a:solidFill>
                        </a:rPr>
                        <a:t>76.7</a:t>
                      </a:r>
                    </a:p>
                  </a:txBody>
                  <a:tcPr marL="91437" marR="91437" marT="45724" marB="45724"/>
                </a:tc>
                <a:tc>
                  <a:txBody>
                    <a:bodyPr/>
                    <a:lstStyle/>
                    <a:p>
                      <a:r>
                        <a:rPr lang="en-IN" sz="1500" dirty="0">
                          <a:solidFill>
                            <a:schemeClr val="tx1"/>
                          </a:solidFill>
                        </a:rPr>
                        <a:t>68.8</a:t>
                      </a:r>
                    </a:p>
                  </a:txBody>
                  <a:tcPr marL="91437" marR="91437" marT="45724" marB="45724"/>
                </a:tc>
                <a:tc>
                  <a:txBody>
                    <a:bodyPr/>
                    <a:lstStyle/>
                    <a:p>
                      <a:r>
                        <a:rPr lang="en-IN" sz="1500" dirty="0">
                          <a:solidFill>
                            <a:schemeClr val="tx1"/>
                          </a:solidFill>
                        </a:rPr>
                        <a:t>58.0</a:t>
                      </a:r>
                    </a:p>
                  </a:txBody>
                  <a:tcPr marL="91437" marR="91437" marT="45724" marB="45724"/>
                </a:tc>
                <a:tc>
                  <a:txBody>
                    <a:bodyPr/>
                    <a:lstStyle/>
                    <a:p>
                      <a:r>
                        <a:rPr lang="en-IN" sz="1500" dirty="0">
                          <a:solidFill>
                            <a:schemeClr val="tx1"/>
                          </a:solidFill>
                        </a:rPr>
                        <a:t>43.9</a:t>
                      </a:r>
                    </a:p>
                  </a:txBody>
                  <a:tcPr marL="91437" marR="91437" marT="45724" marB="45724"/>
                </a:tc>
                <a:tc>
                  <a:txBody>
                    <a:bodyPr/>
                    <a:lstStyle/>
                    <a:p>
                      <a:r>
                        <a:rPr lang="en-IN" sz="1500" dirty="0">
                          <a:solidFill>
                            <a:schemeClr val="tx1"/>
                          </a:solidFill>
                        </a:rPr>
                        <a:t>41.5</a:t>
                      </a:r>
                    </a:p>
                  </a:txBody>
                  <a:tcPr marL="91437" marR="91437" marT="45724" marB="45724"/>
                </a:tc>
                <a:extLst>
                  <a:ext uri="{0D108BD9-81ED-4DB2-BD59-A6C34878D82A}">
                    <a16:rowId xmlns:a16="http://schemas.microsoft.com/office/drawing/2014/main" val="10004"/>
                  </a:ext>
                </a:extLst>
              </a:tr>
              <a:tr h="378389">
                <a:tc>
                  <a:txBody>
                    <a:bodyPr/>
                    <a:lstStyle/>
                    <a:p>
                      <a:r>
                        <a:rPr lang="en-US" sz="1500" dirty="0">
                          <a:solidFill>
                            <a:schemeClr val="tx1"/>
                          </a:solidFill>
                        </a:rPr>
                        <a:t>2013</a:t>
                      </a:r>
                      <a:endParaRPr lang="en-IN" sz="1500" dirty="0">
                        <a:solidFill>
                          <a:schemeClr val="tx1"/>
                        </a:solidFill>
                      </a:endParaRPr>
                    </a:p>
                  </a:txBody>
                  <a:tcPr marL="91437" marR="91437" marT="45724" marB="45724"/>
                </a:tc>
                <a:tc>
                  <a:txBody>
                    <a:bodyPr/>
                    <a:lstStyle/>
                    <a:p>
                      <a:r>
                        <a:rPr lang="en-IN" sz="1500" dirty="0">
                          <a:solidFill>
                            <a:schemeClr val="tx1"/>
                          </a:solidFill>
                        </a:rPr>
                        <a:t>35.1</a:t>
                      </a:r>
                    </a:p>
                  </a:txBody>
                  <a:tcPr marL="91437" marR="91437" marT="45724" marB="45724"/>
                </a:tc>
                <a:tc>
                  <a:txBody>
                    <a:bodyPr/>
                    <a:lstStyle/>
                    <a:p>
                      <a:r>
                        <a:rPr lang="en-IN" sz="1500" dirty="0">
                          <a:solidFill>
                            <a:schemeClr val="tx1"/>
                          </a:solidFill>
                        </a:rPr>
                        <a:t>33.9</a:t>
                      </a:r>
                    </a:p>
                  </a:txBody>
                  <a:tcPr marL="91437" marR="91437" marT="45724" marB="45724"/>
                </a:tc>
                <a:tc>
                  <a:txBody>
                    <a:bodyPr/>
                    <a:lstStyle/>
                    <a:p>
                      <a:r>
                        <a:rPr lang="en-IN" sz="1500" dirty="0">
                          <a:solidFill>
                            <a:schemeClr val="tx1"/>
                          </a:solidFill>
                        </a:rPr>
                        <a:t>40.1</a:t>
                      </a:r>
                    </a:p>
                  </a:txBody>
                  <a:tcPr marL="91437" marR="91437" marT="45724" marB="45724"/>
                </a:tc>
                <a:tc>
                  <a:txBody>
                    <a:bodyPr/>
                    <a:lstStyle/>
                    <a:p>
                      <a:r>
                        <a:rPr lang="en-IN" sz="1500" dirty="0">
                          <a:solidFill>
                            <a:schemeClr val="tx1"/>
                          </a:solidFill>
                        </a:rPr>
                        <a:t>53.0</a:t>
                      </a:r>
                    </a:p>
                  </a:txBody>
                  <a:tcPr marL="91437" marR="91437" marT="45724" marB="45724"/>
                </a:tc>
                <a:tc>
                  <a:txBody>
                    <a:bodyPr/>
                    <a:lstStyle/>
                    <a:p>
                      <a:r>
                        <a:rPr lang="en-IN" sz="1500" dirty="0">
                          <a:solidFill>
                            <a:schemeClr val="tx1"/>
                          </a:solidFill>
                        </a:rPr>
                        <a:t>62.8</a:t>
                      </a:r>
                    </a:p>
                  </a:txBody>
                  <a:tcPr marL="91437" marR="91437" marT="45724" marB="45724"/>
                </a:tc>
                <a:tc>
                  <a:txBody>
                    <a:bodyPr/>
                    <a:lstStyle/>
                    <a:p>
                      <a:r>
                        <a:rPr lang="en-IN" sz="1500" dirty="0">
                          <a:solidFill>
                            <a:schemeClr val="tx1"/>
                          </a:solidFill>
                        </a:rPr>
                        <a:t>72.7</a:t>
                      </a:r>
                    </a:p>
                  </a:txBody>
                  <a:tcPr marL="91437" marR="91437" marT="45724" marB="45724"/>
                </a:tc>
                <a:tc>
                  <a:txBody>
                    <a:bodyPr/>
                    <a:lstStyle/>
                    <a:p>
                      <a:r>
                        <a:rPr lang="en-IN" sz="1500" dirty="0">
                          <a:solidFill>
                            <a:schemeClr val="tx1"/>
                          </a:solidFill>
                        </a:rPr>
                        <a:t>79.8</a:t>
                      </a:r>
                    </a:p>
                  </a:txBody>
                  <a:tcPr marL="91437" marR="91437" marT="45724" marB="45724"/>
                </a:tc>
                <a:tc>
                  <a:txBody>
                    <a:bodyPr/>
                    <a:lstStyle/>
                    <a:p>
                      <a:r>
                        <a:rPr lang="en-IN" sz="1500" dirty="0">
                          <a:solidFill>
                            <a:schemeClr val="tx1"/>
                          </a:solidFill>
                        </a:rPr>
                        <a:t>74.6</a:t>
                      </a:r>
                    </a:p>
                  </a:txBody>
                  <a:tcPr marL="91437" marR="91437" marT="45724" marB="45724"/>
                </a:tc>
                <a:tc>
                  <a:txBody>
                    <a:bodyPr/>
                    <a:lstStyle/>
                    <a:p>
                      <a:r>
                        <a:rPr lang="en-IN" sz="1500" dirty="0">
                          <a:solidFill>
                            <a:schemeClr val="tx1"/>
                          </a:solidFill>
                        </a:rPr>
                        <a:t>67.9</a:t>
                      </a:r>
                    </a:p>
                  </a:txBody>
                  <a:tcPr marL="91437" marR="91437" marT="45724" marB="45724"/>
                </a:tc>
                <a:tc>
                  <a:txBody>
                    <a:bodyPr/>
                    <a:lstStyle/>
                    <a:p>
                      <a:r>
                        <a:rPr lang="en-IN" sz="1500" dirty="0">
                          <a:solidFill>
                            <a:schemeClr val="tx1"/>
                          </a:solidFill>
                        </a:rPr>
                        <a:t>60.2</a:t>
                      </a:r>
                    </a:p>
                  </a:txBody>
                  <a:tcPr marL="91437" marR="91437" marT="45724" marB="45724"/>
                </a:tc>
                <a:tc>
                  <a:txBody>
                    <a:bodyPr/>
                    <a:lstStyle/>
                    <a:p>
                      <a:r>
                        <a:rPr lang="en-IN" sz="1500" dirty="0">
                          <a:solidFill>
                            <a:schemeClr val="tx1"/>
                          </a:solidFill>
                        </a:rPr>
                        <a:t>45.3</a:t>
                      </a:r>
                    </a:p>
                  </a:txBody>
                  <a:tcPr marL="91437" marR="91437" marT="45724" marB="45724"/>
                </a:tc>
                <a:tc>
                  <a:txBody>
                    <a:bodyPr/>
                    <a:lstStyle/>
                    <a:p>
                      <a:r>
                        <a:rPr lang="en-IN" sz="1500" dirty="0">
                          <a:solidFill>
                            <a:schemeClr val="tx1"/>
                          </a:solidFill>
                        </a:rPr>
                        <a:t>38.5</a:t>
                      </a:r>
                    </a:p>
                  </a:txBody>
                  <a:tcPr marL="91437" marR="91437" marT="45724" marB="45724"/>
                </a:tc>
                <a:extLst>
                  <a:ext uri="{0D108BD9-81ED-4DB2-BD59-A6C34878D82A}">
                    <a16:rowId xmlns:a16="http://schemas.microsoft.com/office/drawing/2014/main" val="10005"/>
                  </a:ext>
                </a:extLst>
              </a:tr>
              <a:tr h="378389">
                <a:tc>
                  <a:txBody>
                    <a:bodyPr/>
                    <a:lstStyle/>
                    <a:p>
                      <a:r>
                        <a:rPr lang="en-US" sz="1500" dirty="0">
                          <a:solidFill>
                            <a:schemeClr val="tx1"/>
                          </a:solidFill>
                        </a:rPr>
                        <a:t>2014</a:t>
                      </a:r>
                      <a:endParaRPr lang="en-IN" sz="1500" dirty="0">
                        <a:solidFill>
                          <a:schemeClr val="tx1"/>
                        </a:solidFill>
                      </a:endParaRPr>
                    </a:p>
                  </a:txBody>
                  <a:tcPr marL="91437" marR="91437" marT="45724" marB="45724"/>
                </a:tc>
                <a:tc>
                  <a:txBody>
                    <a:bodyPr/>
                    <a:lstStyle/>
                    <a:p>
                      <a:r>
                        <a:rPr lang="en-IN" sz="1500" dirty="0">
                          <a:solidFill>
                            <a:schemeClr val="tx1"/>
                          </a:solidFill>
                        </a:rPr>
                        <a:t>28.6</a:t>
                      </a:r>
                    </a:p>
                  </a:txBody>
                  <a:tcPr marL="91437" marR="91437" marT="45724" marB="45724"/>
                </a:tc>
                <a:tc>
                  <a:txBody>
                    <a:bodyPr/>
                    <a:lstStyle/>
                    <a:p>
                      <a:r>
                        <a:rPr lang="en-IN" sz="1500" dirty="0">
                          <a:solidFill>
                            <a:schemeClr val="tx1"/>
                          </a:solidFill>
                        </a:rPr>
                        <a:t>31.6</a:t>
                      </a:r>
                    </a:p>
                  </a:txBody>
                  <a:tcPr marL="91437" marR="91437" marT="45724" marB="45724"/>
                </a:tc>
                <a:tc>
                  <a:txBody>
                    <a:bodyPr/>
                    <a:lstStyle/>
                    <a:p>
                      <a:r>
                        <a:rPr lang="en-IN" sz="1500" dirty="0">
                          <a:solidFill>
                            <a:schemeClr val="tx1"/>
                          </a:solidFill>
                        </a:rPr>
                        <a:t>37.7</a:t>
                      </a:r>
                    </a:p>
                  </a:txBody>
                  <a:tcPr marL="91437" marR="91437" marT="45724" marB="45724"/>
                </a:tc>
                <a:tc>
                  <a:txBody>
                    <a:bodyPr/>
                    <a:lstStyle/>
                    <a:p>
                      <a:r>
                        <a:rPr lang="en-IN" sz="1500" dirty="0">
                          <a:solidFill>
                            <a:schemeClr val="tx1"/>
                          </a:solidFill>
                        </a:rPr>
                        <a:t>52.3</a:t>
                      </a:r>
                    </a:p>
                  </a:txBody>
                  <a:tcPr marL="91437" marR="91437" marT="45724" marB="45724"/>
                </a:tc>
                <a:tc>
                  <a:txBody>
                    <a:bodyPr/>
                    <a:lstStyle/>
                    <a:p>
                      <a:r>
                        <a:rPr lang="en-IN" sz="1500" dirty="0">
                          <a:solidFill>
                            <a:schemeClr val="tx1"/>
                          </a:solidFill>
                        </a:rPr>
                        <a:t>64.0</a:t>
                      </a:r>
                    </a:p>
                  </a:txBody>
                  <a:tcPr marL="91437" marR="91437" marT="45724" marB="45724"/>
                </a:tc>
                <a:tc>
                  <a:txBody>
                    <a:bodyPr/>
                    <a:lstStyle/>
                    <a:p>
                      <a:r>
                        <a:rPr lang="en-IN" sz="1500" dirty="0">
                          <a:solidFill>
                            <a:schemeClr val="tx1"/>
                          </a:solidFill>
                        </a:rPr>
                        <a:t>72.5</a:t>
                      </a:r>
                    </a:p>
                  </a:txBody>
                  <a:tcPr marL="91437" marR="91437" marT="45724" marB="45724"/>
                </a:tc>
                <a:tc>
                  <a:txBody>
                    <a:bodyPr/>
                    <a:lstStyle/>
                    <a:p>
                      <a:r>
                        <a:rPr lang="en-IN" sz="1500" dirty="0">
                          <a:solidFill>
                            <a:schemeClr val="tx1"/>
                          </a:solidFill>
                        </a:rPr>
                        <a:t>76.1</a:t>
                      </a:r>
                    </a:p>
                  </a:txBody>
                  <a:tcPr marL="91437" marR="91437" marT="45724" marB="45724"/>
                </a:tc>
                <a:tc>
                  <a:txBody>
                    <a:bodyPr/>
                    <a:lstStyle/>
                    <a:p>
                      <a:r>
                        <a:rPr lang="en-IN" sz="1500" dirty="0">
                          <a:solidFill>
                            <a:schemeClr val="tx1"/>
                          </a:solidFill>
                        </a:rPr>
                        <a:t>74.5</a:t>
                      </a:r>
                    </a:p>
                  </a:txBody>
                  <a:tcPr marL="91437" marR="91437" marT="45724" marB="45724"/>
                </a:tc>
                <a:tc>
                  <a:txBody>
                    <a:bodyPr/>
                    <a:lstStyle/>
                    <a:p>
                      <a:r>
                        <a:rPr lang="en-IN" sz="1500" dirty="0">
                          <a:solidFill>
                            <a:schemeClr val="tx1"/>
                          </a:solidFill>
                        </a:rPr>
                        <a:t>69.7</a:t>
                      </a:r>
                    </a:p>
                  </a:txBody>
                  <a:tcPr marL="91437" marR="91437" marT="45724" marB="45724"/>
                </a:tc>
                <a:tc>
                  <a:txBody>
                    <a:bodyPr/>
                    <a:lstStyle/>
                    <a:p>
                      <a:r>
                        <a:rPr lang="en-IN" sz="1500" dirty="0">
                          <a:solidFill>
                            <a:schemeClr val="tx1"/>
                          </a:solidFill>
                        </a:rPr>
                        <a:t>59.6</a:t>
                      </a:r>
                    </a:p>
                  </a:txBody>
                  <a:tcPr marL="91437" marR="91437" marT="45724" marB="45724"/>
                </a:tc>
                <a:tc>
                  <a:txBody>
                    <a:bodyPr/>
                    <a:lstStyle/>
                    <a:p>
                      <a:r>
                        <a:rPr lang="en-IN" sz="1500" dirty="0">
                          <a:solidFill>
                            <a:schemeClr val="tx1"/>
                          </a:solidFill>
                        </a:rPr>
                        <a:t>45.3</a:t>
                      </a:r>
                    </a:p>
                  </a:txBody>
                  <a:tcPr marL="91437" marR="91437" marT="45724" marB="45724"/>
                </a:tc>
                <a:tc>
                  <a:txBody>
                    <a:bodyPr/>
                    <a:lstStyle/>
                    <a:p>
                      <a:r>
                        <a:rPr lang="en-IN" sz="1500" dirty="0">
                          <a:solidFill>
                            <a:schemeClr val="tx1"/>
                          </a:solidFill>
                        </a:rPr>
                        <a:t>40.5</a:t>
                      </a:r>
                    </a:p>
                  </a:txBody>
                  <a:tcPr marL="91437" marR="91437" marT="45724" marB="45724"/>
                </a:tc>
                <a:extLst>
                  <a:ext uri="{0D108BD9-81ED-4DB2-BD59-A6C34878D82A}">
                    <a16:rowId xmlns:a16="http://schemas.microsoft.com/office/drawing/2014/main" val="10006"/>
                  </a:ext>
                </a:extLst>
              </a:tr>
              <a:tr h="378389">
                <a:tc>
                  <a:txBody>
                    <a:bodyPr/>
                    <a:lstStyle/>
                    <a:p>
                      <a:r>
                        <a:rPr lang="en-US" sz="1500" dirty="0">
                          <a:solidFill>
                            <a:schemeClr val="tx1"/>
                          </a:solidFill>
                        </a:rPr>
                        <a:t>2015</a:t>
                      </a:r>
                      <a:endParaRPr lang="en-IN" sz="1500" dirty="0">
                        <a:solidFill>
                          <a:schemeClr val="tx1"/>
                        </a:solidFill>
                      </a:endParaRPr>
                    </a:p>
                  </a:txBody>
                  <a:tcPr marL="91437" marR="91437" marT="45724" marB="45724"/>
                </a:tc>
                <a:tc>
                  <a:txBody>
                    <a:bodyPr/>
                    <a:lstStyle/>
                    <a:p>
                      <a:r>
                        <a:rPr lang="en-IN" sz="1500" dirty="0">
                          <a:solidFill>
                            <a:schemeClr val="tx1"/>
                          </a:solidFill>
                        </a:rPr>
                        <a:t>29.9</a:t>
                      </a:r>
                    </a:p>
                  </a:txBody>
                  <a:tcPr marL="91437" marR="91437" marT="45724" marB="45724"/>
                </a:tc>
                <a:tc>
                  <a:txBody>
                    <a:bodyPr/>
                    <a:lstStyle/>
                    <a:p>
                      <a:r>
                        <a:rPr lang="en-IN" sz="1500" dirty="0">
                          <a:solidFill>
                            <a:schemeClr val="tx1"/>
                          </a:solidFill>
                        </a:rPr>
                        <a:t>23.9</a:t>
                      </a:r>
                    </a:p>
                  </a:txBody>
                  <a:tcPr marL="91437" marR="91437" marT="45724" marB="45724"/>
                </a:tc>
                <a:tc>
                  <a:txBody>
                    <a:bodyPr/>
                    <a:lstStyle/>
                    <a:p>
                      <a:r>
                        <a:rPr lang="en-IN" sz="1500" dirty="0">
                          <a:solidFill>
                            <a:schemeClr val="tx1"/>
                          </a:solidFill>
                        </a:rPr>
                        <a:t>38.1</a:t>
                      </a:r>
                    </a:p>
                  </a:txBody>
                  <a:tcPr marL="91437" marR="91437" marT="45724" marB="45724"/>
                </a:tc>
                <a:tc>
                  <a:txBody>
                    <a:bodyPr/>
                    <a:lstStyle/>
                    <a:p>
                      <a:r>
                        <a:rPr lang="en-IN" sz="1500" dirty="0">
                          <a:solidFill>
                            <a:schemeClr val="tx1"/>
                          </a:solidFill>
                        </a:rPr>
                        <a:t>54.3</a:t>
                      </a:r>
                    </a:p>
                  </a:txBody>
                  <a:tcPr marL="91437" marR="91437" marT="45724" marB="45724"/>
                </a:tc>
                <a:tc>
                  <a:txBody>
                    <a:bodyPr/>
                    <a:lstStyle/>
                    <a:p>
                      <a:r>
                        <a:rPr lang="en-IN" sz="1500" dirty="0">
                          <a:solidFill>
                            <a:schemeClr val="tx1"/>
                          </a:solidFill>
                        </a:rPr>
                        <a:t>68.5</a:t>
                      </a:r>
                    </a:p>
                  </a:txBody>
                  <a:tcPr marL="91437" marR="91437" marT="45724" marB="45724"/>
                </a:tc>
                <a:tc>
                  <a:txBody>
                    <a:bodyPr/>
                    <a:lstStyle/>
                    <a:p>
                      <a:r>
                        <a:rPr lang="en-IN" sz="1500" dirty="0">
                          <a:solidFill>
                            <a:schemeClr val="tx1"/>
                          </a:solidFill>
                        </a:rPr>
                        <a:t>71.2</a:t>
                      </a:r>
                    </a:p>
                  </a:txBody>
                  <a:tcPr marL="91437" marR="91437" marT="45724" marB="45724"/>
                </a:tc>
                <a:tc>
                  <a:txBody>
                    <a:bodyPr/>
                    <a:lstStyle/>
                    <a:p>
                      <a:r>
                        <a:rPr lang="en-IN" sz="1500" dirty="0">
                          <a:solidFill>
                            <a:schemeClr val="tx1"/>
                          </a:solidFill>
                        </a:rPr>
                        <a:t>78.8</a:t>
                      </a:r>
                    </a:p>
                  </a:txBody>
                  <a:tcPr marL="91437" marR="91437" marT="45724" marB="45724"/>
                </a:tc>
                <a:tc>
                  <a:txBody>
                    <a:bodyPr/>
                    <a:lstStyle/>
                    <a:p>
                      <a:r>
                        <a:rPr lang="en-IN" sz="1500" dirty="0">
                          <a:solidFill>
                            <a:schemeClr val="tx1"/>
                          </a:solidFill>
                        </a:rPr>
                        <a:t>79.0</a:t>
                      </a:r>
                    </a:p>
                  </a:txBody>
                  <a:tcPr marL="91437" marR="91437" marT="45724" marB="45724"/>
                </a:tc>
                <a:tc>
                  <a:txBody>
                    <a:bodyPr/>
                    <a:lstStyle/>
                    <a:p>
                      <a:r>
                        <a:rPr lang="en-IN" sz="1500" dirty="0">
                          <a:solidFill>
                            <a:schemeClr val="tx1"/>
                          </a:solidFill>
                        </a:rPr>
                        <a:t>74.5</a:t>
                      </a:r>
                    </a:p>
                  </a:txBody>
                  <a:tcPr marL="91437" marR="91437" marT="45724" marB="45724"/>
                </a:tc>
                <a:tc>
                  <a:txBody>
                    <a:bodyPr/>
                    <a:lstStyle/>
                    <a:p>
                      <a:r>
                        <a:rPr lang="en-IN" sz="1500" dirty="0">
                          <a:solidFill>
                            <a:schemeClr val="tx1"/>
                          </a:solidFill>
                        </a:rPr>
                        <a:t>58.0</a:t>
                      </a:r>
                    </a:p>
                  </a:txBody>
                  <a:tcPr marL="91437" marR="91437" marT="45724" marB="45724"/>
                </a:tc>
                <a:tc>
                  <a:txBody>
                    <a:bodyPr/>
                    <a:lstStyle/>
                    <a:p>
                      <a:r>
                        <a:rPr lang="en-IN" sz="1500" dirty="0">
                          <a:solidFill>
                            <a:schemeClr val="tx1"/>
                          </a:solidFill>
                        </a:rPr>
                        <a:t>52.8</a:t>
                      </a:r>
                    </a:p>
                  </a:txBody>
                  <a:tcPr marL="91437" marR="91437" marT="45724" marB="45724"/>
                </a:tc>
                <a:tc>
                  <a:txBody>
                    <a:bodyPr/>
                    <a:lstStyle/>
                    <a:p>
                      <a:r>
                        <a:rPr lang="en-IN" sz="1500" dirty="0">
                          <a:solidFill>
                            <a:schemeClr val="tx1"/>
                          </a:solidFill>
                        </a:rPr>
                        <a:t>50.8</a:t>
                      </a:r>
                    </a:p>
                  </a:txBody>
                  <a:tcPr marL="91437" marR="91437" marT="45724" marB="45724"/>
                </a:tc>
                <a:extLst>
                  <a:ext uri="{0D108BD9-81ED-4DB2-BD59-A6C34878D82A}">
                    <a16:rowId xmlns:a16="http://schemas.microsoft.com/office/drawing/2014/main" val="10007"/>
                  </a:ext>
                </a:extLst>
              </a:tr>
              <a:tr h="378389">
                <a:tc>
                  <a:txBody>
                    <a:bodyPr/>
                    <a:lstStyle/>
                    <a:p>
                      <a:r>
                        <a:rPr lang="en-US" sz="1500" dirty="0">
                          <a:solidFill>
                            <a:schemeClr val="tx1"/>
                          </a:solidFill>
                        </a:rPr>
                        <a:t>2016</a:t>
                      </a:r>
                      <a:endParaRPr lang="en-IN" sz="1500" dirty="0">
                        <a:solidFill>
                          <a:schemeClr val="tx1"/>
                        </a:solidFill>
                      </a:endParaRPr>
                    </a:p>
                  </a:txBody>
                  <a:tcPr marL="91437" marR="91437" marT="45724" marB="45724"/>
                </a:tc>
                <a:tc>
                  <a:txBody>
                    <a:bodyPr/>
                    <a:lstStyle/>
                    <a:p>
                      <a:r>
                        <a:rPr lang="en-IN" sz="1500" dirty="0">
                          <a:solidFill>
                            <a:schemeClr val="tx1"/>
                          </a:solidFill>
                        </a:rPr>
                        <a:t>34.5</a:t>
                      </a:r>
                    </a:p>
                  </a:txBody>
                  <a:tcPr marL="91437" marR="91437" marT="45724" marB="45724"/>
                </a:tc>
                <a:tc>
                  <a:txBody>
                    <a:bodyPr/>
                    <a:lstStyle/>
                    <a:p>
                      <a:r>
                        <a:rPr lang="en-IN" sz="1500" dirty="0">
                          <a:solidFill>
                            <a:schemeClr val="tx1"/>
                          </a:solidFill>
                        </a:rPr>
                        <a:t>37.7</a:t>
                      </a:r>
                    </a:p>
                  </a:txBody>
                  <a:tcPr marL="91437" marR="91437" marT="45724" marB="45724"/>
                </a:tc>
                <a:tc>
                  <a:txBody>
                    <a:bodyPr/>
                    <a:lstStyle/>
                    <a:p>
                      <a:r>
                        <a:rPr lang="en-IN" sz="1500" dirty="0">
                          <a:solidFill>
                            <a:schemeClr val="tx1"/>
                          </a:solidFill>
                        </a:rPr>
                        <a:t>48.9</a:t>
                      </a:r>
                    </a:p>
                  </a:txBody>
                  <a:tcPr marL="91437" marR="91437" marT="45724" marB="45724"/>
                </a:tc>
                <a:tc>
                  <a:txBody>
                    <a:bodyPr/>
                    <a:lstStyle/>
                    <a:p>
                      <a:r>
                        <a:rPr lang="en-IN" sz="1500" dirty="0">
                          <a:solidFill>
                            <a:schemeClr val="tx1"/>
                          </a:solidFill>
                        </a:rPr>
                        <a:t>53.3</a:t>
                      </a:r>
                    </a:p>
                  </a:txBody>
                  <a:tcPr marL="91437" marR="91437" marT="45724" marB="45724"/>
                </a:tc>
                <a:tc>
                  <a:txBody>
                    <a:bodyPr/>
                    <a:lstStyle/>
                    <a:p>
                      <a:r>
                        <a:rPr lang="en-IN" sz="1500" dirty="0">
                          <a:solidFill>
                            <a:schemeClr val="tx1"/>
                          </a:solidFill>
                        </a:rPr>
                        <a:t>62.8</a:t>
                      </a:r>
                    </a:p>
                  </a:txBody>
                  <a:tcPr marL="91437" marR="91437" marT="45724" marB="45724"/>
                </a:tc>
                <a:tc>
                  <a:txBody>
                    <a:bodyPr/>
                    <a:lstStyle/>
                    <a:p>
                      <a:r>
                        <a:rPr lang="en-IN" sz="1500" dirty="0">
                          <a:solidFill>
                            <a:schemeClr val="tx1"/>
                          </a:solidFill>
                        </a:rPr>
                        <a:t>72.3</a:t>
                      </a:r>
                    </a:p>
                  </a:txBody>
                  <a:tcPr marL="91437" marR="91437" marT="45724" marB="45724"/>
                </a:tc>
                <a:tc>
                  <a:txBody>
                    <a:bodyPr/>
                    <a:lstStyle/>
                    <a:p>
                      <a:r>
                        <a:rPr lang="en-IN" sz="1500" dirty="0">
                          <a:solidFill>
                            <a:schemeClr val="tx1"/>
                          </a:solidFill>
                        </a:rPr>
                        <a:t>78.7</a:t>
                      </a:r>
                    </a:p>
                  </a:txBody>
                  <a:tcPr marL="91437" marR="91437" marT="45724" marB="45724"/>
                </a:tc>
                <a:tc>
                  <a:txBody>
                    <a:bodyPr/>
                    <a:lstStyle/>
                    <a:p>
                      <a:r>
                        <a:rPr lang="en-IN" sz="1500" dirty="0">
                          <a:solidFill>
                            <a:schemeClr val="tx1"/>
                          </a:solidFill>
                        </a:rPr>
                        <a:t>79.2</a:t>
                      </a:r>
                    </a:p>
                  </a:txBody>
                  <a:tcPr marL="91437" marR="91437" marT="45724" marB="45724"/>
                </a:tc>
                <a:tc>
                  <a:txBody>
                    <a:bodyPr/>
                    <a:lstStyle/>
                    <a:p>
                      <a:r>
                        <a:rPr lang="en-IN" sz="1500" dirty="0">
                          <a:solidFill>
                            <a:schemeClr val="tx1"/>
                          </a:solidFill>
                        </a:rPr>
                        <a:t>71.8</a:t>
                      </a:r>
                    </a:p>
                  </a:txBody>
                  <a:tcPr marL="91437" marR="91437" marT="45724" marB="45724"/>
                </a:tc>
                <a:tc>
                  <a:txBody>
                    <a:bodyPr/>
                    <a:lstStyle/>
                    <a:p>
                      <a:r>
                        <a:rPr lang="en-IN" sz="1500" dirty="0">
                          <a:solidFill>
                            <a:schemeClr val="tx1"/>
                          </a:solidFill>
                        </a:rPr>
                        <a:t>58.8</a:t>
                      </a:r>
                    </a:p>
                  </a:txBody>
                  <a:tcPr marL="91437" marR="91437" marT="45724" marB="45724"/>
                </a:tc>
                <a:tc>
                  <a:txBody>
                    <a:bodyPr/>
                    <a:lstStyle/>
                    <a:p>
                      <a:r>
                        <a:rPr lang="en-IN" sz="1500" dirty="0">
                          <a:solidFill>
                            <a:schemeClr val="tx1"/>
                          </a:solidFill>
                        </a:rPr>
                        <a:t>49.8</a:t>
                      </a:r>
                    </a:p>
                  </a:txBody>
                  <a:tcPr marL="91437" marR="91437" marT="45724" marB="45724"/>
                </a:tc>
                <a:tc>
                  <a:txBody>
                    <a:bodyPr/>
                    <a:lstStyle/>
                    <a:p>
                      <a:r>
                        <a:rPr lang="en-IN" sz="1500" dirty="0">
                          <a:solidFill>
                            <a:schemeClr val="tx1"/>
                          </a:solidFill>
                        </a:rPr>
                        <a:t>38.3</a:t>
                      </a:r>
                    </a:p>
                  </a:txBody>
                  <a:tcPr marL="91437" marR="91437" marT="45724" marB="45724"/>
                </a:tc>
                <a:extLst>
                  <a:ext uri="{0D108BD9-81ED-4DB2-BD59-A6C34878D82A}">
                    <a16:rowId xmlns:a16="http://schemas.microsoft.com/office/drawing/2014/main" val="10008"/>
                  </a:ext>
                </a:extLst>
              </a:tr>
              <a:tr h="378389">
                <a:tc>
                  <a:txBody>
                    <a:bodyPr/>
                    <a:lstStyle/>
                    <a:p>
                      <a:r>
                        <a:rPr lang="en-US" sz="1500" dirty="0">
                          <a:solidFill>
                            <a:schemeClr val="tx1"/>
                          </a:solidFill>
                        </a:rPr>
                        <a:t>2017</a:t>
                      </a:r>
                      <a:endParaRPr lang="en-IN" sz="1500" dirty="0">
                        <a:solidFill>
                          <a:schemeClr val="tx1"/>
                        </a:solidFill>
                      </a:endParaRPr>
                    </a:p>
                  </a:txBody>
                  <a:tcPr marL="91437" marR="91437" marT="45724" marB="45724"/>
                </a:tc>
                <a:tc>
                  <a:txBody>
                    <a:bodyPr/>
                    <a:lstStyle/>
                    <a:p>
                      <a:r>
                        <a:rPr lang="en-IN" sz="1500" dirty="0">
                          <a:solidFill>
                            <a:schemeClr val="tx1"/>
                          </a:solidFill>
                        </a:rPr>
                        <a:t>38.0</a:t>
                      </a:r>
                    </a:p>
                  </a:txBody>
                  <a:tcPr marL="91437" marR="91437" marT="45724" marB="45724"/>
                </a:tc>
                <a:tc>
                  <a:txBody>
                    <a:bodyPr/>
                    <a:lstStyle/>
                    <a:p>
                      <a:r>
                        <a:rPr lang="en-IN" sz="1500" dirty="0">
                          <a:solidFill>
                            <a:schemeClr val="tx1"/>
                          </a:solidFill>
                        </a:rPr>
                        <a:t>41.6</a:t>
                      </a:r>
                    </a:p>
                  </a:txBody>
                  <a:tcPr marL="91437" marR="91437" marT="45724" marB="45724"/>
                </a:tc>
                <a:tc>
                  <a:txBody>
                    <a:bodyPr/>
                    <a:lstStyle/>
                    <a:p>
                      <a:r>
                        <a:rPr lang="en-IN" sz="1500" dirty="0">
                          <a:solidFill>
                            <a:schemeClr val="tx1"/>
                          </a:solidFill>
                        </a:rPr>
                        <a:t>39.2</a:t>
                      </a:r>
                    </a:p>
                  </a:txBody>
                  <a:tcPr marL="91437" marR="91437" marT="45724" marB="45724"/>
                </a:tc>
                <a:tc>
                  <a:txBody>
                    <a:bodyPr/>
                    <a:lstStyle/>
                    <a:p>
                      <a:r>
                        <a:rPr lang="en-IN" sz="1500" dirty="0">
                          <a:solidFill>
                            <a:schemeClr val="tx1"/>
                          </a:solidFill>
                        </a:rPr>
                        <a:t>57.2</a:t>
                      </a:r>
                    </a:p>
                  </a:txBody>
                  <a:tcPr marL="91437" marR="91437" marT="45724" marB="45724"/>
                </a:tc>
                <a:tc>
                  <a:txBody>
                    <a:bodyPr/>
                    <a:lstStyle/>
                    <a:p>
                      <a:r>
                        <a:rPr lang="en-IN" sz="1500" dirty="0">
                          <a:solidFill>
                            <a:schemeClr val="tx1"/>
                          </a:solidFill>
                        </a:rPr>
                        <a:t>61.1</a:t>
                      </a:r>
                    </a:p>
                  </a:txBody>
                  <a:tcPr marL="91437" marR="91437" marT="45724" marB="45724"/>
                </a:tc>
                <a:tc>
                  <a:txBody>
                    <a:bodyPr/>
                    <a:lstStyle/>
                    <a:p>
                      <a:r>
                        <a:rPr lang="en-IN" sz="1500" dirty="0">
                          <a:solidFill>
                            <a:schemeClr val="tx1"/>
                          </a:solidFill>
                        </a:rPr>
                        <a:t>72.0</a:t>
                      </a:r>
                    </a:p>
                  </a:txBody>
                  <a:tcPr marL="91437" marR="91437" marT="45724" marB="45724"/>
                </a:tc>
                <a:tc>
                  <a:txBody>
                    <a:bodyPr/>
                    <a:lstStyle/>
                    <a:p>
                      <a:r>
                        <a:rPr lang="en-IN" sz="1500" dirty="0">
                          <a:solidFill>
                            <a:schemeClr val="tx1"/>
                          </a:solidFill>
                        </a:rPr>
                        <a:t>76.8</a:t>
                      </a:r>
                    </a:p>
                  </a:txBody>
                  <a:tcPr marL="91437" marR="91437" marT="45724" marB="45724"/>
                </a:tc>
                <a:tc>
                  <a:txBody>
                    <a:bodyPr/>
                    <a:lstStyle/>
                    <a:p>
                      <a:r>
                        <a:rPr lang="en-IN" sz="1500" dirty="0">
                          <a:solidFill>
                            <a:schemeClr val="tx1"/>
                          </a:solidFill>
                        </a:rPr>
                        <a:t>74.0</a:t>
                      </a:r>
                    </a:p>
                  </a:txBody>
                  <a:tcPr marL="91437" marR="91437" marT="45724" marB="45724"/>
                </a:tc>
                <a:tc>
                  <a:txBody>
                    <a:bodyPr/>
                    <a:lstStyle/>
                    <a:p>
                      <a:r>
                        <a:rPr lang="en-IN" sz="1500" dirty="0">
                          <a:solidFill>
                            <a:schemeClr val="tx1"/>
                          </a:solidFill>
                        </a:rPr>
                        <a:t>70.5</a:t>
                      </a:r>
                    </a:p>
                  </a:txBody>
                  <a:tcPr marL="91437" marR="91437" marT="45724" marB="45724"/>
                </a:tc>
                <a:tc>
                  <a:txBody>
                    <a:bodyPr/>
                    <a:lstStyle/>
                    <a:p>
                      <a:r>
                        <a:rPr lang="en-IN" sz="1500" dirty="0">
                          <a:solidFill>
                            <a:schemeClr val="tx1"/>
                          </a:solidFill>
                        </a:rPr>
                        <a:t>64.1</a:t>
                      </a:r>
                    </a:p>
                  </a:txBody>
                  <a:tcPr marL="91437" marR="91437" marT="45724" marB="45724"/>
                </a:tc>
                <a:tc>
                  <a:txBody>
                    <a:bodyPr/>
                    <a:lstStyle/>
                    <a:p>
                      <a:r>
                        <a:rPr lang="en-IN" sz="1500" dirty="0">
                          <a:solidFill>
                            <a:schemeClr val="tx1"/>
                          </a:solidFill>
                        </a:rPr>
                        <a:t>46.6</a:t>
                      </a:r>
                    </a:p>
                  </a:txBody>
                  <a:tcPr marL="91437" marR="91437" marT="45724" marB="45724"/>
                </a:tc>
                <a:tc>
                  <a:txBody>
                    <a:bodyPr/>
                    <a:lstStyle/>
                    <a:p>
                      <a:r>
                        <a:rPr lang="en-IN" sz="1500" dirty="0">
                          <a:solidFill>
                            <a:schemeClr val="tx1"/>
                          </a:solidFill>
                        </a:rPr>
                        <a:t>33.4</a:t>
                      </a:r>
                    </a:p>
                  </a:txBody>
                  <a:tcPr marL="91437" marR="91437" marT="45724" marB="45724"/>
                </a:tc>
                <a:extLst>
                  <a:ext uri="{0D108BD9-81ED-4DB2-BD59-A6C34878D82A}">
                    <a16:rowId xmlns:a16="http://schemas.microsoft.com/office/drawing/2014/main" val="10009"/>
                  </a:ext>
                </a:extLst>
              </a:tr>
              <a:tr h="378389">
                <a:tc>
                  <a:txBody>
                    <a:bodyPr/>
                    <a:lstStyle/>
                    <a:p>
                      <a:r>
                        <a:rPr lang="en-US" sz="1500" dirty="0">
                          <a:solidFill>
                            <a:schemeClr val="tx1"/>
                          </a:solidFill>
                        </a:rPr>
                        <a:t>2018</a:t>
                      </a:r>
                      <a:endParaRPr lang="en-IN" sz="1500" dirty="0">
                        <a:solidFill>
                          <a:schemeClr val="tx1"/>
                        </a:solidFill>
                      </a:endParaRPr>
                    </a:p>
                  </a:txBody>
                  <a:tcPr marL="91437" marR="91437" marT="45724" marB="45724"/>
                </a:tc>
                <a:tc>
                  <a:txBody>
                    <a:bodyPr/>
                    <a:lstStyle/>
                    <a:p>
                      <a:r>
                        <a:rPr lang="en-IN" sz="1500" dirty="0">
                          <a:solidFill>
                            <a:schemeClr val="tx1"/>
                          </a:solidFill>
                        </a:rPr>
                        <a:t>31.7</a:t>
                      </a:r>
                    </a:p>
                  </a:txBody>
                  <a:tcPr marL="91437" marR="91437" marT="45724" marB="45724"/>
                </a:tc>
                <a:tc>
                  <a:txBody>
                    <a:bodyPr/>
                    <a:lstStyle/>
                    <a:p>
                      <a:r>
                        <a:rPr lang="en-IN" sz="1500" dirty="0">
                          <a:solidFill>
                            <a:schemeClr val="tx1"/>
                          </a:solidFill>
                        </a:rPr>
                        <a:t>42.0</a:t>
                      </a:r>
                    </a:p>
                  </a:txBody>
                  <a:tcPr marL="91437" marR="91437" marT="45724" marB="45724"/>
                </a:tc>
                <a:tc>
                  <a:txBody>
                    <a:bodyPr/>
                    <a:lstStyle/>
                    <a:p>
                      <a:r>
                        <a:rPr lang="en-IN" sz="1500" dirty="0">
                          <a:solidFill>
                            <a:schemeClr val="tx1"/>
                          </a:solidFill>
                        </a:rPr>
                        <a:t>40.1</a:t>
                      </a:r>
                    </a:p>
                  </a:txBody>
                  <a:tcPr marL="91437" marR="91437" marT="45724" marB="45724"/>
                </a:tc>
                <a:tc>
                  <a:txBody>
                    <a:bodyPr/>
                    <a:lstStyle/>
                    <a:p>
                      <a:r>
                        <a:rPr lang="en-IN" sz="1500" dirty="0">
                          <a:solidFill>
                            <a:schemeClr val="tx1"/>
                          </a:solidFill>
                        </a:rPr>
                        <a:t>49.5</a:t>
                      </a:r>
                    </a:p>
                  </a:txBody>
                  <a:tcPr marL="91437" marR="91437" marT="45724" marB="45724"/>
                </a:tc>
                <a:tc>
                  <a:txBody>
                    <a:bodyPr/>
                    <a:lstStyle/>
                    <a:p>
                      <a:r>
                        <a:rPr lang="en-IN" sz="1500" dirty="0">
                          <a:solidFill>
                            <a:schemeClr val="tx1"/>
                          </a:solidFill>
                        </a:rPr>
                        <a:t>66.9</a:t>
                      </a:r>
                    </a:p>
                  </a:txBody>
                  <a:tcPr marL="91437" marR="91437" marT="45724" marB="45724"/>
                </a:tc>
                <a:tc>
                  <a:txBody>
                    <a:bodyPr/>
                    <a:lstStyle/>
                    <a:p>
                      <a:r>
                        <a:rPr lang="en-IN" sz="1500" dirty="0">
                          <a:solidFill>
                            <a:schemeClr val="tx1"/>
                          </a:solidFill>
                        </a:rPr>
                        <a:t>71.7</a:t>
                      </a:r>
                    </a:p>
                  </a:txBody>
                  <a:tcPr marL="91437" marR="91437" marT="45724" marB="45724"/>
                </a:tc>
                <a:tc>
                  <a:txBody>
                    <a:bodyPr/>
                    <a:lstStyle/>
                    <a:p>
                      <a:r>
                        <a:rPr lang="en-IN" sz="1500" dirty="0">
                          <a:solidFill>
                            <a:schemeClr val="tx1"/>
                          </a:solidFill>
                        </a:rPr>
                        <a:t>77.6</a:t>
                      </a:r>
                    </a:p>
                  </a:txBody>
                  <a:tcPr marL="91437" marR="91437" marT="45724" marB="45724"/>
                </a:tc>
                <a:tc>
                  <a:txBody>
                    <a:bodyPr/>
                    <a:lstStyle/>
                    <a:p>
                      <a:r>
                        <a:rPr lang="en-IN" sz="1500" dirty="0">
                          <a:solidFill>
                            <a:schemeClr val="tx1"/>
                          </a:solidFill>
                        </a:rPr>
                        <a:t>78.1</a:t>
                      </a:r>
                    </a:p>
                  </a:txBody>
                  <a:tcPr marL="91437" marR="91437" marT="45724" marB="45724"/>
                </a:tc>
                <a:tc>
                  <a:txBody>
                    <a:bodyPr/>
                    <a:lstStyle/>
                    <a:p>
                      <a:r>
                        <a:rPr lang="en-IN" sz="1500" dirty="0">
                          <a:solidFill>
                            <a:schemeClr val="tx1"/>
                          </a:solidFill>
                        </a:rPr>
                        <a:t>70.7</a:t>
                      </a:r>
                    </a:p>
                  </a:txBody>
                  <a:tcPr marL="91437" marR="91437" marT="45724" marB="45724"/>
                </a:tc>
                <a:tc>
                  <a:txBody>
                    <a:bodyPr/>
                    <a:lstStyle/>
                    <a:p>
                      <a:r>
                        <a:rPr lang="en-IN" sz="1500" dirty="0">
                          <a:solidFill>
                            <a:schemeClr val="tx1"/>
                          </a:solidFill>
                        </a:rPr>
                        <a:t>57.7</a:t>
                      </a:r>
                    </a:p>
                  </a:txBody>
                  <a:tcPr marL="91437" marR="91437" marT="45724" marB="45724"/>
                </a:tc>
                <a:tc>
                  <a:txBody>
                    <a:bodyPr/>
                    <a:lstStyle/>
                    <a:p>
                      <a:r>
                        <a:rPr lang="en-IN" sz="1500" dirty="0">
                          <a:solidFill>
                            <a:schemeClr val="tx1"/>
                          </a:solidFill>
                        </a:rPr>
                        <a:t>44.4</a:t>
                      </a:r>
                    </a:p>
                  </a:txBody>
                  <a:tcPr marL="91437" marR="91437" marT="45724" marB="45724"/>
                </a:tc>
                <a:tc>
                  <a:txBody>
                    <a:bodyPr/>
                    <a:lstStyle/>
                    <a:p>
                      <a:r>
                        <a:rPr lang="en-IN" sz="1500" dirty="0">
                          <a:solidFill>
                            <a:schemeClr val="tx1"/>
                          </a:solidFill>
                        </a:rPr>
                        <a:t>40.1</a:t>
                      </a:r>
                    </a:p>
                  </a:txBody>
                  <a:tcPr marL="91437" marR="91437" marT="45724" marB="45724"/>
                </a:tc>
                <a:extLst>
                  <a:ext uri="{0D108BD9-81ED-4DB2-BD59-A6C34878D82A}">
                    <a16:rowId xmlns:a16="http://schemas.microsoft.com/office/drawing/2014/main" val="10010"/>
                  </a:ext>
                </a:extLst>
              </a:tr>
              <a:tr h="378389">
                <a:tc>
                  <a:txBody>
                    <a:bodyPr/>
                    <a:lstStyle/>
                    <a:p>
                      <a:r>
                        <a:rPr lang="en-US" sz="1500" dirty="0">
                          <a:solidFill>
                            <a:schemeClr val="tx1"/>
                          </a:solidFill>
                        </a:rPr>
                        <a:t>2019</a:t>
                      </a:r>
                      <a:endParaRPr lang="en-IN" sz="1500" dirty="0">
                        <a:solidFill>
                          <a:schemeClr val="tx1"/>
                        </a:solidFill>
                      </a:endParaRPr>
                    </a:p>
                  </a:txBody>
                  <a:tcPr marL="91437" marR="91437" marT="45724" marB="45724"/>
                </a:tc>
                <a:tc>
                  <a:txBody>
                    <a:bodyPr/>
                    <a:lstStyle/>
                    <a:p>
                      <a:r>
                        <a:rPr lang="en-IN" sz="1500" dirty="0">
                          <a:solidFill>
                            <a:schemeClr val="tx1"/>
                          </a:solidFill>
                        </a:rPr>
                        <a:t>32.5</a:t>
                      </a:r>
                    </a:p>
                  </a:txBody>
                  <a:tcPr marL="91437" marR="91437" marT="45724" marB="45724"/>
                </a:tc>
                <a:tc>
                  <a:txBody>
                    <a:bodyPr/>
                    <a:lstStyle/>
                    <a:p>
                      <a:r>
                        <a:rPr lang="en-IN" sz="1500" dirty="0">
                          <a:solidFill>
                            <a:schemeClr val="tx1"/>
                          </a:solidFill>
                        </a:rPr>
                        <a:t>36.2</a:t>
                      </a:r>
                    </a:p>
                  </a:txBody>
                  <a:tcPr marL="91437" marR="91437" marT="45724" marB="45724"/>
                </a:tc>
                <a:tc>
                  <a:txBody>
                    <a:bodyPr/>
                    <a:lstStyle/>
                    <a:p>
                      <a:r>
                        <a:rPr lang="en-IN" sz="1500" dirty="0">
                          <a:solidFill>
                            <a:schemeClr val="tx1"/>
                          </a:solidFill>
                        </a:rPr>
                        <a:t>41.7</a:t>
                      </a:r>
                    </a:p>
                  </a:txBody>
                  <a:tcPr marL="91437" marR="91437" marT="45724" marB="45724"/>
                </a:tc>
                <a:tc>
                  <a:txBody>
                    <a:bodyPr/>
                    <a:lstStyle/>
                    <a:p>
                      <a:r>
                        <a:rPr lang="en-IN" sz="1500" dirty="0">
                          <a:solidFill>
                            <a:schemeClr val="tx1"/>
                          </a:solidFill>
                        </a:rPr>
                        <a:t>55.5</a:t>
                      </a:r>
                    </a:p>
                  </a:txBody>
                  <a:tcPr marL="91437" marR="91437" marT="45724" marB="45724"/>
                </a:tc>
                <a:tc>
                  <a:txBody>
                    <a:bodyPr/>
                    <a:lstStyle/>
                    <a:p>
                      <a:r>
                        <a:rPr lang="en-IN" sz="1500" dirty="0">
                          <a:solidFill>
                            <a:schemeClr val="tx1"/>
                          </a:solidFill>
                        </a:rPr>
                        <a:t>62.2</a:t>
                      </a:r>
                    </a:p>
                  </a:txBody>
                  <a:tcPr marL="91437" marR="91437" marT="45724" marB="45724"/>
                </a:tc>
                <a:tc>
                  <a:txBody>
                    <a:bodyPr/>
                    <a:lstStyle/>
                    <a:p>
                      <a:r>
                        <a:rPr lang="en-IN" sz="1500" dirty="0">
                          <a:solidFill>
                            <a:schemeClr val="tx1"/>
                          </a:solidFill>
                        </a:rPr>
                        <a:t>71.7</a:t>
                      </a:r>
                    </a:p>
                  </a:txBody>
                  <a:tcPr marL="91437" marR="91437" marT="45724" marB="45724"/>
                </a:tc>
                <a:tc>
                  <a:txBody>
                    <a:bodyPr/>
                    <a:lstStyle/>
                    <a:p>
                      <a:r>
                        <a:rPr lang="en-IN" sz="1500" dirty="0">
                          <a:solidFill>
                            <a:schemeClr val="tx1"/>
                          </a:solidFill>
                        </a:rPr>
                        <a:t>79.6</a:t>
                      </a:r>
                    </a:p>
                  </a:txBody>
                  <a:tcPr marL="91437" marR="91437" marT="45724" marB="45724"/>
                </a:tc>
                <a:tc>
                  <a:txBody>
                    <a:bodyPr/>
                    <a:lstStyle/>
                    <a:p>
                      <a:r>
                        <a:rPr lang="en-IN" sz="1500" dirty="0">
                          <a:solidFill>
                            <a:schemeClr val="tx1"/>
                          </a:solidFill>
                        </a:rPr>
                        <a:t>75.5</a:t>
                      </a:r>
                    </a:p>
                  </a:txBody>
                  <a:tcPr marL="91437" marR="91437" marT="45724" marB="45724"/>
                </a:tc>
                <a:tc>
                  <a:txBody>
                    <a:bodyPr/>
                    <a:lstStyle/>
                    <a:p>
                      <a:r>
                        <a:rPr lang="en-IN" sz="1500" dirty="0">
                          <a:solidFill>
                            <a:schemeClr val="tx1"/>
                          </a:solidFill>
                        </a:rPr>
                        <a:t>70.4</a:t>
                      </a:r>
                    </a:p>
                  </a:txBody>
                  <a:tcPr marL="91437" marR="91437" marT="45724" marB="45724"/>
                </a:tc>
                <a:tc>
                  <a:txBody>
                    <a:bodyPr/>
                    <a:lstStyle/>
                    <a:p>
                      <a:r>
                        <a:rPr lang="en-IN" sz="1500" dirty="0">
                          <a:solidFill>
                            <a:schemeClr val="tx1"/>
                          </a:solidFill>
                        </a:rPr>
                        <a:t>59.9</a:t>
                      </a:r>
                    </a:p>
                  </a:txBody>
                  <a:tcPr marL="91437" marR="91437" marT="45724" marB="45724"/>
                </a:tc>
                <a:tc>
                  <a:txBody>
                    <a:bodyPr/>
                    <a:lstStyle/>
                    <a:p>
                      <a:r>
                        <a:rPr lang="en-IN" sz="1500" dirty="0">
                          <a:solidFill>
                            <a:schemeClr val="tx1"/>
                          </a:solidFill>
                        </a:rPr>
                        <a:t>43.9</a:t>
                      </a:r>
                    </a:p>
                  </a:txBody>
                  <a:tcPr marL="91437" marR="91437" marT="45724" marB="45724"/>
                </a:tc>
                <a:tc>
                  <a:txBody>
                    <a:bodyPr/>
                    <a:lstStyle/>
                    <a:p>
                      <a:r>
                        <a:rPr lang="en-IN" sz="1500" dirty="0">
                          <a:solidFill>
                            <a:schemeClr val="tx1"/>
                          </a:solidFill>
                        </a:rPr>
                        <a:t>38.3</a:t>
                      </a:r>
                    </a:p>
                  </a:txBody>
                  <a:tcPr marL="91437" marR="91437" marT="45724" marB="45724"/>
                </a:tc>
                <a:extLst>
                  <a:ext uri="{0D108BD9-81ED-4DB2-BD59-A6C34878D82A}">
                    <a16:rowId xmlns:a16="http://schemas.microsoft.com/office/drawing/2014/main" val="10011"/>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EF19906D-B7B9-43DA-933B-04B10D62A193}"/>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CA2293C3-CB35-45F7-BF56-93C713DBD3BF}"/>
              </a:ext>
            </a:extLst>
          </p:cNvPr>
          <p:cNvSpPr>
            <a:spLocks noGrp="1"/>
          </p:cNvSpPr>
          <p:nvPr>
            <p:ph type="ftr" sz="quarter" idx="11"/>
          </p:nvPr>
        </p:nvSpPr>
        <p:spPr/>
        <p:txBody>
          <a:bodyPr/>
          <a:lstStyle/>
          <a:p>
            <a:pPr>
              <a:defRPr/>
            </a:pPr>
            <a:r>
              <a:rPr lang="en-US"/>
              <a:t>RNSengupta,IME Dept,IIT Kanpur,INDIA</a:t>
            </a:r>
          </a:p>
        </p:txBody>
      </p:sp>
      <p:sp>
        <p:nvSpPr>
          <p:cNvPr id="97284" name="Slide Number Placeholder 7">
            <a:extLst>
              <a:ext uri="{FF2B5EF4-FFF2-40B4-BE49-F238E27FC236}">
                <a16:creationId xmlns:a16="http://schemas.microsoft.com/office/drawing/2014/main" id="{669D9185-4A08-48E9-8A4E-DFBE81649F9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56E44C0-32D2-4022-A068-A98422EFBCD9}" type="slidenum">
              <a:rPr lang="en-US" altLang="en-US" sz="1400" smtClean="0"/>
              <a:pPr>
                <a:spcBef>
                  <a:spcPct val="0"/>
                </a:spcBef>
                <a:buFontTx/>
                <a:buNone/>
              </a:pPr>
              <a:t>30</a:t>
            </a:fld>
            <a:endParaRPr lang="en-US" altLang="en-US" sz="1400"/>
          </a:p>
        </p:txBody>
      </p:sp>
      <p:sp>
        <p:nvSpPr>
          <p:cNvPr id="31749" name="Rectangle 2">
            <a:extLst>
              <a:ext uri="{FF2B5EF4-FFF2-40B4-BE49-F238E27FC236}">
                <a16:creationId xmlns:a16="http://schemas.microsoft.com/office/drawing/2014/main" id="{69719FF0-A509-43C6-BA09-EA7A25351074}"/>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Discussion</a:t>
            </a:r>
            <a:endParaRPr lang="en-US" altLang="en-US" dirty="0"/>
          </a:p>
        </p:txBody>
      </p:sp>
      <p:sp>
        <p:nvSpPr>
          <p:cNvPr id="97286" name="Rectangle 3">
            <a:extLst>
              <a:ext uri="{FF2B5EF4-FFF2-40B4-BE49-F238E27FC236}">
                <a16:creationId xmlns:a16="http://schemas.microsoft.com/office/drawing/2014/main" id="{E397C40A-32B1-4FA4-AFEE-0965E0CA2832}"/>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2700" b="1">
                <a:solidFill>
                  <a:srgbClr val="0000FF"/>
                </a:solidFill>
                <a:sym typeface="Symbol" panose="05050102010706020507" pitchFamily="18" charset="2"/>
              </a:rPr>
              <a:t>ME</a:t>
            </a:r>
            <a:r>
              <a:rPr lang="en-US" altLang="en-US" sz="2700">
                <a:sym typeface="Symbol" panose="05050102010706020507" pitchFamily="18" charset="2"/>
              </a:rPr>
              <a:t> will only tell you if there is systematic under/over-forecasting, called the forecast bias, and it does not give much indication as to the size of the typical errors.</a:t>
            </a:r>
          </a:p>
          <a:p>
            <a:pPr algn="just" eaLnBrk="1" hangingPunct="1">
              <a:buFont typeface="Wingdings" panose="05000000000000000000" pitchFamily="2" charset="2"/>
              <a:buChar char="§"/>
            </a:pPr>
            <a:r>
              <a:rPr lang="en-US" altLang="en-US" sz="2700" b="1">
                <a:solidFill>
                  <a:srgbClr val="0000FF"/>
                </a:solidFill>
                <a:sym typeface="Symbol" panose="05050102010706020507" pitchFamily="18" charset="2"/>
              </a:rPr>
              <a:t>MAE</a:t>
            </a:r>
            <a:r>
              <a:rPr lang="en-US" altLang="en-US" sz="2700">
                <a:sym typeface="Symbol" panose="05050102010706020507" pitchFamily="18" charset="2"/>
              </a:rPr>
              <a:t> has the advantage of being more interpretable and is easier to explain to non-specialists.</a:t>
            </a:r>
          </a:p>
          <a:p>
            <a:pPr algn="just" eaLnBrk="1" hangingPunct="1">
              <a:buFont typeface="Wingdings" panose="05000000000000000000" pitchFamily="2" charset="2"/>
              <a:buChar char="§"/>
            </a:pPr>
            <a:r>
              <a:rPr lang="en-US" altLang="en-US" sz="2700" b="1">
                <a:solidFill>
                  <a:srgbClr val="0000FF"/>
                </a:solidFill>
                <a:sym typeface="Symbol" panose="05050102010706020507" pitchFamily="18" charset="2"/>
              </a:rPr>
              <a:t>MSE</a:t>
            </a:r>
            <a:r>
              <a:rPr lang="en-US" altLang="en-US" sz="2700">
                <a:sym typeface="Symbol" panose="05050102010706020507" pitchFamily="18" charset="2"/>
              </a:rPr>
              <a:t> has the advantage of being easier to handle mathematically.</a:t>
            </a:r>
          </a:p>
          <a:p>
            <a:pPr algn="just" eaLnBrk="1" hangingPunct="1">
              <a:buFont typeface="Wingdings" panose="05000000000000000000" pitchFamily="2" charset="2"/>
              <a:buChar char="§"/>
            </a:pPr>
            <a:r>
              <a:rPr lang="en-US" altLang="en-US" sz="2700" b="1">
                <a:solidFill>
                  <a:srgbClr val="0000FF"/>
                </a:solidFill>
                <a:sym typeface="Symbol" panose="05050102010706020507" pitchFamily="18" charset="2"/>
              </a:rPr>
              <a:t>MAPE</a:t>
            </a:r>
            <a:r>
              <a:rPr lang="en-US" altLang="en-US" sz="2700">
                <a:sym typeface="Symbol" panose="05050102010706020507" pitchFamily="18" charset="2"/>
              </a:rPr>
              <a:t> is only meaningful if the scale has a meaningful origin, e.g., should be avoided when comparing Temp as °F, °C and K has different origin (e.g., 0 for each scale).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68898DBE-57D9-4AA2-9F6E-23774B421B17}"/>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3BB2F082-FC8F-49AF-B002-96135117C61E}"/>
              </a:ext>
            </a:extLst>
          </p:cNvPr>
          <p:cNvSpPr>
            <a:spLocks noGrp="1"/>
          </p:cNvSpPr>
          <p:nvPr>
            <p:ph type="ftr" sz="quarter" idx="11"/>
          </p:nvPr>
        </p:nvSpPr>
        <p:spPr/>
        <p:txBody>
          <a:bodyPr/>
          <a:lstStyle/>
          <a:p>
            <a:pPr>
              <a:defRPr/>
            </a:pPr>
            <a:r>
              <a:rPr lang="en-US"/>
              <a:t>RNSengupta,IME Dept,IIT Kanpur,INDIA</a:t>
            </a:r>
          </a:p>
        </p:txBody>
      </p:sp>
      <p:sp>
        <p:nvSpPr>
          <p:cNvPr id="98308" name="Slide Number Placeholder 7">
            <a:extLst>
              <a:ext uri="{FF2B5EF4-FFF2-40B4-BE49-F238E27FC236}">
                <a16:creationId xmlns:a16="http://schemas.microsoft.com/office/drawing/2014/main" id="{BEE398EB-40A1-4CE5-9BE3-A63137EDCA5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D356E3B-16B8-4F7D-A51A-EA6B9AFB2984}" type="slidenum">
              <a:rPr lang="en-US" altLang="en-US" sz="1400" smtClean="0"/>
              <a:pPr>
                <a:spcBef>
                  <a:spcPct val="0"/>
                </a:spcBef>
                <a:buFontTx/>
                <a:buNone/>
              </a:pPr>
              <a:t>31</a:t>
            </a:fld>
            <a:endParaRPr lang="en-US" altLang="en-US" sz="1400"/>
          </a:p>
        </p:txBody>
      </p:sp>
      <p:sp>
        <p:nvSpPr>
          <p:cNvPr id="31749" name="Rectangle 2">
            <a:extLst>
              <a:ext uri="{FF2B5EF4-FFF2-40B4-BE49-F238E27FC236}">
                <a16:creationId xmlns:a16="http://schemas.microsoft.com/office/drawing/2014/main" id="{BAC9584F-C0AF-4963-B0B0-6E91F9969A7D}"/>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Discussion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98310" name="Rectangle 3">
            <a:extLst>
              <a:ext uri="{FF2B5EF4-FFF2-40B4-BE49-F238E27FC236}">
                <a16:creationId xmlns:a16="http://schemas.microsoft.com/office/drawing/2014/main" id="{B466BC76-B505-4863-B29C-8E7C44D6A5E2}"/>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2600">
                <a:sym typeface="Symbol" panose="05050102010706020507" pitchFamily="18" charset="2"/>
              </a:rPr>
              <a:t>An </a:t>
            </a:r>
            <a:r>
              <a:rPr lang="en-US" altLang="en-US" sz="2600" b="1">
                <a:solidFill>
                  <a:srgbClr val="0000FF"/>
                </a:solidFill>
                <a:sym typeface="Symbol" panose="05050102010706020507" pitchFamily="18" charset="2"/>
              </a:rPr>
              <a:t>MSE</a:t>
            </a:r>
            <a:r>
              <a:rPr lang="en-US" altLang="en-US" sz="2600">
                <a:sym typeface="Symbol" panose="05050102010706020507" pitchFamily="18" charset="2"/>
              </a:rPr>
              <a:t> or </a:t>
            </a:r>
            <a:r>
              <a:rPr lang="en-US" altLang="en-US" sz="2600" b="1">
                <a:solidFill>
                  <a:srgbClr val="0000FF"/>
                </a:solidFill>
                <a:sym typeface="Symbol" panose="05050102010706020507" pitchFamily="18" charset="2"/>
              </a:rPr>
              <a:t>MAPE</a:t>
            </a:r>
            <a:r>
              <a:rPr lang="en-US" altLang="en-US" sz="2600">
                <a:sym typeface="Symbol" panose="05050102010706020507" pitchFamily="18" charset="2"/>
              </a:rPr>
              <a:t> of zero can always be obtained in the fitting phase by using a polynomial of sufficiently high order.</a:t>
            </a:r>
          </a:p>
          <a:p>
            <a:pPr algn="just" eaLnBrk="1" hangingPunct="1">
              <a:buFont typeface="Wingdings" panose="05000000000000000000" pitchFamily="2" charset="2"/>
              <a:buChar char="§"/>
            </a:pPr>
            <a:r>
              <a:rPr lang="en-US" altLang="en-US" sz="2600">
                <a:sym typeface="Symbol" panose="05050102010706020507" pitchFamily="18" charset="2"/>
              </a:rPr>
              <a:t>Different methods use different procedures in the fitting phase.</a:t>
            </a:r>
          </a:p>
          <a:p>
            <a:pPr algn="just" eaLnBrk="1" hangingPunct="1">
              <a:buFont typeface="Wingdings" panose="05000000000000000000" pitchFamily="2" charset="2"/>
              <a:buChar char="§"/>
            </a:pPr>
            <a:r>
              <a:rPr lang="en-US" altLang="en-US" sz="2600">
                <a:sym typeface="Symbol" panose="05050102010706020507" pitchFamily="18" charset="2"/>
              </a:rPr>
              <a:t>The relative measures all give equal weight to all errors in contrast to the </a:t>
            </a:r>
            <a:r>
              <a:rPr lang="en-US" altLang="en-US" sz="2600" b="1">
                <a:solidFill>
                  <a:srgbClr val="0000FF"/>
                </a:solidFill>
                <a:sym typeface="Symbol" panose="05050102010706020507" pitchFamily="18" charset="2"/>
              </a:rPr>
              <a:t>MSE</a:t>
            </a:r>
            <a:r>
              <a:rPr lang="en-US" altLang="en-US" sz="2600">
                <a:sym typeface="Symbol" panose="05050102010706020507" pitchFamily="18" charset="2"/>
              </a:rPr>
              <a:t>, which squares the errors and thereby emphasizes large errors.</a:t>
            </a:r>
          </a:p>
          <a:p>
            <a:pPr algn="just" eaLnBrk="1" hangingPunct="1">
              <a:buFont typeface="Wingdings" panose="05000000000000000000" pitchFamily="2" charset="2"/>
              <a:buChar char="§"/>
            </a:pPr>
            <a:r>
              <a:rPr lang="en-US" altLang="en-US" sz="2600">
                <a:sym typeface="Symbol" panose="05050102010706020507" pitchFamily="18" charset="2"/>
              </a:rPr>
              <a:t>It would be helpful to have a measure that considers both the disproportionate cost of large errors and provides a relative basis for comparison with naive methods and one measure is the </a:t>
            </a:r>
            <a:r>
              <a:rPr lang="en-US" altLang="en-US" sz="2600" b="1">
                <a:solidFill>
                  <a:srgbClr val="0000FF"/>
                </a:solidFill>
                <a:sym typeface="Symbol" panose="05050102010706020507" pitchFamily="18" charset="2"/>
              </a:rPr>
              <a:t>U statistics</a:t>
            </a:r>
            <a:r>
              <a:rPr lang="en-US" altLang="en-US" sz="2600">
                <a:sym typeface="Symbol" panose="05050102010706020507" pitchFamily="18" charset="2"/>
              </a:rPr>
              <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83AEF330-93D6-4C70-B7BE-71D0B88DFC95}"/>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30E9AD66-D85C-4D99-941A-A930ED957509}"/>
              </a:ext>
            </a:extLst>
          </p:cNvPr>
          <p:cNvSpPr>
            <a:spLocks noGrp="1"/>
          </p:cNvSpPr>
          <p:nvPr>
            <p:ph type="ftr" sz="quarter" idx="11"/>
          </p:nvPr>
        </p:nvSpPr>
        <p:spPr/>
        <p:txBody>
          <a:bodyPr/>
          <a:lstStyle/>
          <a:p>
            <a:pPr>
              <a:defRPr/>
            </a:pPr>
            <a:r>
              <a:rPr lang="en-US"/>
              <a:t>RNSengupta,IME Dept,IIT Kanpur,INDIA</a:t>
            </a:r>
          </a:p>
        </p:txBody>
      </p:sp>
      <p:sp>
        <p:nvSpPr>
          <p:cNvPr id="99332" name="Slide Number Placeholder 7">
            <a:extLst>
              <a:ext uri="{FF2B5EF4-FFF2-40B4-BE49-F238E27FC236}">
                <a16:creationId xmlns:a16="http://schemas.microsoft.com/office/drawing/2014/main" id="{246AECB5-5A4C-4CC1-A742-4C35A0DCE4F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6580208-6DB1-46E5-8C87-D0DDE91D3378}" type="slidenum">
              <a:rPr lang="en-US" altLang="en-US" sz="1400" smtClean="0"/>
              <a:pPr>
                <a:spcBef>
                  <a:spcPct val="0"/>
                </a:spcBef>
                <a:buFontTx/>
                <a:buNone/>
              </a:pPr>
              <a:t>32</a:t>
            </a:fld>
            <a:endParaRPr lang="en-US" altLang="en-US" sz="1400"/>
          </a:p>
        </p:txBody>
      </p:sp>
      <p:sp>
        <p:nvSpPr>
          <p:cNvPr id="31749" name="Rectangle 2">
            <a:extLst>
              <a:ext uri="{FF2B5EF4-FFF2-40B4-BE49-F238E27FC236}">
                <a16:creationId xmlns:a16="http://schemas.microsoft.com/office/drawing/2014/main" id="{539796A4-6669-4A7C-BA0C-6A1DA571C5F3}"/>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Some numerical characteristics used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8" name="Rectangle 3">
            <a:extLst>
              <a:ext uri="{FF2B5EF4-FFF2-40B4-BE49-F238E27FC236}">
                <a16:creationId xmlns:a16="http://schemas.microsoft.com/office/drawing/2014/main" id="{5D3C859C-22C4-49C8-A35E-77A14A387465}"/>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2"/>
            <a:stretch>
              <a:fillRect l="-508" t="-809"/>
            </a:stretch>
          </a:blipFill>
        </p:spPr>
        <p:txBody>
          <a:bodyPr/>
          <a:lstStyle/>
          <a:p>
            <a:pPr>
              <a:defRPr/>
            </a:pPr>
            <a:r>
              <a:rPr lang="en-IN">
                <a:noFill/>
              </a:rPr>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8D6920B5-59B7-41A9-80BB-4B088B8EB747}"/>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6BD1F8DE-6E8F-44D9-976D-CBD247163805}"/>
              </a:ext>
            </a:extLst>
          </p:cNvPr>
          <p:cNvSpPr>
            <a:spLocks noGrp="1"/>
          </p:cNvSpPr>
          <p:nvPr>
            <p:ph type="ftr" sz="quarter" idx="11"/>
          </p:nvPr>
        </p:nvSpPr>
        <p:spPr/>
        <p:txBody>
          <a:bodyPr/>
          <a:lstStyle/>
          <a:p>
            <a:pPr>
              <a:defRPr/>
            </a:pPr>
            <a:r>
              <a:rPr lang="en-US"/>
              <a:t>RNSengupta,IME Dept,IIT Kanpur,INDIA</a:t>
            </a:r>
          </a:p>
        </p:txBody>
      </p:sp>
      <p:sp>
        <p:nvSpPr>
          <p:cNvPr id="110596" name="Slide Number Placeholder 7">
            <a:extLst>
              <a:ext uri="{FF2B5EF4-FFF2-40B4-BE49-F238E27FC236}">
                <a16:creationId xmlns:a16="http://schemas.microsoft.com/office/drawing/2014/main" id="{0DFEB79E-F77D-4820-996C-9E162994F99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F9DF812-9424-48FF-9618-6C49D7B19865}" type="slidenum">
              <a:rPr lang="en-US" altLang="en-US" sz="1400" smtClean="0"/>
              <a:pPr>
                <a:spcBef>
                  <a:spcPct val="0"/>
                </a:spcBef>
                <a:buFontTx/>
                <a:buNone/>
              </a:pPr>
              <a:t>33</a:t>
            </a:fld>
            <a:endParaRPr lang="en-US" altLang="en-US" sz="1400"/>
          </a:p>
        </p:txBody>
      </p:sp>
      <p:sp>
        <p:nvSpPr>
          <p:cNvPr id="31749" name="Rectangle 2">
            <a:extLst>
              <a:ext uri="{FF2B5EF4-FFF2-40B4-BE49-F238E27FC236}">
                <a16:creationId xmlns:a16="http://schemas.microsoft.com/office/drawing/2014/main" id="{F9DE1DB2-FA4D-4873-BD11-9C6756AC87D0}"/>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Discussion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110598" name="Rectangle 3">
            <a:extLst>
              <a:ext uri="{FF2B5EF4-FFF2-40B4-BE49-F238E27FC236}">
                <a16:creationId xmlns:a16="http://schemas.microsoft.com/office/drawing/2014/main" id="{9F820963-4671-4E5E-B40A-A4666C0C0BC9}"/>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2300">
                <a:sym typeface="Symbol" panose="05050102010706020507" pitchFamily="18" charset="2"/>
              </a:rPr>
              <a:t>U statistics incorporates both </a:t>
            </a:r>
            <a:r>
              <a:rPr lang="en-US" altLang="en-US" sz="2300" b="1">
                <a:solidFill>
                  <a:srgbClr val="0000FF"/>
                </a:solidFill>
                <a:sym typeface="Symbol" panose="05050102010706020507" pitchFamily="18" charset="2"/>
              </a:rPr>
              <a:t>MAPE</a:t>
            </a:r>
            <a:r>
              <a:rPr lang="en-US" altLang="en-US" sz="2300">
                <a:sym typeface="Symbol" panose="05050102010706020507" pitchFamily="18" charset="2"/>
              </a:rPr>
              <a:t> and naïve concept.</a:t>
            </a:r>
          </a:p>
          <a:p>
            <a:pPr algn="just" eaLnBrk="1" hangingPunct="1">
              <a:buFont typeface="Wingdings" panose="05000000000000000000" pitchFamily="2" charset="2"/>
              <a:buChar char="§"/>
            </a:pPr>
            <a:r>
              <a:rPr lang="en-US" altLang="en-US" sz="2300">
                <a:sym typeface="Symbol" panose="05050102010706020507" pitchFamily="18" charset="2"/>
              </a:rPr>
              <a:t>U value is 1 if only if FPE</a:t>
            </a:r>
            <a:r>
              <a:rPr lang="en-US" altLang="en-US" sz="2300" baseline="-25000">
                <a:sym typeface="Symbol" panose="05050102010706020507" pitchFamily="18" charset="2"/>
              </a:rPr>
              <a:t>t+1</a:t>
            </a:r>
            <a:r>
              <a:rPr lang="en-US" altLang="en-US" sz="2300">
                <a:sym typeface="Symbol" panose="05050102010706020507" pitchFamily="18" charset="2"/>
              </a:rPr>
              <a:t> is 0 and that would occur if the errors in the forecasting method were the same as those that would be obtained by forecasting no change at all in the actual values, which is comparable to naïve approach.</a:t>
            </a:r>
          </a:p>
          <a:p>
            <a:pPr lvl="1" algn="just" eaLnBrk="1" hangingPunct="1">
              <a:buFont typeface="Wingdings" panose="05000000000000000000" pitchFamily="2" charset="2"/>
              <a:buChar char="v"/>
            </a:pPr>
            <a:r>
              <a:rPr lang="en-US" altLang="en-US" sz="2300">
                <a:sym typeface="Symbol" panose="05050102010706020507" pitchFamily="18" charset="2"/>
              </a:rPr>
              <a:t>U=1: Naïve method is as good as the forecasting technique being evaluated.</a:t>
            </a:r>
          </a:p>
          <a:p>
            <a:pPr lvl="1" algn="just" eaLnBrk="1" hangingPunct="1">
              <a:buFont typeface="Wingdings" panose="05000000000000000000" pitchFamily="2" charset="2"/>
              <a:buChar char="v"/>
            </a:pPr>
            <a:r>
              <a:rPr lang="en-US" altLang="en-US" sz="2300">
                <a:sym typeface="Symbol" panose="05050102010706020507" pitchFamily="18" charset="2"/>
              </a:rPr>
              <a:t>U&lt;1: Forecasting technique being used is better than the naïve method and hence smaller the U-statistic, the better the forecasting technique is relative to the naive method.</a:t>
            </a:r>
          </a:p>
          <a:p>
            <a:pPr lvl="1" algn="just" eaLnBrk="1" hangingPunct="1">
              <a:buFont typeface="Wingdings" panose="05000000000000000000" pitchFamily="2" charset="2"/>
              <a:buChar char="v"/>
            </a:pPr>
            <a:r>
              <a:rPr lang="en-US" altLang="en-US" sz="2300">
                <a:sym typeface="Symbol" panose="05050102010706020507" pitchFamily="18" charset="2"/>
              </a:rPr>
              <a:t>U&gt;1: There is no point in using a formal forecasting method, since using a naïve method will produce better results.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DC64AC3D-04B7-4FCB-9C43-13B3F4DAE463}"/>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5F8E861C-D9A1-436B-BA58-5B89CA86D632}"/>
              </a:ext>
            </a:extLst>
          </p:cNvPr>
          <p:cNvSpPr>
            <a:spLocks noGrp="1"/>
          </p:cNvSpPr>
          <p:nvPr>
            <p:ph type="ftr" sz="quarter" idx="11"/>
          </p:nvPr>
        </p:nvSpPr>
        <p:spPr/>
        <p:txBody>
          <a:bodyPr/>
          <a:lstStyle/>
          <a:p>
            <a:pPr>
              <a:defRPr/>
            </a:pPr>
            <a:r>
              <a:rPr lang="en-US"/>
              <a:t>RNSengupta,IME Dept,IIT Kanpur,INDIA</a:t>
            </a:r>
          </a:p>
        </p:txBody>
      </p:sp>
      <p:sp>
        <p:nvSpPr>
          <p:cNvPr id="111620" name="Slide Number Placeholder 7">
            <a:extLst>
              <a:ext uri="{FF2B5EF4-FFF2-40B4-BE49-F238E27FC236}">
                <a16:creationId xmlns:a16="http://schemas.microsoft.com/office/drawing/2014/main" id="{BE2712B7-6DFF-4BDD-8649-ABFD4B5D4A7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4BF962D-C4FC-4EED-9D6A-BD2CFA1AE7B4}" type="slidenum">
              <a:rPr lang="en-US" altLang="en-US" sz="1400" smtClean="0"/>
              <a:pPr>
                <a:spcBef>
                  <a:spcPct val="0"/>
                </a:spcBef>
                <a:buFontTx/>
                <a:buNone/>
              </a:pPr>
              <a:t>34</a:t>
            </a:fld>
            <a:endParaRPr lang="en-US" altLang="en-US" sz="1400"/>
          </a:p>
        </p:txBody>
      </p:sp>
      <p:sp>
        <p:nvSpPr>
          <p:cNvPr id="31749" name="Rectangle 2">
            <a:extLst>
              <a:ext uri="{FF2B5EF4-FFF2-40B4-BE49-F238E27FC236}">
                <a16:creationId xmlns:a16="http://schemas.microsoft.com/office/drawing/2014/main" id="{53B02C99-7FEC-4B2B-8B36-DF772F35F94F}"/>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07</a:t>
            </a:r>
            <a:endParaRPr lang="en-US" altLang="en-US" dirty="0"/>
          </a:p>
        </p:txBody>
      </p:sp>
      <p:sp>
        <p:nvSpPr>
          <p:cNvPr id="111622" name="Rectangle 3">
            <a:extLst>
              <a:ext uri="{FF2B5EF4-FFF2-40B4-BE49-F238E27FC236}">
                <a16:creationId xmlns:a16="http://schemas.microsoft.com/office/drawing/2014/main" id="{D226A774-22E7-4682-9199-7F0B869B4AC3}"/>
              </a:ext>
            </a:extLst>
          </p:cNvPr>
          <p:cNvSpPr>
            <a:spLocks noGrp="1" noChangeArrowheads="1"/>
          </p:cNvSpPr>
          <p:nvPr>
            <p:ph type="body" sz="half" idx="1"/>
          </p:nvPr>
        </p:nvSpPr>
        <p:spPr>
          <a:xfrm>
            <a:off x="2133600" y="1600200"/>
            <a:ext cx="8391525" cy="4525963"/>
          </a:xfrm>
        </p:spPr>
        <p:txBody>
          <a:bodyPr/>
          <a:lstStyle/>
          <a:p>
            <a:pPr marL="0" indent="0" eaLnBrk="1" hangingPunct="1">
              <a:buFontTx/>
              <a:buNone/>
            </a:pPr>
            <a:endParaRPr lang="en-US" altLang="en-US" sz="1900">
              <a:sym typeface="Symbol" panose="05050102010706020507" pitchFamily="18" charset="2"/>
            </a:endParaRPr>
          </a:p>
          <a:p>
            <a:pPr marL="0" indent="0" eaLnBrk="1" hangingPunct="1">
              <a:buFontTx/>
              <a:buNone/>
            </a:pPr>
            <a:endParaRPr lang="en-US" altLang="en-US" sz="1900">
              <a:sym typeface="Symbol" panose="05050102010706020507" pitchFamily="18" charset="2"/>
            </a:endParaRPr>
          </a:p>
          <a:p>
            <a:pPr marL="0" indent="0" eaLnBrk="1" hangingPunct="1">
              <a:buFontTx/>
              <a:buNone/>
            </a:pPr>
            <a:endParaRPr lang="en-US" altLang="en-US" sz="1900">
              <a:sym typeface="Symbol" panose="05050102010706020507" pitchFamily="18" charset="2"/>
            </a:endParaRPr>
          </a:p>
          <a:p>
            <a:pPr marL="0" indent="0" eaLnBrk="1" hangingPunct="1">
              <a:buFontTx/>
              <a:buNone/>
            </a:pPr>
            <a:endParaRPr lang="en-US" altLang="en-US" sz="1900">
              <a:sym typeface="Symbol" panose="05050102010706020507" pitchFamily="18" charset="2"/>
            </a:endParaRPr>
          </a:p>
          <a:p>
            <a:pPr marL="0" indent="0" eaLnBrk="1" hangingPunct="1">
              <a:buFontTx/>
              <a:buNone/>
            </a:pPr>
            <a:endParaRPr lang="en-US" altLang="en-US" sz="1900">
              <a:sym typeface="Symbol" panose="05050102010706020507" pitchFamily="18" charset="2"/>
            </a:endParaRPr>
          </a:p>
          <a:p>
            <a:pPr marL="0" indent="0" eaLnBrk="1" hangingPunct="1">
              <a:buFontTx/>
              <a:buNone/>
            </a:pPr>
            <a:endParaRPr lang="en-US" altLang="en-US" sz="1900">
              <a:sym typeface="Symbol" panose="05050102010706020507" pitchFamily="18" charset="2"/>
            </a:endParaRPr>
          </a:p>
          <a:p>
            <a:pPr marL="0" indent="0" eaLnBrk="1" hangingPunct="1">
              <a:buFontTx/>
              <a:buNone/>
            </a:pPr>
            <a:endParaRPr lang="en-US" altLang="en-US" sz="1900">
              <a:sym typeface="Symbol" panose="05050102010706020507" pitchFamily="18" charset="2"/>
            </a:endParaRPr>
          </a:p>
          <a:p>
            <a:pPr marL="0" indent="0" eaLnBrk="1" hangingPunct="1">
              <a:buFontTx/>
              <a:buNone/>
            </a:pPr>
            <a:endParaRPr lang="en-US" altLang="en-US" sz="1900">
              <a:sym typeface="Symbol" panose="05050102010706020507" pitchFamily="18" charset="2"/>
            </a:endParaRPr>
          </a:p>
          <a:p>
            <a:pPr marL="0" indent="0" eaLnBrk="1" hangingPunct="1">
              <a:buFontTx/>
              <a:buNone/>
            </a:pPr>
            <a:endParaRPr lang="en-US" altLang="en-US" sz="1900">
              <a:sym typeface="Symbol" panose="05050102010706020507" pitchFamily="18" charset="2"/>
            </a:endParaRPr>
          </a:p>
          <a:p>
            <a:pPr marL="0" indent="0" eaLnBrk="1" hangingPunct="1">
              <a:buFontTx/>
              <a:buNone/>
            </a:pPr>
            <a:endParaRPr lang="en-US" altLang="en-US" sz="1900">
              <a:sym typeface="Symbol" panose="05050102010706020507" pitchFamily="18" charset="2"/>
            </a:endParaRPr>
          </a:p>
          <a:p>
            <a:pPr marL="0" indent="0" eaLnBrk="1" hangingPunct="1">
              <a:buFontTx/>
              <a:buNone/>
            </a:pPr>
            <a:endParaRPr lang="en-US" altLang="en-US" sz="1900">
              <a:sym typeface="Symbol" panose="05050102010706020507" pitchFamily="18" charset="2"/>
            </a:endParaRPr>
          </a:p>
          <a:p>
            <a:pPr marL="0" indent="0" eaLnBrk="1" hangingPunct="1">
              <a:buFontTx/>
              <a:buNone/>
            </a:pPr>
            <a:endParaRPr lang="en-US" altLang="en-US" sz="1900">
              <a:sym typeface="Symbol" panose="05050102010706020507" pitchFamily="18" charset="2"/>
            </a:endParaRPr>
          </a:p>
          <a:p>
            <a:pPr marL="0" indent="0" eaLnBrk="1" hangingPunct="1">
              <a:buFontTx/>
              <a:buNone/>
            </a:pPr>
            <a:r>
              <a:rPr lang="en-US" altLang="en-US" sz="1900" b="1">
                <a:solidFill>
                  <a:srgbClr val="0000FF"/>
                </a:solidFill>
                <a:sym typeface="Symbol" panose="05050102010706020507" pitchFamily="18" charset="2"/>
              </a:rPr>
              <a:t>U=(0.0559/0.1849)=0.549841</a:t>
            </a:r>
          </a:p>
        </p:txBody>
      </p:sp>
      <p:graphicFrame>
        <p:nvGraphicFramePr>
          <p:cNvPr id="3" name="Table 3">
            <a:extLst>
              <a:ext uri="{FF2B5EF4-FFF2-40B4-BE49-F238E27FC236}">
                <a16:creationId xmlns:a16="http://schemas.microsoft.com/office/drawing/2014/main" id="{46E69264-CEBF-45B3-ADA7-C868DCF0DD8E}"/>
              </a:ext>
            </a:extLst>
          </p:cNvPr>
          <p:cNvGraphicFramePr>
            <a:graphicFrameLocks noGrp="1"/>
          </p:cNvGraphicFramePr>
          <p:nvPr/>
        </p:nvGraphicFramePr>
        <p:xfrm>
          <a:off x="914400" y="1574800"/>
          <a:ext cx="9610725" cy="4033843"/>
        </p:xfrm>
        <a:graphic>
          <a:graphicData uri="http://schemas.openxmlformats.org/drawingml/2006/table">
            <a:tbl>
              <a:tblPr firstRow="1" bandRow="1">
                <a:tableStyleId>{5C22544A-7EE6-4342-B048-85BDC9FD1C3A}</a:tableStyleId>
              </a:tblPr>
              <a:tblGrid>
                <a:gridCol w="785441">
                  <a:extLst>
                    <a:ext uri="{9D8B030D-6E8A-4147-A177-3AD203B41FA5}">
                      <a16:colId xmlns:a16="http://schemas.microsoft.com/office/drawing/2014/main" val="20000"/>
                    </a:ext>
                  </a:extLst>
                </a:gridCol>
                <a:gridCol w="1221795">
                  <a:extLst>
                    <a:ext uri="{9D8B030D-6E8A-4147-A177-3AD203B41FA5}">
                      <a16:colId xmlns:a16="http://schemas.microsoft.com/office/drawing/2014/main" val="20001"/>
                    </a:ext>
                  </a:extLst>
                </a:gridCol>
                <a:gridCol w="1832692">
                  <a:extLst>
                    <a:ext uri="{9D8B030D-6E8A-4147-A177-3AD203B41FA5}">
                      <a16:colId xmlns:a16="http://schemas.microsoft.com/office/drawing/2014/main" val="20002"/>
                    </a:ext>
                  </a:extLst>
                </a:gridCol>
                <a:gridCol w="3141758">
                  <a:extLst>
                    <a:ext uri="{9D8B030D-6E8A-4147-A177-3AD203B41FA5}">
                      <a16:colId xmlns:a16="http://schemas.microsoft.com/office/drawing/2014/main" val="20003"/>
                    </a:ext>
                  </a:extLst>
                </a:gridCol>
                <a:gridCol w="2629039">
                  <a:extLst>
                    <a:ext uri="{9D8B030D-6E8A-4147-A177-3AD203B41FA5}">
                      <a16:colId xmlns:a16="http://schemas.microsoft.com/office/drawing/2014/main" val="20004"/>
                    </a:ext>
                  </a:extLst>
                </a:gridCol>
              </a:tblGrid>
              <a:tr h="377085">
                <a:tc>
                  <a:txBody>
                    <a:bodyPr/>
                    <a:lstStyle/>
                    <a:p>
                      <a:r>
                        <a:rPr lang="en-US" sz="1800" dirty="0">
                          <a:solidFill>
                            <a:schemeClr val="tx1"/>
                          </a:solidFill>
                        </a:rPr>
                        <a:t>t</a:t>
                      </a:r>
                      <a:endParaRPr lang="en-IN" sz="1800" dirty="0">
                        <a:solidFill>
                          <a:schemeClr val="tx1"/>
                        </a:solidFill>
                      </a:endParaRPr>
                    </a:p>
                  </a:txBody>
                  <a:tcPr marT="45719" marB="45719"/>
                </a:tc>
                <a:tc>
                  <a:txBody>
                    <a:bodyPr/>
                    <a:lstStyle/>
                    <a:p>
                      <a:r>
                        <a:rPr lang="en-US" sz="1800" dirty="0" err="1">
                          <a:solidFill>
                            <a:schemeClr val="tx1"/>
                          </a:solidFill>
                        </a:rPr>
                        <a:t>Y</a:t>
                      </a:r>
                      <a:r>
                        <a:rPr lang="en-US" sz="1800" baseline="-25000" dirty="0" err="1">
                          <a:solidFill>
                            <a:schemeClr val="tx1"/>
                          </a:solidFill>
                        </a:rPr>
                        <a:t>t</a:t>
                      </a:r>
                      <a:endParaRPr lang="en-IN" sz="1800" baseline="-25000" dirty="0">
                        <a:solidFill>
                          <a:schemeClr val="tx1"/>
                        </a:solidFill>
                      </a:endParaRPr>
                    </a:p>
                  </a:txBody>
                  <a:tcPr marT="45719" marB="45719"/>
                </a:tc>
                <a:tc>
                  <a:txBody>
                    <a:bodyPr/>
                    <a:lstStyle/>
                    <a:p>
                      <a:r>
                        <a:rPr lang="en-US" sz="1800" dirty="0">
                          <a:solidFill>
                            <a:schemeClr val="tx1"/>
                          </a:solidFill>
                        </a:rPr>
                        <a:t>F</a:t>
                      </a:r>
                      <a:r>
                        <a:rPr lang="en-US" sz="1800" baseline="-25000" dirty="0">
                          <a:solidFill>
                            <a:schemeClr val="tx1"/>
                          </a:solidFill>
                        </a:rPr>
                        <a:t>t</a:t>
                      </a:r>
                      <a:endParaRPr lang="en-IN" sz="1800" baseline="-25000" dirty="0">
                        <a:solidFill>
                          <a:schemeClr val="tx1"/>
                        </a:solidFill>
                      </a:endParaRPr>
                    </a:p>
                  </a:txBody>
                  <a:tcPr marT="45719" marB="45719"/>
                </a:tc>
                <a:tc>
                  <a:txBody>
                    <a:bodyPr/>
                    <a:lstStyle/>
                    <a:p>
                      <a:r>
                        <a:rPr lang="en-US" sz="1800" dirty="0">
                          <a:solidFill>
                            <a:schemeClr val="tx1"/>
                          </a:solidFill>
                        </a:rPr>
                        <a:t>{(F</a:t>
                      </a:r>
                      <a:r>
                        <a:rPr lang="en-US" sz="1800" baseline="-25000" dirty="0">
                          <a:solidFill>
                            <a:schemeClr val="tx1"/>
                          </a:solidFill>
                        </a:rPr>
                        <a:t>t+1</a:t>
                      </a:r>
                      <a:r>
                        <a:rPr lang="en-US" sz="1800" dirty="0">
                          <a:solidFill>
                            <a:schemeClr val="tx1"/>
                          </a:solidFill>
                        </a:rPr>
                        <a:t> – Y</a:t>
                      </a:r>
                      <a:r>
                        <a:rPr lang="en-US" sz="1800" baseline="-25000" dirty="0">
                          <a:solidFill>
                            <a:schemeClr val="tx1"/>
                          </a:solidFill>
                        </a:rPr>
                        <a:t>t+1</a:t>
                      </a:r>
                      <a:r>
                        <a:rPr lang="en-US" sz="1800" dirty="0">
                          <a:solidFill>
                            <a:schemeClr val="tx1"/>
                          </a:solidFill>
                        </a:rPr>
                        <a:t>)/</a:t>
                      </a:r>
                      <a:r>
                        <a:rPr lang="en-US" sz="1800" dirty="0" err="1">
                          <a:solidFill>
                            <a:schemeClr val="tx1"/>
                          </a:solidFill>
                        </a:rPr>
                        <a:t>Y</a:t>
                      </a:r>
                      <a:r>
                        <a:rPr lang="en-US" sz="1800" baseline="-25000" dirty="0" err="1">
                          <a:solidFill>
                            <a:schemeClr val="tx1"/>
                          </a:solidFill>
                        </a:rPr>
                        <a:t>t</a:t>
                      </a:r>
                      <a:r>
                        <a:rPr lang="en-US" sz="1800" dirty="0">
                          <a:solidFill>
                            <a:schemeClr val="tx1"/>
                          </a:solidFill>
                        </a:rPr>
                        <a:t>}</a:t>
                      </a:r>
                      <a:r>
                        <a:rPr lang="en-US" sz="1800" baseline="30000" dirty="0">
                          <a:solidFill>
                            <a:schemeClr val="tx1"/>
                          </a:solidFill>
                        </a:rPr>
                        <a:t>2</a:t>
                      </a:r>
                      <a:endParaRPr lang="en-IN" sz="1800" baseline="30000" dirty="0">
                        <a:solidFill>
                          <a:schemeClr val="tx1"/>
                        </a:solidFill>
                      </a:endParaRPr>
                    </a:p>
                  </a:txBody>
                  <a:tcPr marT="45719" marB="45719"/>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{(Y</a:t>
                      </a:r>
                      <a:r>
                        <a:rPr lang="en-US" sz="1800" baseline="-25000" dirty="0">
                          <a:solidFill>
                            <a:schemeClr val="tx1"/>
                          </a:solidFill>
                        </a:rPr>
                        <a:t>t+1</a:t>
                      </a:r>
                      <a:r>
                        <a:rPr lang="en-US" sz="1800" dirty="0">
                          <a:solidFill>
                            <a:schemeClr val="tx1"/>
                          </a:solidFill>
                        </a:rPr>
                        <a:t> – </a:t>
                      </a:r>
                      <a:r>
                        <a:rPr lang="en-US" sz="1800" dirty="0" err="1">
                          <a:solidFill>
                            <a:schemeClr val="tx1"/>
                          </a:solidFill>
                        </a:rPr>
                        <a:t>Y</a:t>
                      </a:r>
                      <a:r>
                        <a:rPr lang="en-US" sz="1800" baseline="-25000" dirty="0" err="1">
                          <a:solidFill>
                            <a:schemeClr val="tx1"/>
                          </a:solidFill>
                        </a:rPr>
                        <a:t>t</a:t>
                      </a:r>
                      <a:r>
                        <a:rPr lang="en-US" sz="1800" dirty="0">
                          <a:solidFill>
                            <a:schemeClr val="tx1"/>
                          </a:solidFill>
                        </a:rPr>
                        <a:t>)/</a:t>
                      </a:r>
                      <a:r>
                        <a:rPr lang="en-US" sz="1800" dirty="0" err="1">
                          <a:solidFill>
                            <a:schemeClr val="tx1"/>
                          </a:solidFill>
                        </a:rPr>
                        <a:t>Y</a:t>
                      </a:r>
                      <a:r>
                        <a:rPr lang="en-US" sz="1800" baseline="-25000" dirty="0" err="1">
                          <a:solidFill>
                            <a:schemeClr val="tx1"/>
                          </a:solidFill>
                        </a:rPr>
                        <a:t>t</a:t>
                      </a:r>
                      <a:r>
                        <a:rPr lang="en-US" sz="1800" dirty="0">
                          <a:solidFill>
                            <a:schemeClr val="tx1"/>
                          </a:solidFill>
                        </a:rPr>
                        <a:t>}</a:t>
                      </a:r>
                      <a:r>
                        <a:rPr lang="en-US" sz="1800" baseline="30000" dirty="0">
                          <a:solidFill>
                            <a:schemeClr val="tx1"/>
                          </a:solidFill>
                        </a:rPr>
                        <a:t>2</a:t>
                      </a:r>
                      <a:endParaRPr lang="en-IN" sz="1800" dirty="0">
                        <a:solidFill>
                          <a:schemeClr val="tx1"/>
                        </a:solidFill>
                      </a:endParaRPr>
                    </a:p>
                  </a:txBody>
                  <a:tcPr marT="45719" marB="45719"/>
                </a:tc>
                <a:extLst>
                  <a:ext uri="{0D108BD9-81ED-4DB2-BD59-A6C34878D82A}">
                    <a16:rowId xmlns:a16="http://schemas.microsoft.com/office/drawing/2014/main" val="10000"/>
                  </a:ext>
                </a:extLst>
              </a:tr>
              <a:tr h="640077">
                <a:tc>
                  <a:txBody>
                    <a:bodyPr/>
                    <a:lstStyle/>
                    <a:p>
                      <a:r>
                        <a:rPr lang="en-US" sz="1800" dirty="0">
                          <a:solidFill>
                            <a:schemeClr val="tx1"/>
                          </a:solidFill>
                        </a:rPr>
                        <a:t>1</a:t>
                      </a:r>
                      <a:endParaRPr lang="en-IN" sz="1800" dirty="0">
                        <a:solidFill>
                          <a:schemeClr val="tx1"/>
                        </a:solidFill>
                      </a:endParaRPr>
                    </a:p>
                  </a:txBody>
                  <a:tcPr marT="45719" marB="45719"/>
                </a:tc>
                <a:tc>
                  <a:txBody>
                    <a:bodyPr/>
                    <a:lstStyle/>
                    <a:p>
                      <a:r>
                        <a:rPr lang="en-US" sz="1800" dirty="0">
                          <a:solidFill>
                            <a:schemeClr val="tx1"/>
                          </a:solidFill>
                        </a:rPr>
                        <a:t>138</a:t>
                      </a:r>
                      <a:endParaRPr lang="en-IN" sz="1800" dirty="0">
                        <a:solidFill>
                          <a:schemeClr val="tx1"/>
                        </a:solidFill>
                      </a:endParaRPr>
                    </a:p>
                  </a:txBody>
                  <a:tcPr marT="45719" marB="45719"/>
                </a:tc>
                <a:tc>
                  <a:txBody>
                    <a:bodyPr/>
                    <a:lstStyle/>
                    <a:p>
                      <a:r>
                        <a:rPr lang="en-US" sz="1800" dirty="0">
                          <a:solidFill>
                            <a:schemeClr val="tx1"/>
                          </a:solidFill>
                        </a:rPr>
                        <a:t>150.25</a:t>
                      </a:r>
                      <a:endParaRPr lang="en-IN" sz="1800" dirty="0">
                        <a:solidFill>
                          <a:schemeClr val="tx1"/>
                        </a:solidFill>
                      </a:endParaRPr>
                    </a:p>
                  </a:txBody>
                  <a:tcPr marT="45719" marB="45719"/>
                </a:tc>
                <a:tc>
                  <a:txBody>
                    <a:bodyPr/>
                    <a:lstStyle/>
                    <a:p>
                      <a:r>
                        <a:rPr lang="en-US" sz="1800" dirty="0">
                          <a:solidFill>
                            <a:schemeClr val="tx1"/>
                          </a:solidFill>
                        </a:rPr>
                        <a:t>=((139.5-136)/138)</a:t>
                      </a:r>
                      <a:r>
                        <a:rPr lang="en-US" sz="1800" baseline="30000" dirty="0">
                          <a:solidFill>
                            <a:schemeClr val="tx1"/>
                          </a:solidFill>
                        </a:rPr>
                        <a:t>2</a:t>
                      </a:r>
                      <a:r>
                        <a:rPr lang="en-US" sz="1800" dirty="0">
                          <a:solidFill>
                            <a:schemeClr val="tx1"/>
                          </a:solidFill>
                        </a:rPr>
                        <a:t>=0.0006</a:t>
                      </a:r>
                      <a:endParaRPr lang="en-IN" sz="1800" dirty="0">
                        <a:solidFill>
                          <a:schemeClr val="tx1"/>
                        </a:solidFill>
                      </a:endParaRPr>
                    </a:p>
                  </a:txBody>
                  <a:tcPr marT="45719" marB="45719"/>
                </a:tc>
                <a:tc>
                  <a:txBody>
                    <a:bodyPr/>
                    <a:lstStyle/>
                    <a:p>
                      <a:r>
                        <a:rPr lang="en-US" sz="1800" dirty="0">
                          <a:solidFill>
                            <a:schemeClr val="tx1"/>
                          </a:solidFill>
                        </a:rPr>
                        <a:t>=((136-138)/138)</a:t>
                      </a:r>
                      <a:r>
                        <a:rPr lang="en-US" sz="1800" baseline="30000" dirty="0">
                          <a:solidFill>
                            <a:schemeClr val="tx1"/>
                          </a:solidFill>
                        </a:rPr>
                        <a:t>2</a:t>
                      </a:r>
                      <a:r>
                        <a:rPr lang="en-US" sz="1800" baseline="0" dirty="0">
                          <a:solidFill>
                            <a:schemeClr val="tx1"/>
                          </a:solidFill>
                        </a:rPr>
                        <a:t>=</a:t>
                      </a:r>
                      <a:r>
                        <a:rPr lang="en-US" sz="1800" dirty="0">
                          <a:solidFill>
                            <a:schemeClr val="tx1"/>
                          </a:solidFill>
                        </a:rPr>
                        <a:t>0.0002</a:t>
                      </a:r>
                      <a:endParaRPr lang="en-IN" sz="1800" dirty="0">
                        <a:solidFill>
                          <a:schemeClr val="tx1"/>
                        </a:solidFill>
                      </a:endParaRPr>
                    </a:p>
                  </a:txBody>
                  <a:tcPr marT="45719" marB="45719"/>
                </a:tc>
                <a:extLst>
                  <a:ext uri="{0D108BD9-81ED-4DB2-BD59-A6C34878D82A}">
                    <a16:rowId xmlns:a16="http://schemas.microsoft.com/office/drawing/2014/main" val="10001"/>
                  </a:ext>
                </a:extLst>
              </a:tr>
              <a:tr h="377085">
                <a:tc>
                  <a:txBody>
                    <a:bodyPr/>
                    <a:lstStyle/>
                    <a:p>
                      <a:r>
                        <a:rPr lang="en-US" sz="1800" dirty="0">
                          <a:solidFill>
                            <a:schemeClr val="tx1"/>
                          </a:solidFill>
                        </a:rPr>
                        <a:t>2</a:t>
                      </a:r>
                      <a:endParaRPr lang="en-IN" sz="1800" dirty="0">
                        <a:solidFill>
                          <a:schemeClr val="tx1"/>
                        </a:solidFill>
                      </a:endParaRPr>
                    </a:p>
                  </a:txBody>
                  <a:tcPr marT="45719" marB="45719"/>
                </a:tc>
                <a:tc>
                  <a:txBody>
                    <a:bodyPr/>
                    <a:lstStyle/>
                    <a:p>
                      <a:r>
                        <a:rPr lang="en-US" sz="1800" dirty="0">
                          <a:solidFill>
                            <a:schemeClr val="tx1"/>
                          </a:solidFill>
                        </a:rPr>
                        <a:t>136</a:t>
                      </a:r>
                      <a:endParaRPr lang="en-IN" sz="1800" dirty="0">
                        <a:solidFill>
                          <a:schemeClr val="tx1"/>
                        </a:solidFill>
                      </a:endParaRPr>
                    </a:p>
                  </a:txBody>
                  <a:tcPr marT="45719" marB="45719"/>
                </a:tc>
                <a:tc>
                  <a:txBody>
                    <a:bodyPr/>
                    <a:lstStyle/>
                    <a:p>
                      <a:r>
                        <a:rPr lang="en-US" sz="1800" dirty="0">
                          <a:solidFill>
                            <a:schemeClr val="tx1"/>
                          </a:solidFill>
                        </a:rPr>
                        <a:t>139.50</a:t>
                      </a:r>
                      <a:endParaRPr lang="en-IN" sz="1800" dirty="0">
                        <a:solidFill>
                          <a:schemeClr val="tx1"/>
                        </a:solidFill>
                      </a:endParaRPr>
                    </a:p>
                  </a:txBody>
                  <a:tcPr marT="45719" marB="45719"/>
                </a:tc>
                <a:tc>
                  <a:txBody>
                    <a:bodyPr/>
                    <a:lstStyle/>
                    <a:p>
                      <a:r>
                        <a:rPr lang="en-US" sz="1800" dirty="0">
                          <a:solidFill>
                            <a:schemeClr val="tx1"/>
                          </a:solidFill>
                        </a:rPr>
                        <a:t>0.0015</a:t>
                      </a:r>
                      <a:endParaRPr lang="en-IN" sz="1800" dirty="0">
                        <a:solidFill>
                          <a:schemeClr val="tx1"/>
                        </a:solidFill>
                      </a:endParaRPr>
                    </a:p>
                  </a:txBody>
                  <a:tcPr marT="45719" marB="45719"/>
                </a:tc>
                <a:tc>
                  <a:txBody>
                    <a:bodyPr/>
                    <a:lstStyle/>
                    <a:p>
                      <a:r>
                        <a:rPr lang="en-US" sz="1800" dirty="0">
                          <a:solidFill>
                            <a:schemeClr val="tx1"/>
                          </a:solidFill>
                        </a:rPr>
                        <a:t>0.0138</a:t>
                      </a:r>
                      <a:endParaRPr lang="en-IN" sz="1800" dirty="0">
                        <a:solidFill>
                          <a:schemeClr val="tx1"/>
                        </a:solidFill>
                      </a:endParaRPr>
                    </a:p>
                  </a:txBody>
                  <a:tcPr marT="45719" marB="45719"/>
                </a:tc>
                <a:extLst>
                  <a:ext uri="{0D108BD9-81ED-4DB2-BD59-A6C34878D82A}">
                    <a16:rowId xmlns:a16="http://schemas.microsoft.com/office/drawing/2014/main" val="10002"/>
                  </a:ext>
                </a:extLst>
              </a:tr>
              <a:tr h="377085">
                <a:tc>
                  <a:txBody>
                    <a:bodyPr/>
                    <a:lstStyle/>
                    <a:p>
                      <a:r>
                        <a:rPr lang="en-US" sz="1800" dirty="0">
                          <a:solidFill>
                            <a:schemeClr val="tx1"/>
                          </a:solidFill>
                        </a:rPr>
                        <a:t>3</a:t>
                      </a:r>
                      <a:endParaRPr lang="en-IN" sz="1800" dirty="0">
                        <a:solidFill>
                          <a:schemeClr val="tx1"/>
                        </a:solidFill>
                      </a:endParaRPr>
                    </a:p>
                  </a:txBody>
                  <a:tcPr marT="45719" marB="45719"/>
                </a:tc>
                <a:tc>
                  <a:txBody>
                    <a:bodyPr/>
                    <a:lstStyle/>
                    <a:p>
                      <a:r>
                        <a:rPr lang="en-US" sz="1800" dirty="0">
                          <a:solidFill>
                            <a:schemeClr val="tx1"/>
                          </a:solidFill>
                        </a:rPr>
                        <a:t>152</a:t>
                      </a:r>
                      <a:endParaRPr lang="en-IN" sz="1800" dirty="0">
                        <a:solidFill>
                          <a:schemeClr val="tx1"/>
                        </a:solidFill>
                      </a:endParaRPr>
                    </a:p>
                  </a:txBody>
                  <a:tcPr marT="45719" marB="45719"/>
                </a:tc>
                <a:tc>
                  <a:txBody>
                    <a:bodyPr/>
                    <a:lstStyle/>
                    <a:p>
                      <a:r>
                        <a:rPr lang="en-US" sz="1800" dirty="0">
                          <a:solidFill>
                            <a:schemeClr val="tx1"/>
                          </a:solidFill>
                        </a:rPr>
                        <a:t>157.25</a:t>
                      </a:r>
                      <a:endParaRPr lang="en-IN" sz="1800" dirty="0">
                        <a:solidFill>
                          <a:schemeClr val="tx1"/>
                        </a:solidFill>
                      </a:endParaRPr>
                    </a:p>
                  </a:txBody>
                  <a:tcPr marT="45719" marB="45719"/>
                </a:tc>
                <a:tc>
                  <a:txBody>
                    <a:bodyPr/>
                    <a:lstStyle/>
                    <a:p>
                      <a:r>
                        <a:rPr lang="en-US" sz="1800" dirty="0">
                          <a:solidFill>
                            <a:schemeClr val="tx1"/>
                          </a:solidFill>
                        </a:rPr>
                        <a:t>0.0118</a:t>
                      </a:r>
                      <a:endParaRPr lang="en-IN" sz="1800" dirty="0">
                        <a:solidFill>
                          <a:schemeClr val="tx1"/>
                        </a:solidFill>
                      </a:endParaRPr>
                    </a:p>
                  </a:txBody>
                  <a:tcPr marT="45719" marB="45719"/>
                </a:tc>
                <a:tc>
                  <a:txBody>
                    <a:bodyPr/>
                    <a:lstStyle/>
                    <a:p>
                      <a:r>
                        <a:rPr lang="en-US" sz="1800" dirty="0">
                          <a:solidFill>
                            <a:schemeClr val="tx1"/>
                          </a:solidFill>
                        </a:rPr>
                        <a:t>0.0271</a:t>
                      </a:r>
                      <a:endParaRPr lang="en-IN" sz="1800" dirty="0">
                        <a:solidFill>
                          <a:schemeClr val="tx1"/>
                        </a:solidFill>
                      </a:endParaRPr>
                    </a:p>
                  </a:txBody>
                  <a:tcPr marT="45719" marB="45719"/>
                </a:tc>
                <a:extLst>
                  <a:ext uri="{0D108BD9-81ED-4DB2-BD59-A6C34878D82A}">
                    <a16:rowId xmlns:a16="http://schemas.microsoft.com/office/drawing/2014/main" val="10003"/>
                  </a:ext>
                </a:extLst>
              </a:tr>
              <a:tr h="377085">
                <a:tc>
                  <a:txBody>
                    <a:bodyPr/>
                    <a:lstStyle/>
                    <a:p>
                      <a:r>
                        <a:rPr lang="en-US" sz="1800" dirty="0">
                          <a:solidFill>
                            <a:schemeClr val="tx1"/>
                          </a:solidFill>
                        </a:rPr>
                        <a:t>4</a:t>
                      </a:r>
                      <a:endParaRPr lang="en-IN" sz="1800" dirty="0">
                        <a:solidFill>
                          <a:schemeClr val="tx1"/>
                        </a:solidFill>
                      </a:endParaRPr>
                    </a:p>
                  </a:txBody>
                  <a:tcPr marT="45719" marB="45719"/>
                </a:tc>
                <a:tc>
                  <a:txBody>
                    <a:bodyPr/>
                    <a:lstStyle/>
                    <a:p>
                      <a:r>
                        <a:rPr lang="en-US" sz="1800" dirty="0">
                          <a:solidFill>
                            <a:schemeClr val="tx1"/>
                          </a:solidFill>
                        </a:rPr>
                        <a:t>127</a:t>
                      </a:r>
                      <a:endParaRPr lang="en-IN" sz="1800" dirty="0">
                        <a:solidFill>
                          <a:schemeClr val="tx1"/>
                        </a:solidFill>
                      </a:endParaRPr>
                    </a:p>
                  </a:txBody>
                  <a:tcPr marT="45719" marB="45719"/>
                </a:tc>
                <a:tc>
                  <a:txBody>
                    <a:bodyPr/>
                    <a:lstStyle/>
                    <a:p>
                      <a:r>
                        <a:rPr lang="en-US" sz="1800" dirty="0">
                          <a:solidFill>
                            <a:schemeClr val="tx1"/>
                          </a:solidFill>
                        </a:rPr>
                        <a:t>143.50</a:t>
                      </a:r>
                      <a:endParaRPr lang="en-IN" sz="1800" dirty="0">
                        <a:solidFill>
                          <a:schemeClr val="tx1"/>
                        </a:solidFill>
                      </a:endParaRPr>
                    </a:p>
                  </a:txBody>
                  <a:tcPr marT="45719" marB="45719"/>
                </a:tc>
                <a:tc>
                  <a:txBody>
                    <a:bodyPr/>
                    <a:lstStyle/>
                    <a:p>
                      <a:r>
                        <a:rPr lang="en-US" sz="1800" dirty="0">
                          <a:solidFill>
                            <a:schemeClr val="tx1"/>
                          </a:solidFill>
                        </a:rPr>
                        <a:t>0.0105</a:t>
                      </a:r>
                      <a:endParaRPr lang="en-IN" sz="1800" dirty="0">
                        <a:solidFill>
                          <a:schemeClr val="tx1"/>
                        </a:solidFill>
                      </a:endParaRPr>
                    </a:p>
                  </a:txBody>
                  <a:tcPr marT="45719" marB="45719"/>
                </a:tc>
                <a:tc>
                  <a:txBody>
                    <a:bodyPr/>
                    <a:lstStyle/>
                    <a:p>
                      <a:r>
                        <a:rPr lang="en-US" sz="1800" dirty="0">
                          <a:solidFill>
                            <a:schemeClr val="tx1"/>
                          </a:solidFill>
                        </a:rPr>
                        <a:t>0.0357</a:t>
                      </a:r>
                      <a:endParaRPr lang="en-IN" sz="1800" dirty="0">
                        <a:solidFill>
                          <a:schemeClr val="tx1"/>
                        </a:solidFill>
                      </a:endParaRPr>
                    </a:p>
                  </a:txBody>
                  <a:tcPr marT="45719" marB="45719"/>
                </a:tc>
                <a:extLst>
                  <a:ext uri="{0D108BD9-81ED-4DB2-BD59-A6C34878D82A}">
                    <a16:rowId xmlns:a16="http://schemas.microsoft.com/office/drawing/2014/main" val="10004"/>
                  </a:ext>
                </a:extLst>
              </a:tr>
              <a:tr h="377085">
                <a:tc>
                  <a:txBody>
                    <a:bodyPr/>
                    <a:lstStyle/>
                    <a:p>
                      <a:r>
                        <a:rPr lang="en-US" sz="1800" dirty="0">
                          <a:solidFill>
                            <a:schemeClr val="tx1"/>
                          </a:solidFill>
                        </a:rPr>
                        <a:t>5</a:t>
                      </a:r>
                      <a:endParaRPr lang="en-IN" sz="1800" dirty="0">
                        <a:solidFill>
                          <a:schemeClr val="tx1"/>
                        </a:solidFill>
                      </a:endParaRPr>
                    </a:p>
                  </a:txBody>
                  <a:tcPr marT="45719" marB="45719"/>
                </a:tc>
                <a:tc>
                  <a:txBody>
                    <a:bodyPr/>
                    <a:lstStyle/>
                    <a:p>
                      <a:r>
                        <a:rPr lang="en-US" sz="1800" dirty="0">
                          <a:solidFill>
                            <a:schemeClr val="tx1"/>
                          </a:solidFill>
                        </a:rPr>
                        <a:t>151</a:t>
                      </a:r>
                      <a:endParaRPr lang="en-IN" sz="1800" dirty="0">
                        <a:solidFill>
                          <a:schemeClr val="tx1"/>
                        </a:solidFill>
                      </a:endParaRPr>
                    </a:p>
                  </a:txBody>
                  <a:tcPr marT="45719" marB="45719"/>
                </a:tc>
                <a:tc>
                  <a:txBody>
                    <a:bodyPr/>
                    <a:lstStyle/>
                    <a:p>
                      <a:r>
                        <a:rPr lang="en-US" sz="1800" dirty="0">
                          <a:solidFill>
                            <a:schemeClr val="tx1"/>
                          </a:solidFill>
                        </a:rPr>
                        <a:t>138.00</a:t>
                      </a:r>
                      <a:endParaRPr lang="en-IN" sz="1800" dirty="0">
                        <a:solidFill>
                          <a:schemeClr val="tx1"/>
                        </a:solidFill>
                      </a:endParaRPr>
                    </a:p>
                  </a:txBody>
                  <a:tcPr marT="45719" marB="45719"/>
                </a:tc>
                <a:tc>
                  <a:txBody>
                    <a:bodyPr/>
                    <a:lstStyle/>
                    <a:p>
                      <a:r>
                        <a:rPr lang="en-US" sz="1800" dirty="0">
                          <a:solidFill>
                            <a:schemeClr val="tx1"/>
                          </a:solidFill>
                        </a:rPr>
                        <a:t>0.0003</a:t>
                      </a:r>
                      <a:endParaRPr lang="en-IN" sz="1800" dirty="0">
                        <a:solidFill>
                          <a:schemeClr val="tx1"/>
                        </a:solidFill>
                      </a:endParaRPr>
                    </a:p>
                  </a:txBody>
                  <a:tcPr marT="45719" marB="45719"/>
                </a:tc>
                <a:tc>
                  <a:txBody>
                    <a:bodyPr/>
                    <a:lstStyle/>
                    <a:p>
                      <a:r>
                        <a:rPr lang="en-US" sz="1800" dirty="0">
                          <a:solidFill>
                            <a:schemeClr val="tx1"/>
                          </a:solidFill>
                        </a:rPr>
                        <a:t>0.0193</a:t>
                      </a:r>
                      <a:endParaRPr lang="en-IN" sz="1800" dirty="0">
                        <a:solidFill>
                          <a:schemeClr val="tx1"/>
                        </a:solidFill>
                      </a:endParaRPr>
                    </a:p>
                  </a:txBody>
                  <a:tcPr marT="45719" marB="45719"/>
                </a:tc>
                <a:extLst>
                  <a:ext uri="{0D108BD9-81ED-4DB2-BD59-A6C34878D82A}">
                    <a16:rowId xmlns:a16="http://schemas.microsoft.com/office/drawing/2014/main" val="10005"/>
                  </a:ext>
                </a:extLst>
              </a:tr>
              <a:tr h="377085">
                <a:tc>
                  <a:txBody>
                    <a:bodyPr/>
                    <a:lstStyle/>
                    <a:p>
                      <a:r>
                        <a:rPr lang="en-US" sz="1800" dirty="0">
                          <a:solidFill>
                            <a:schemeClr val="tx1"/>
                          </a:solidFill>
                        </a:rPr>
                        <a:t>6</a:t>
                      </a:r>
                      <a:endParaRPr lang="en-IN" sz="1800" dirty="0">
                        <a:solidFill>
                          <a:schemeClr val="tx1"/>
                        </a:solidFill>
                      </a:endParaRPr>
                    </a:p>
                  </a:txBody>
                  <a:tcPr marT="45719" marB="45719"/>
                </a:tc>
                <a:tc>
                  <a:txBody>
                    <a:bodyPr/>
                    <a:lstStyle/>
                    <a:p>
                      <a:r>
                        <a:rPr lang="en-US" sz="1800" dirty="0">
                          <a:solidFill>
                            <a:schemeClr val="tx1"/>
                          </a:solidFill>
                        </a:rPr>
                        <a:t>130</a:t>
                      </a:r>
                      <a:endParaRPr lang="en-IN" sz="1800" dirty="0">
                        <a:solidFill>
                          <a:schemeClr val="tx1"/>
                        </a:solidFill>
                      </a:endParaRPr>
                    </a:p>
                  </a:txBody>
                  <a:tcPr marT="45719" marB="45719"/>
                </a:tc>
                <a:tc>
                  <a:txBody>
                    <a:bodyPr/>
                    <a:lstStyle/>
                    <a:p>
                      <a:r>
                        <a:rPr lang="en-US" sz="1800" dirty="0">
                          <a:solidFill>
                            <a:schemeClr val="tx1"/>
                          </a:solidFill>
                        </a:rPr>
                        <a:t>127.50</a:t>
                      </a:r>
                      <a:endParaRPr lang="en-IN" sz="1800" dirty="0">
                        <a:solidFill>
                          <a:schemeClr val="tx1"/>
                        </a:solidFill>
                      </a:endParaRPr>
                    </a:p>
                  </a:txBody>
                  <a:tcPr marT="45719" marB="45719"/>
                </a:tc>
                <a:tc>
                  <a:txBody>
                    <a:bodyPr/>
                    <a:lstStyle/>
                    <a:p>
                      <a:r>
                        <a:rPr lang="en-US" sz="1800" dirty="0">
                          <a:solidFill>
                            <a:schemeClr val="tx1"/>
                          </a:solidFill>
                        </a:rPr>
                        <a:t>0.0219</a:t>
                      </a:r>
                      <a:endParaRPr lang="en-IN" sz="1800" dirty="0">
                        <a:solidFill>
                          <a:schemeClr val="tx1"/>
                        </a:solidFill>
                      </a:endParaRPr>
                    </a:p>
                  </a:txBody>
                  <a:tcPr marT="45719" marB="45719"/>
                </a:tc>
                <a:tc>
                  <a:txBody>
                    <a:bodyPr/>
                    <a:lstStyle/>
                    <a:p>
                      <a:r>
                        <a:rPr lang="en-US" sz="1800" dirty="0">
                          <a:solidFill>
                            <a:schemeClr val="tx1"/>
                          </a:solidFill>
                        </a:rPr>
                        <a:t>0.0072</a:t>
                      </a:r>
                      <a:endParaRPr lang="en-IN" sz="1800" dirty="0">
                        <a:solidFill>
                          <a:schemeClr val="tx1"/>
                        </a:solidFill>
                      </a:endParaRPr>
                    </a:p>
                  </a:txBody>
                  <a:tcPr marT="45719" marB="45719"/>
                </a:tc>
                <a:extLst>
                  <a:ext uri="{0D108BD9-81ED-4DB2-BD59-A6C34878D82A}">
                    <a16:rowId xmlns:a16="http://schemas.microsoft.com/office/drawing/2014/main" val="10006"/>
                  </a:ext>
                </a:extLst>
              </a:tr>
              <a:tr h="377085">
                <a:tc>
                  <a:txBody>
                    <a:bodyPr/>
                    <a:lstStyle/>
                    <a:p>
                      <a:r>
                        <a:rPr lang="en-US" sz="1800" dirty="0">
                          <a:solidFill>
                            <a:schemeClr val="tx1"/>
                          </a:solidFill>
                        </a:rPr>
                        <a:t>7</a:t>
                      </a:r>
                      <a:endParaRPr lang="en-IN" sz="1800" dirty="0">
                        <a:solidFill>
                          <a:schemeClr val="tx1"/>
                        </a:solidFill>
                      </a:endParaRPr>
                    </a:p>
                  </a:txBody>
                  <a:tcPr marT="45719" marB="45719"/>
                </a:tc>
                <a:tc>
                  <a:txBody>
                    <a:bodyPr/>
                    <a:lstStyle/>
                    <a:p>
                      <a:r>
                        <a:rPr lang="en-US" sz="1800" dirty="0">
                          <a:solidFill>
                            <a:schemeClr val="tx1"/>
                          </a:solidFill>
                        </a:rPr>
                        <a:t>119</a:t>
                      </a:r>
                      <a:endParaRPr lang="en-IN" sz="1800" dirty="0">
                        <a:solidFill>
                          <a:schemeClr val="tx1"/>
                        </a:solidFill>
                      </a:endParaRPr>
                    </a:p>
                  </a:txBody>
                  <a:tcPr marT="45719" marB="45719"/>
                </a:tc>
                <a:tc>
                  <a:txBody>
                    <a:bodyPr/>
                    <a:lstStyle/>
                    <a:p>
                      <a:r>
                        <a:rPr lang="en-US" sz="1800" dirty="0">
                          <a:solidFill>
                            <a:schemeClr val="tx1"/>
                          </a:solidFill>
                        </a:rPr>
                        <a:t>138.25</a:t>
                      </a:r>
                      <a:endParaRPr lang="en-IN" sz="1800" dirty="0">
                        <a:solidFill>
                          <a:schemeClr val="tx1"/>
                        </a:solidFill>
                      </a:endParaRPr>
                    </a:p>
                  </a:txBody>
                  <a:tcPr marT="45719" marB="45719"/>
                </a:tc>
                <a:tc>
                  <a:txBody>
                    <a:bodyPr/>
                    <a:lstStyle/>
                    <a:p>
                      <a:r>
                        <a:rPr lang="en-US" sz="1800" dirty="0">
                          <a:solidFill>
                            <a:schemeClr val="tx1"/>
                          </a:solidFill>
                        </a:rPr>
                        <a:t>0.0093</a:t>
                      </a:r>
                      <a:endParaRPr lang="en-IN" sz="1800" dirty="0">
                        <a:solidFill>
                          <a:schemeClr val="tx1"/>
                        </a:solidFill>
                      </a:endParaRPr>
                    </a:p>
                  </a:txBody>
                  <a:tcPr marT="45719" marB="45719"/>
                </a:tc>
                <a:tc>
                  <a:txBody>
                    <a:bodyPr/>
                    <a:lstStyle/>
                    <a:p>
                      <a:r>
                        <a:rPr lang="en-US" sz="1800" dirty="0">
                          <a:solidFill>
                            <a:schemeClr val="tx1"/>
                          </a:solidFill>
                        </a:rPr>
                        <a:t>0.0816</a:t>
                      </a:r>
                      <a:endParaRPr lang="en-IN" sz="1800" dirty="0">
                        <a:solidFill>
                          <a:schemeClr val="tx1"/>
                        </a:solidFill>
                      </a:endParaRPr>
                    </a:p>
                  </a:txBody>
                  <a:tcPr marT="45719" marB="45719"/>
                </a:tc>
                <a:extLst>
                  <a:ext uri="{0D108BD9-81ED-4DB2-BD59-A6C34878D82A}">
                    <a16:rowId xmlns:a16="http://schemas.microsoft.com/office/drawing/2014/main" val="10007"/>
                  </a:ext>
                </a:extLst>
              </a:tr>
              <a:tr h="377085">
                <a:tc>
                  <a:txBody>
                    <a:bodyPr/>
                    <a:lstStyle/>
                    <a:p>
                      <a:r>
                        <a:rPr lang="en-US" sz="1800" dirty="0">
                          <a:solidFill>
                            <a:schemeClr val="tx1"/>
                          </a:solidFill>
                        </a:rPr>
                        <a:t>8</a:t>
                      </a:r>
                      <a:endParaRPr lang="en-IN" sz="1800" dirty="0">
                        <a:solidFill>
                          <a:schemeClr val="tx1"/>
                        </a:solidFill>
                      </a:endParaRPr>
                    </a:p>
                  </a:txBody>
                  <a:tcPr marT="45719" marB="45719"/>
                </a:tc>
                <a:tc>
                  <a:txBody>
                    <a:bodyPr/>
                    <a:lstStyle/>
                    <a:p>
                      <a:r>
                        <a:rPr lang="en-US" sz="1800" dirty="0">
                          <a:solidFill>
                            <a:schemeClr val="tx1"/>
                          </a:solidFill>
                        </a:rPr>
                        <a:t>153</a:t>
                      </a:r>
                      <a:endParaRPr lang="en-IN" sz="1800" dirty="0">
                        <a:solidFill>
                          <a:schemeClr val="tx1"/>
                        </a:solidFill>
                      </a:endParaRPr>
                    </a:p>
                  </a:txBody>
                  <a:tcPr marT="45719" marB="45719"/>
                </a:tc>
                <a:tc>
                  <a:txBody>
                    <a:bodyPr/>
                    <a:lstStyle/>
                    <a:p>
                      <a:r>
                        <a:rPr lang="en-US" sz="1800" dirty="0">
                          <a:solidFill>
                            <a:schemeClr val="tx1"/>
                          </a:solidFill>
                        </a:rPr>
                        <a:t>141.50</a:t>
                      </a:r>
                      <a:endParaRPr lang="en-IN" sz="1800" dirty="0">
                        <a:solidFill>
                          <a:schemeClr val="tx1"/>
                        </a:solidFill>
                      </a:endParaRPr>
                    </a:p>
                  </a:txBody>
                  <a:tcPr marT="45719" marB="45719"/>
                </a:tc>
                <a:tc>
                  <a:txBody>
                    <a:bodyPr/>
                    <a:lstStyle/>
                    <a:p>
                      <a:r>
                        <a:rPr lang="en-US" sz="1800" dirty="0">
                          <a:solidFill>
                            <a:schemeClr val="tx1"/>
                          </a:solidFill>
                        </a:rPr>
                        <a:t>-</a:t>
                      </a:r>
                      <a:endParaRPr lang="en-IN" sz="1800" dirty="0">
                        <a:solidFill>
                          <a:schemeClr val="tx1"/>
                        </a:solidFill>
                      </a:endParaRPr>
                    </a:p>
                  </a:txBody>
                  <a:tcPr marT="45719" marB="45719"/>
                </a:tc>
                <a:tc>
                  <a:txBody>
                    <a:bodyPr/>
                    <a:lstStyle/>
                    <a:p>
                      <a:r>
                        <a:rPr lang="en-US" sz="1800" dirty="0">
                          <a:solidFill>
                            <a:schemeClr val="tx1"/>
                          </a:solidFill>
                        </a:rPr>
                        <a:t>-</a:t>
                      </a:r>
                      <a:endParaRPr lang="en-IN" sz="1800" dirty="0">
                        <a:solidFill>
                          <a:schemeClr val="tx1"/>
                        </a:solidFill>
                      </a:endParaRPr>
                    </a:p>
                  </a:txBody>
                  <a:tcPr marT="45719" marB="45719"/>
                </a:tc>
                <a:extLst>
                  <a:ext uri="{0D108BD9-81ED-4DB2-BD59-A6C34878D82A}">
                    <a16:rowId xmlns:a16="http://schemas.microsoft.com/office/drawing/2014/main" val="10008"/>
                  </a:ext>
                </a:extLst>
              </a:tr>
              <a:tr h="377085">
                <a:tc>
                  <a:txBody>
                    <a:bodyPr/>
                    <a:lstStyle/>
                    <a:p>
                      <a:endParaRPr lang="en-IN" sz="1800" dirty="0">
                        <a:solidFill>
                          <a:schemeClr val="tx1"/>
                        </a:solidFill>
                      </a:endParaRPr>
                    </a:p>
                  </a:txBody>
                  <a:tcPr marT="45719" marB="45719"/>
                </a:tc>
                <a:tc>
                  <a:txBody>
                    <a:bodyPr/>
                    <a:lstStyle/>
                    <a:p>
                      <a:endParaRPr lang="en-IN" sz="1800" dirty="0">
                        <a:solidFill>
                          <a:schemeClr val="tx1"/>
                        </a:solidFill>
                      </a:endParaRPr>
                    </a:p>
                  </a:txBody>
                  <a:tcPr marT="45719" marB="45719"/>
                </a:tc>
                <a:tc>
                  <a:txBody>
                    <a:bodyPr/>
                    <a:lstStyle/>
                    <a:p>
                      <a:endParaRPr lang="en-IN" sz="1800">
                        <a:solidFill>
                          <a:schemeClr val="tx1"/>
                        </a:solidFill>
                      </a:endParaRPr>
                    </a:p>
                  </a:txBody>
                  <a:tcPr marT="45719" marB="45719"/>
                </a:tc>
                <a:tc>
                  <a:txBody>
                    <a:bodyPr/>
                    <a:lstStyle/>
                    <a:p>
                      <a:r>
                        <a:rPr lang="en-US" sz="1800" b="1" dirty="0">
                          <a:solidFill>
                            <a:srgbClr val="0000FF"/>
                          </a:solidFill>
                        </a:rPr>
                        <a:t>0.0559</a:t>
                      </a:r>
                      <a:endParaRPr lang="en-IN" sz="1800" b="1" dirty="0">
                        <a:solidFill>
                          <a:srgbClr val="0000FF"/>
                        </a:solidFill>
                      </a:endParaRPr>
                    </a:p>
                  </a:txBody>
                  <a:tcPr marT="45719" marB="45719"/>
                </a:tc>
                <a:tc>
                  <a:txBody>
                    <a:bodyPr/>
                    <a:lstStyle/>
                    <a:p>
                      <a:r>
                        <a:rPr lang="en-US" sz="1800" b="1" dirty="0">
                          <a:solidFill>
                            <a:srgbClr val="0000FF"/>
                          </a:solidFill>
                        </a:rPr>
                        <a:t>0.1849</a:t>
                      </a:r>
                      <a:endParaRPr lang="en-IN" sz="1800" b="1" dirty="0">
                        <a:solidFill>
                          <a:srgbClr val="0000FF"/>
                        </a:solidFill>
                      </a:endParaRPr>
                    </a:p>
                  </a:txBody>
                  <a:tcPr marT="45719" marB="45719"/>
                </a:tc>
                <a:extLst>
                  <a:ext uri="{0D108BD9-81ED-4DB2-BD59-A6C34878D82A}">
                    <a16:rowId xmlns:a16="http://schemas.microsoft.com/office/drawing/2014/main" val="10009"/>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A451AF9C-9BDB-4973-B5B7-B2F4EB60159F}"/>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7A81A0B6-AFBC-4898-AFB0-8D23F6826F53}"/>
              </a:ext>
            </a:extLst>
          </p:cNvPr>
          <p:cNvSpPr>
            <a:spLocks noGrp="1"/>
          </p:cNvSpPr>
          <p:nvPr>
            <p:ph type="ftr" sz="quarter" idx="11"/>
          </p:nvPr>
        </p:nvSpPr>
        <p:spPr/>
        <p:txBody>
          <a:bodyPr/>
          <a:lstStyle/>
          <a:p>
            <a:pPr>
              <a:defRPr/>
            </a:pPr>
            <a:r>
              <a:rPr lang="en-US"/>
              <a:t>RNSengupta,IME Dept,IIT Kanpur,INDIA</a:t>
            </a:r>
          </a:p>
        </p:txBody>
      </p:sp>
      <p:sp>
        <p:nvSpPr>
          <p:cNvPr id="112644" name="Slide Number Placeholder 7">
            <a:extLst>
              <a:ext uri="{FF2B5EF4-FFF2-40B4-BE49-F238E27FC236}">
                <a16:creationId xmlns:a16="http://schemas.microsoft.com/office/drawing/2014/main" id="{81720FE4-E7A1-4B75-B19E-B852D2860DD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E788BA2-9008-471E-A77B-EA6D1C0860E1}" type="slidenum">
              <a:rPr lang="en-US" altLang="en-US" sz="1400" smtClean="0"/>
              <a:pPr>
                <a:spcBef>
                  <a:spcPct val="0"/>
                </a:spcBef>
                <a:buFontTx/>
                <a:buNone/>
              </a:pPr>
              <a:t>35</a:t>
            </a:fld>
            <a:endParaRPr lang="en-US" altLang="en-US" sz="1400"/>
          </a:p>
        </p:txBody>
      </p:sp>
      <p:sp>
        <p:nvSpPr>
          <p:cNvPr id="31749" name="Rectangle 2">
            <a:extLst>
              <a:ext uri="{FF2B5EF4-FFF2-40B4-BE49-F238E27FC236}">
                <a16:creationId xmlns:a16="http://schemas.microsoft.com/office/drawing/2014/main" id="{557B93DC-E569-4C0F-896B-FBC1ED7AD836}"/>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Discussion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112646" name="Rectangle 3">
            <a:extLst>
              <a:ext uri="{FF2B5EF4-FFF2-40B4-BE49-F238E27FC236}">
                <a16:creationId xmlns:a16="http://schemas.microsoft.com/office/drawing/2014/main" id="{5F7BADCA-68B5-42F1-8017-051A94562566}"/>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2800">
                <a:sym typeface="Symbol" panose="05050102010706020507" pitchFamily="18" charset="2"/>
              </a:rPr>
              <a:t>Autocorrelation function of the one-step forecast errors is very useful in determining if there is any remaining pattern in the errors (or residuals) after a forecasting model has been applied.</a:t>
            </a:r>
          </a:p>
          <a:p>
            <a:pPr algn="just" eaLnBrk="1" hangingPunct="1">
              <a:buFont typeface="Wingdings" panose="05000000000000000000" pitchFamily="2" charset="2"/>
              <a:buChar char="§"/>
            </a:pPr>
            <a:r>
              <a:rPr lang="en-US" altLang="en-US" sz="2800">
                <a:sym typeface="Symbol" panose="05050102010706020507" pitchFamily="18" charset="2"/>
              </a:rPr>
              <a:t>This is </a:t>
            </a:r>
            <a:r>
              <a:rPr lang="en-US" altLang="en-US" sz="2800" b="1">
                <a:solidFill>
                  <a:srgbClr val="0000FF"/>
                </a:solidFill>
                <a:sym typeface="Symbol" panose="05050102010706020507" pitchFamily="18" charset="2"/>
              </a:rPr>
              <a:t>not a measure of accuracy</a:t>
            </a:r>
            <a:r>
              <a:rPr lang="en-US" altLang="en-US" sz="2800">
                <a:sym typeface="Symbol" panose="05050102010706020507" pitchFamily="18" charset="2"/>
              </a:rPr>
              <a:t> per se, but rather can be used to indicate if the forecasting method could be improved.</a:t>
            </a:r>
          </a:p>
          <a:p>
            <a:pPr algn="just" eaLnBrk="1" hangingPunct="1">
              <a:buFont typeface="Wingdings" panose="05000000000000000000" pitchFamily="2" charset="2"/>
              <a:buChar char="§"/>
            </a:pPr>
            <a:r>
              <a:rPr lang="en-US" altLang="en-US" sz="2800">
                <a:sym typeface="Symbol" panose="05050102010706020507" pitchFamily="18" charset="2"/>
              </a:rPr>
              <a:t>It is good to have a benchmark to determine if an autocorrelation is significantly large, and a simple rule is to only consider autocorrelations that are larger than the critical values of (2/n) in magnitude.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C3C9E35F-807F-4CF4-98A1-EFFA42D18067}"/>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15B9AB80-9301-4437-9D97-B349155F96DA}"/>
              </a:ext>
            </a:extLst>
          </p:cNvPr>
          <p:cNvSpPr>
            <a:spLocks noGrp="1"/>
          </p:cNvSpPr>
          <p:nvPr>
            <p:ph type="ftr" sz="quarter" idx="11"/>
          </p:nvPr>
        </p:nvSpPr>
        <p:spPr/>
        <p:txBody>
          <a:bodyPr/>
          <a:lstStyle/>
          <a:p>
            <a:pPr>
              <a:defRPr/>
            </a:pPr>
            <a:r>
              <a:rPr lang="en-US"/>
              <a:t>RNSengupta,IME Dept,IIT Kanpur,INDIA</a:t>
            </a:r>
          </a:p>
        </p:txBody>
      </p:sp>
      <p:sp>
        <p:nvSpPr>
          <p:cNvPr id="113668" name="Slide Number Placeholder 7">
            <a:extLst>
              <a:ext uri="{FF2B5EF4-FFF2-40B4-BE49-F238E27FC236}">
                <a16:creationId xmlns:a16="http://schemas.microsoft.com/office/drawing/2014/main" id="{FB7CB27C-569D-4197-A6CD-BC73A02EDCB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AD71823-5988-42AE-8931-AD6808F22691}" type="slidenum">
              <a:rPr lang="en-US" altLang="en-US" sz="1400" smtClean="0"/>
              <a:pPr>
                <a:spcBef>
                  <a:spcPct val="0"/>
                </a:spcBef>
                <a:buFontTx/>
                <a:buNone/>
              </a:pPr>
              <a:t>36</a:t>
            </a:fld>
            <a:endParaRPr lang="en-US" altLang="en-US" sz="1400"/>
          </a:p>
        </p:txBody>
      </p:sp>
      <p:sp>
        <p:nvSpPr>
          <p:cNvPr id="31749" name="Rectangle 2">
            <a:extLst>
              <a:ext uri="{FF2B5EF4-FFF2-40B4-BE49-F238E27FC236}">
                <a16:creationId xmlns:a16="http://schemas.microsoft.com/office/drawing/2014/main" id="{49A580E8-9A65-4B3C-A599-BDD7748F1D2B}"/>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Predicting Intervals</a:t>
            </a:r>
            <a:endParaRPr lang="en-US" altLang="en-US" dirty="0"/>
          </a:p>
        </p:txBody>
      </p:sp>
      <p:sp>
        <p:nvSpPr>
          <p:cNvPr id="113670" name="Rectangle 3">
            <a:extLst>
              <a:ext uri="{FF2B5EF4-FFF2-40B4-BE49-F238E27FC236}">
                <a16:creationId xmlns:a16="http://schemas.microsoft.com/office/drawing/2014/main" id="{F20628ED-6C41-4A1A-BAED-D6940524D930}"/>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2700">
                <a:sym typeface="Symbol" panose="05050102010706020507" pitchFamily="18" charset="2"/>
              </a:rPr>
              <a:t>In statistics, </a:t>
            </a:r>
            <a:r>
              <a:rPr lang="en-US" altLang="en-US" sz="2700" b="1">
                <a:solidFill>
                  <a:srgbClr val="0000FF"/>
                </a:solidFill>
                <a:sym typeface="Symbol" panose="05050102010706020507" pitchFamily="18" charset="2"/>
              </a:rPr>
              <a:t>interval estimation</a:t>
            </a:r>
            <a:r>
              <a:rPr lang="en-US" altLang="en-US" sz="2700">
                <a:sym typeface="Symbol" panose="05050102010706020507" pitchFamily="18" charset="2"/>
              </a:rPr>
              <a:t> is the use of sample data to estimate an interval of possible values of a parameter of interest.</a:t>
            </a:r>
          </a:p>
          <a:p>
            <a:pPr algn="just" eaLnBrk="1" hangingPunct="1">
              <a:buFont typeface="Wingdings" panose="05000000000000000000" pitchFamily="2" charset="2"/>
              <a:buChar char="§"/>
            </a:pPr>
            <a:r>
              <a:rPr lang="en-US" altLang="en-US" sz="2700">
                <a:sym typeface="Symbol" panose="05050102010706020507" pitchFamily="18" charset="2"/>
              </a:rPr>
              <a:t>This is in contrast to point estimation, which gives a single value.</a:t>
            </a:r>
          </a:p>
          <a:p>
            <a:pPr algn="just" eaLnBrk="1" hangingPunct="1">
              <a:buFont typeface="Wingdings" panose="05000000000000000000" pitchFamily="2" charset="2"/>
              <a:buChar char="§"/>
            </a:pPr>
            <a:r>
              <a:rPr lang="en-US" altLang="en-US" sz="2700">
                <a:sym typeface="Symbol" panose="05050102010706020507" pitchFamily="18" charset="2"/>
              </a:rPr>
              <a:t>The most prevalent forms of interval estimation are </a:t>
            </a:r>
            <a:r>
              <a:rPr lang="en-US" altLang="en-US" sz="2700" b="1">
                <a:solidFill>
                  <a:srgbClr val="0000FF"/>
                </a:solidFill>
                <a:sym typeface="Symbol" panose="05050102010706020507" pitchFamily="18" charset="2"/>
              </a:rPr>
              <a:t>confidence intervals</a:t>
            </a:r>
            <a:r>
              <a:rPr lang="en-US" altLang="en-US" sz="2700">
                <a:sym typeface="Symbol" panose="05050102010706020507" pitchFamily="18" charset="2"/>
              </a:rPr>
              <a:t> (a frequentist method) and </a:t>
            </a:r>
            <a:r>
              <a:rPr lang="en-US" altLang="en-US" sz="2700" b="1">
                <a:solidFill>
                  <a:srgbClr val="0000FF"/>
                </a:solidFill>
                <a:sym typeface="Symbol" panose="05050102010706020507" pitchFamily="18" charset="2"/>
              </a:rPr>
              <a:t>credible intervals</a:t>
            </a:r>
            <a:r>
              <a:rPr lang="en-US" altLang="en-US" sz="2700">
                <a:sym typeface="Symbol" panose="05050102010706020507" pitchFamily="18" charset="2"/>
              </a:rPr>
              <a:t> (a Bayesian method).</a:t>
            </a:r>
          </a:p>
          <a:p>
            <a:pPr algn="just" eaLnBrk="1" hangingPunct="1">
              <a:buFont typeface="Wingdings" panose="05000000000000000000" pitchFamily="2" charset="2"/>
              <a:buChar char="§"/>
            </a:pPr>
            <a:r>
              <a:rPr lang="en-US" altLang="en-US" sz="2700">
                <a:sym typeface="Symbol" panose="05050102010706020507" pitchFamily="18" charset="2"/>
              </a:rPr>
              <a:t>Other forms of statistical intervals include </a:t>
            </a:r>
            <a:r>
              <a:rPr lang="en-US" altLang="en-US" sz="2700" b="1">
                <a:solidFill>
                  <a:srgbClr val="0000FF"/>
                </a:solidFill>
                <a:sym typeface="Symbol" panose="05050102010706020507" pitchFamily="18" charset="2"/>
              </a:rPr>
              <a:t>tolerance intervals</a:t>
            </a:r>
            <a:r>
              <a:rPr lang="en-US" altLang="en-US" sz="2700">
                <a:sym typeface="Symbol" panose="05050102010706020507" pitchFamily="18" charset="2"/>
              </a:rPr>
              <a:t> (covering a proportion of a sampled population) and </a:t>
            </a:r>
            <a:r>
              <a:rPr lang="en-US" altLang="en-US" sz="2700" b="1">
                <a:solidFill>
                  <a:srgbClr val="0000FF"/>
                </a:solidFill>
                <a:sym typeface="Symbol" panose="05050102010706020507" pitchFamily="18" charset="2"/>
              </a:rPr>
              <a:t>prediction intervals</a:t>
            </a:r>
            <a:r>
              <a:rPr lang="en-US" altLang="en-US" sz="2700">
                <a:sym typeface="Symbol" panose="05050102010706020507" pitchFamily="18" charset="2"/>
              </a:rPr>
              <a:t> (an estimate of a future observation, used mainly in regression analysis).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B14ED505-B43E-425F-8340-DBE7D3D0305A}"/>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F6F751B4-02F9-42D1-A6C5-32F9D258B531}"/>
              </a:ext>
            </a:extLst>
          </p:cNvPr>
          <p:cNvSpPr>
            <a:spLocks noGrp="1"/>
          </p:cNvSpPr>
          <p:nvPr>
            <p:ph type="ftr" sz="quarter" idx="11"/>
          </p:nvPr>
        </p:nvSpPr>
        <p:spPr/>
        <p:txBody>
          <a:bodyPr/>
          <a:lstStyle/>
          <a:p>
            <a:pPr>
              <a:defRPr/>
            </a:pPr>
            <a:r>
              <a:rPr lang="en-US"/>
              <a:t>RNSengupta,IME Dept,IIT Kanpur,INDIA</a:t>
            </a:r>
          </a:p>
        </p:txBody>
      </p:sp>
      <p:sp>
        <p:nvSpPr>
          <p:cNvPr id="114692" name="Slide Number Placeholder 7">
            <a:extLst>
              <a:ext uri="{FF2B5EF4-FFF2-40B4-BE49-F238E27FC236}">
                <a16:creationId xmlns:a16="http://schemas.microsoft.com/office/drawing/2014/main" id="{CD419A7E-4BDB-41D9-920C-6C13B474C5B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8984DA0-1985-454F-BFF6-1C2E2AAC6326}" type="slidenum">
              <a:rPr lang="en-US" altLang="en-US" sz="1400" smtClean="0"/>
              <a:pPr>
                <a:spcBef>
                  <a:spcPct val="0"/>
                </a:spcBef>
                <a:buFontTx/>
                <a:buNone/>
              </a:pPr>
              <a:t>37</a:t>
            </a:fld>
            <a:endParaRPr lang="en-US" altLang="en-US" sz="1400"/>
          </a:p>
        </p:txBody>
      </p:sp>
      <p:sp>
        <p:nvSpPr>
          <p:cNvPr id="31749" name="Rectangle 2">
            <a:extLst>
              <a:ext uri="{FF2B5EF4-FFF2-40B4-BE49-F238E27FC236}">
                <a16:creationId xmlns:a16="http://schemas.microsoft.com/office/drawing/2014/main" id="{9EAE00B7-05A2-44E3-BB77-29134CFA5E0A}"/>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Predicting Intervals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114694" name="Freeform: Shape 11">
            <a:extLst>
              <a:ext uri="{FF2B5EF4-FFF2-40B4-BE49-F238E27FC236}">
                <a16:creationId xmlns:a16="http://schemas.microsoft.com/office/drawing/2014/main" id="{7C329F86-3D57-4F9A-AFB0-7F70EA8F2D88}"/>
              </a:ext>
            </a:extLst>
          </p:cNvPr>
          <p:cNvSpPr>
            <a:spLocks/>
          </p:cNvSpPr>
          <p:nvPr/>
        </p:nvSpPr>
        <p:spPr bwMode="auto">
          <a:xfrm>
            <a:off x="3778250" y="2033588"/>
            <a:ext cx="182563" cy="212725"/>
          </a:xfrm>
          <a:custGeom>
            <a:avLst/>
            <a:gdLst>
              <a:gd name="T0" fmla="*/ 0 w 2476870"/>
              <a:gd name="T1" fmla="*/ 0 h 2201688"/>
              <a:gd name="T2" fmla="*/ 0 w 2476870"/>
              <a:gd name="T3" fmla="*/ 0 h 2201688"/>
              <a:gd name="T4" fmla="*/ 0 w 2476870"/>
              <a:gd name="T5" fmla="*/ 0 h 2201688"/>
              <a:gd name="T6" fmla="*/ 0 w 2476870"/>
              <a:gd name="T7" fmla="*/ 0 h 2201688"/>
              <a:gd name="T8" fmla="*/ 0 w 2476870"/>
              <a:gd name="T9" fmla="*/ 0 h 2201688"/>
              <a:gd name="T10" fmla="*/ 0 w 2476870"/>
              <a:gd name="T11" fmla="*/ 0 h 22016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76870" h="2201688">
                <a:moveTo>
                  <a:pt x="0" y="2201688"/>
                </a:moveTo>
                <a:cubicBezTo>
                  <a:pt x="317376" y="2186152"/>
                  <a:pt x="634753" y="2170616"/>
                  <a:pt x="914400" y="2024134"/>
                </a:cubicBezTo>
                <a:cubicBezTo>
                  <a:pt x="1194047" y="1877652"/>
                  <a:pt x="1487010" y="1592087"/>
                  <a:pt x="1677880" y="1322798"/>
                </a:cubicBezTo>
                <a:cubicBezTo>
                  <a:pt x="1868750" y="1053509"/>
                  <a:pt x="1953088" y="628860"/>
                  <a:pt x="2059620" y="408398"/>
                </a:cubicBezTo>
                <a:cubicBezTo>
                  <a:pt x="2166152" y="187936"/>
                  <a:pt x="2247530" y="2984"/>
                  <a:pt x="2317072" y="25"/>
                </a:cubicBezTo>
                <a:cubicBezTo>
                  <a:pt x="2386614" y="-2934"/>
                  <a:pt x="2075895" y="254519"/>
                  <a:pt x="2476870" y="390643"/>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Lst>
        </p:spPr>
        <p:txBody>
          <a:bodyPr wrap="none" lIns="90488" tIns="44450" rIns="90488" bIns="44450">
            <a:spAutoFit/>
          </a:bodyPr>
          <a:lstStyle/>
          <a:p>
            <a:endParaRPr lang="en-US"/>
          </a:p>
        </p:txBody>
      </p:sp>
      <p:sp>
        <p:nvSpPr>
          <p:cNvPr id="114695" name="Text Placeholder 1">
            <a:extLst>
              <a:ext uri="{FF2B5EF4-FFF2-40B4-BE49-F238E27FC236}">
                <a16:creationId xmlns:a16="http://schemas.microsoft.com/office/drawing/2014/main" id="{980431AE-7BD9-444B-A693-705328CDC0A9}"/>
              </a:ext>
            </a:extLst>
          </p:cNvPr>
          <p:cNvSpPr>
            <a:spLocks noGrp="1" noChangeArrowheads="1"/>
          </p:cNvSpPr>
          <p:nvPr>
            <p:ph type="body" sz="half" idx="1"/>
          </p:nvPr>
        </p:nvSpPr>
        <p:spPr>
          <a:xfrm>
            <a:off x="609600" y="1568450"/>
            <a:ext cx="10972800" cy="4525963"/>
          </a:xfrm>
        </p:spPr>
        <p:txBody>
          <a:bodyPr/>
          <a:lstStyle/>
          <a:p>
            <a:endParaRPr lang="en-US" altLang="en-US"/>
          </a:p>
        </p:txBody>
      </p:sp>
      <p:pic>
        <p:nvPicPr>
          <p:cNvPr id="114696" name="Content Placeholder 4">
            <a:extLst>
              <a:ext uri="{FF2B5EF4-FFF2-40B4-BE49-F238E27FC236}">
                <a16:creationId xmlns:a16="http://schemas.microsoft.com/office/drawing/2014/main" id="{6E9F97E9-CA46-47B0-8B24-D75282B3D66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568450"/>
            <a:ext cx="10972800" cy="4557713"/>
          </a:xfrm>
        </p:spPr>
      </p:pic>
      <p:cxnSp>
        <p:nvCxnSpPr>
          <p:cNvPr id="25" name="Straight Arrow Connector 24">
            <a:extLst>
              <a:ext uri="{FF2B5EF4-FFF2-40B4-BE49-F238E27FC236}">
                <a16:creationId xmlns:a16="http://schemas.microsoft.com/office/drawing/2014/main" id="{1D1AAF1C-4525-4AE8-8188-430589CD3EEF}"/>
              </a:ext>
            </a:extLst>
          </p:cNvPr>
          <p:cNvCxnSpPr>
            <a:cxnSpLocks/>
          </p:cNvCxnSpPr>
          <p:nvPr/>
        </p:nvCxnSpPr>
        <p:spPr>
          <a:xfrm flipH="1">
            <a:off x="8153400" y="1568450"/>
            <a:ext cx="0" cy="4070350"/>
          </a:xfrm>
          <a:prstGeom prst="straightConnector1">
            <a:avLst/>
          </a:prstGeom>
          <a:ln w="38100">
            <a:solidFill>
              <a:srgbClr val="0066FF"/>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352145E-FBEB-4C4D-99D9-95B9F930E9FB}"/>
              </a:ext>
            </a:extLst>
          </p:cNvPr>
          <p:cNvCxnSpPr>
            <a:cxnSpLocks/>
          </p:cNvCxnSpPr>
          <p:nvPr/>
        </p:nvCxnSpPr>
        <p:spPr>
          <a:xfrm>
            <a:off x="9067800" y="2560638"/>
            <a:ext cx="0" cy="3078162"/>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991C75F-DDB0-4D2F-98EA-8CD62ADE724E}"/>
              </a:ext>
            </a:extLst>
          </p:cNvPr>
          <p:cNvCxnSpPr>
            <a:cxnSpLocks/>
          </p:cNvCxnSpPr>
          <p:nvPr/>
        </p:nvCxnSpPr>
        <p:spPr>
          <a:xfrm>
            <a:off x="7086600" y="2560638"/>
            <a:ext cx="0" cy="3078162"/>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CE31F398-4F7E-410F-A064-25DDCD4B0D08}"/>
              </a:ext>
            </a:extLst>
          </p:cNvPr>
          <p:cNvCxnSpPr>
            <a:cxnSpLocks/>
          </p:cNvCxnSpPr>
          <p:nvPr/>
        </p:nvCxnSpPr>
        <p:spPr>
          <a:xfrm flipH="1">
            <a:off x="7086600" y="5105400"/>
            <a:ext cx="1981200" cy="0"/>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C8C946D1-78C0-4FA8-AB48-2F10F8AFDA22}"/>
              </a:ext>
            </a:extLst>
          </p:cNvPr>
          <p:cNvCxnSpPr>
            <a:cxnSpLocks/>
          </p:cNvCxnSpPr>
          <p:nvPr/>
        </p:nvCxnSpPr>
        <p:spPr>
          <a:xfrm flipH="1">
            <a:off x="7786688" y="1568450"/>
            <a:ext cx="0" cy="4070350"/>
          </a:xfrm>
          <a:prstGeom prst="straightConnector1">
            <a:avLst/>
          </a:prstGeom>
          <a:ln w="38100">
            <a:solidFill>
              <a:srgbClr val="FF66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2D858EFF-3457-4BB8-825F-14D99F0DDAAE}"/>
              </a:ext>
            </a:extLst>
          </p:cNvPr>
          <p:cNvCxnSpPr>
            <a:cxnSpLocks/>
          </p:cNvCxnSpPr>
          <p:nvPr/>
        </p:nvCxnSpPr>
        <p:spPr>
          <a:xfrm flipH="1">
            <a:off x="8701088" y="1568450"/>
            <a:ext cx="0" cy="4070350"/>
          </a:xfrm>
          <a:prstGeom prst="straightConnector1">
            <a:avLst/>
          </a:prstGeom>
          <a:ln w="38100">
            <a:solidFill>
              <a:srgbClr val="FFC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D4C69C2A-BDFD-4112-B31B-606A5174640B}"/>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F86D3580-B00F-4349-BCD1-58DAB1D854F1}"/>
              </a:ext>
            </a:extLst>
          </p:cNvPr>
          <p:cNvSpPr>
            <a:spLocks noGrp="1"/>
          </p:cNvSpPr>
          <p:nvPr>
            <p:ph type="ftr" sz="quarter" idx="11"/>
          </p:nvPr>
        </p:nvSpPr>
        <p:spPr/>
        <p:txBody>
          <a:bodyPr/>
          <a:lstStyle/>
          <a:p>
            <a:pPr>
              <a:defRPr/>
            </a:pPr>
            <a:r>
              <a:rPr lang="en-US"/>
              <a:t>RNSengupta,IME Dept,IIT Kanpur,INDIA</a:t>
            </a:r>
          </a:p>
        </p:txBody>
      </p:sp>
      <p:sp>
        <p:nvSpPr>
          <p:cNvPr id="125956" name="Slide Number Placeholder 7">
            <a:extLst>
              <a:ext uri="{FF2B5EF4-FFF2-40B4-BE49-F238E27FC236}">
                <a16:creationId xmlns:a16="http://schemas.microsoft.com/office/drawing/2014/main" id="{75728E4C-198B-4A0A-B6CD-D27004CFA99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31BB5BA-29E5-461A-B366-3E61955695EA}" type="slidenum">
              <a:rPr lang="en-US" altLang="en-US" sz="1400" smtClean="0"/>
              <a:pPr>
                <a:spcBef>
                  <a:spcPct val="0"/>
                </a:spcBef>
                <a:buFontTx/>
                <a:buNone/>
              </a:pPr>
              <a:t>38</a:t>
            </a:fld>
            <a:endParaRPr lang="en-US" altLang="en-US" sz="1400"/>
          </a:p>
        </p:txBody>
      </p:sp>
      <p:sp>
        <p:nvSpPr>
          <p:cNvPr id="31749" name="Rectangle 2">
            <a:extLst>
              <a:ext uri="{FF2B5EF4-FFF2-40B4-BE49-F238E27FC236}">
                <a16:creationId xmlns:a16="http://schemas.microsoft.com/office/drawing/2014/main" id="{605C268C-4771-415A-8AF8-05F9B5FD4077}"/>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Predicting Intervals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125958" name="Rectangle 3">
            <a:extLst>
              <a:ext uri="{FF2B5EF4-FFF2-40B4-BE49-F238E27FC236}">
                <a16:creationId xmlns:a16="http://schemas.microsoft.com/office/drawing/2014/main" id="{E7324CA7-415F-43C5-9B96-0A4F665EEE65}"/>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3500">
                <a:sym typeface="Symbol" panose="05050102010706020507" pitchFamily="18" charset="2"/>
              </a:rPr>
              <a:t>Prediction intervals are usually based on the </a:t>
            </a:r>
            <a:r>
              <a:rPr lang="en-US" altLang="en-US" sz="3500" b="1">
                <a:solidFill>
                  <a:srgbClr val="0000FF"/>
                </a:solidFill>
                <a:sym typeface="Symbol" panose="05050102010706020507" pitchFamily="18" charset="2"/>
              </a:rPr>
              <a:t>MSE</a:t>
            </a:r>
            <a:r>
              <a:rPr lang="en-US" altLang="en-US" sz="3500">
                <a:sym typeface="Symbol" panose="05050102010706020507" pitchFamily="18" charset="2"/>
              </a:rPr>
              <a:t> because it provides an estimate of the variance of the one-step forecast error.</a:t>
            </a:r>
          </a:p>
          <a:p>
            <a:pPr algn="just" eaLnBrk="1" hangingPunct="1">
              <a:buFont typeface="Wingdings" panose="05000000000000000000" pitchFamily="2" charset="2"/>
              <a:buChar char="§"/>
            </a:pPr>
            <a:r>
              <a:rPr lang="en-US" altLang="en-US" sz="3500">
                <a:sym typeface="Symbol" panose="05050102010706020507" pitchFamily="18" charset="2"/>
              </a:rPr>
              <a:t>Thus prediction of interval can be written as F</a:t>
            </a:r>
            <a:r>
              <a:rPr lang="en-US" altLang="en-US" sz="3500" baseline="-25000">
                <a:sym typeface="Symbol" panose="05050102010706020507" pitchFamily="18" charset="2"/>
              </a:rPr>
              <a:t>n+1</a:t>
            </a:r>
            <a:r>
              <a:rPr lang="en-US" altLang="en-US" sz="3500">
                <a:sym typeface="Symbol" panose="05050102010706020507" pitchFamily="18" charset="2"/>
              </a:rPr>
              <a:t> kMSE.</a:t>
            </a:r>
          </a:p>
          <a:p>
            <a:pPr algn="just" eaLnBrk="1" hangingPunct="1">
              <a:buFont typeface="Wingdings" panose="05000000000000000000" pitchFamily="2" charset="2"/>
              <a:buChar char="§"/>
            </a:pPr>
            <a:r>
              <a:rPr lang="en-US" altLang="en-US" sz="3500">
                <a:sym typeface="Symbol" panose="05050102010706020507" pitchFamily="18" charset="2"/>
              </a:rPr>
              <a:t>One important thing is to remember is the </a:t>
            </a:r>
            <a:r>
              <a:rPr lang="en-US" altLang="en-US" sz="3500" b="1">
                <a:solidFill>
                  <a:srgbClr val="0000FF"/>
                </a:solidFill>
                <a:sym typeface="Symbol" panose="05050102010706020507" pitchFamily="18" charset="2"/>
              </a:rPr>
              <a:t>assumptions</a:t>
            </a:r>
            <a:r>
              <a:rPr lang="en-US" altLang="en-US" sz="3500">
                <a:sym typeface="Symbol" panose="05050102010706020507" pitchFamily="18" charset="2"/>
              </a:rPr>
              <a:t> (i) E(e</a:t>
            </a:r>
            <a:r>
              <a:rPr lang="en-US" altLang="en-US" sz="3500" baseline="-25000">
                <a:sym typeface="Symbol" panose="05050102010706020507" pitchFamily="18" charset="2"/>
              </a:rPr>
              <a:t>t</a:t>
            </a:r>
            <a:r>
              <a:rPr lang="en-US" altLang="en-US" sz="3500">
                <a:sym typeface="Symbol" panose="05050102010706020507" pitchFamily="18" charset="2"/>
              </a:rPr>
              <a:t>) = 0, (ii) V(e</a:t>
            </a:r>
            <a:r>
              <a:rPr lang="en-US" altLang="en-US" sz="3500" baseline="-25000">
                <a:sym typeface="Symbol" panose="05050102010706020507" pitchFamily="18" charset="2"/>
              </a:rPr>
              <a:t>t</a:t>
            </a:r>
            <a:r>
              <a:rPr lang="en-US" altLang="en-US" sz="3500">
                <a:sym typeface="Symbol" panose="05050102010706020507" pitchFamily="18" charset="2"/>
              </a:rPr>
              <a:t>) is fixed and (iii) e</a:t>
            </a:r>
            <a:r>
              <a:rPr lang="en-US" altLang="en-US" sz="3500" baseline="-25000">
                <a:sym typeface="Symbol" panose="05050102010706020507" pitchFamily="18" charset="2"/>
              </a:rPr>
              <a:t>t</a:t>
            </a:r>
            <a:r>
              <a:rPr lang="en-US" altLang="en-US" sz="3500">
                <a:sym typeface="Symbol" panose="05050102010706020507" pitchFamily="18" charset="2"/>
              </a:rPr>
              <a:t>~N(0,</a:t>
            </a:r>
            <a:r>
              <a:rPr lang="en-US" altLang="en-US" sz="3500" baseline="30000">
                <a:sym typeface="Symbol" panose="05050102010706020507" pitchFamily="18" charset="2"/>
              </a:rPr>
              <a:t>2</a:t>
            </a:r>
            <a:r>
              <a:rPr lang="en-US" altLang="en-US" sz="3500" baseline="-25000">
                <a:sym typeface="Symbol" panose="05050102010706020507" pitchFamily="18" charset="2"/>
              </a:rPr>
              <a:t>e</a:t>
            </a:r>
            <a:r>
              <a:rPr lang="en-US" altLang="en-US" sz="3500">
                <a:sym typeface="Symbol" panose="05050102010706020507" pitchFamily="18" charset="2"/>
              </a:rPr>
              <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6DA35106-8D5C-4AD0-8F29-9BD6B79667FA}"/>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7F7B5FA5-C922-475C-B64B-A0DD3D4AD954}"/>
              </a:ext>
            </a:extLst>
          </p:cNvPr>
          <p:cNvSpPr>
            <a:spLocks noGrp="1"/>
          </p:cNvSpPr>
          <p:nvPr>
            <p:ph type="ftr" sz="quarter" idx="11"/>
          </p:nvPr>
        </p:nvSpPr>
        <p:spPr/>
        <p:txBody>
          <a:bodyPr/>
          <a:lstStyle/>
          <a:p>
            <a:pPr>
              <a:defRPr/>
            </a:pPr>
            <a:r>
              <a:rPr lang="en-US"/>
              <a:t>RNSengupta,IME Dept,IIT Kanpur,INDIA</a:t>
            </a:r>
          </a:p>
        </p:txBody>
      </p:sp>
      <p:sp>
        <p:nvSpPr>
          <p:cNvPr id="126980" name="Slide Number Placeholder 7">
            <a:extLst>
              <a:ext uri="{FF2B5EF4-FFF2-40B4-BE49-F238E27FC236}">
                <a16:creationId xmlns:a16="http://schemas.microsoft.com/office/drawing/2014/main" id="{1A92D933-48BA-426F-8016-62E9F5F47E5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4A35987-C375-447E-8AB6-DF64CA627107}" type="slidenum">
              <a:rPr lang="en-US" altLang="en-US" sz="1400" smtClean="0"/>
              <a:pPr>
                <a:spcBef>
                  <a:spcPct val="0"/>
                </a:spcBef>
                <a:buFontTx/>
                <a:buNone/>
              </a:pPr>
              <a:t>39</a:t>
            </a:fld>
            <a:endParaRPr lang="en-US" altLang="en-US" sz="1400"/>
          </a:p>
        </p:txBody>
      </p:sp>
      <p:sp>
        <p:nvSpPr>
          <p:cNvPr id="31749" name="Rectangle 2">
            <a:extLst>
              <a:ext uri="{FF2B5EF4-FFF2-40B4-BE49-F238E27FC236}">
                <a16:creationId xmlns:a16="http://schemas.microsoft.com/office/drawing/2014/main" id="{6D769D53-A82D-44F3-853A-204BB312E89E}"/>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Predicting Intervals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pic>
        <p:nvPicPr>
          <p:cNvPr id="126982" name="Picture 2">
            <a:extLst>
              <a:ext uri="{FF2B5EF4-FFF2-40B4-BE49-F238E27FC236}">
                <a16:creationId xmlns:a16="http://schemas.microsoft.com/office/drawing/2014/main" id="{C24DC717-4281-4A42-9510-E8C0A6029B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790700"/>
            <a:ext cx="10972800" cy="445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3" name="Picture 3">
            <a:extLst>
              <a:ext uri="{FF2B5EF4-FFF2-40B4-BE49-F238E27FC236}">
                <a16:creationId xmlns:a16="http://schemas.microsoft.com/office/drawing/2014/main" id="{A0C90F3C-E59E-4AAB-B8E2-43683A0E03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4114800"/>
            <a:ext cx="1219200"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4" name="Picture 9">
            <a:extLst>
              <a:ext uri="{FF2B5EF4-FFF2-40B4-BE49-F238E27FC236}">
                <a16:creationId xmlns:a16="http://schemas.microsoft.com/office/drawing/2014/main" id="{5A875B86-C80B-4B90-B734-FFE7A02BAE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5275" y="4046538"/>
            <a:ext cx="10160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C5E4FAE5-CC2E-4DD7-BC98-732A3B63FD0C}"/>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D818B69A-74FE-47B7-8032-863F1E319D43}"/>
              </a:ext>
            </a:extLst>
          </p:cNvPr>
          <p:cNvSpPr>
            <a:spLocks noGrp="1"/>
          </p:cNvSpPr>
          <p:nvPr>
            <p:ph type="ftr" sz="quarter" idx="11"/>
          </p:nvPr>
        </p:nvSpPr>
        <p:spPr/>
        <p:txBody>
          <a:bodyPr/>
          <a:lstStyle/>
          <a:p>
            <a:pPr>
              <a:defRPr/>
            </a:pPr>
            <a:r>
              <a:rPr lang="en-US"/>
              <a:t>RNSengupta,IME Dept,IIT Kanpur,INDIA</a:t>
            </a:r>
          </a:p>
        </p:txBody>
      </p:sp>
      <p:sp>
        <p:nvSpPr>
          <p:cNvPr id="16388" name="Slide Number Placeholder 7">
            <a:extLst>
              <a:ext uri="{FF2B5EF4-FFF2-40B4-BE49-F238E27FC236}">
                <a16:creationId xmlns:a16="http://schemas.microsoft.com/office/drawing/2014/main" id="{C9093F3D-9681-48CF-8288-7B83E95BE3D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965BAA4-A215-457E-8D5D-A4CDD360E51A}" type="slidenum">
              <a:rPr lang="en-US" altLang="en-US" sz="1400" smtClean="0"/>
              <a:pPr>
                <a:spcBef>
                  <a:spcPct val="0"/>
                </a:spcBef>
                <a:buFontTx/>
                <a:buNone/>
              </a:pPr>
              <a:t>4</a:t>
            </a:fld>
            <a:endParaRPr lang="en-US" altLang="en-US" sz="1400"/>
          </a:p>
        </p:txBody>
      </p:sp>
      <p:sp>
        <p:nvSpPr>
          <p:cNvPr id="31749" name="Rectangle 2">
            <a:extLst>
              <a:ext uri="{FF2B5EF4-FFF2-40B4-BE49-F238E27FC236}">
                <a16:creationId xmlns:a16="http://schemas.microsoft.com/office/drawing/2014/main" id="{33996545-DD14-4960-A214-F4E23E43DC53}"/>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02 </a:t>
            </a:r>
            <a:r>
              <a:rPr lang="en-US" altLang="en-US" b="1" dirty="0">
                <a:solidFill>
                  <a:srgbClr val="0000FF"/>
                </a:solidFill>
                <a:effectLst>
                  <a:outerShdw blurRad="38100" dist="38100" dir="2700000" algn="tl">
                    <a:srgbClr val="000000">
                      <a:alpha val="43137"/>
                    </a:srgbClr>
                  </a:outerShdw>
                </a:effectLst>
              </a:rPr>
              <a:t>(</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16390" name="Rectangle 3">
            <a:extLst>
              <a:ext uri="{FF2B5EF4-FFF2-40B4-BE49-F238E27FC236}">
                <a16:creationId xmlns:a16="http://schemas.microsoft.com/office/drawing/2014/main" id="{7F419137-1645-4448-85E0-2CB72603260C}"/>
              </a:ext>
            </a:extLst>
          </p:cNvPr>
          <p:cNvSpPr>
            <a:spLocks noGrp="1" noChangeArrowheads="1"/>
          </p:cNvSpPr>
          <p:nvPr>
            <p:ph type="body" sz="half" idx="1"/>
          </p:nvPr>
        </p:nvSpPr>
        <p:spPr>
          <a:xfrm>
            <a:off x="1981200" y="1600200"/>
            <a:ext cx="8391525" cy="4525963"/>
          </a:xfrm>
        </p:spPr>
        <p:txBody>
          <a:bodyPr/>
          <a:lstStyle/>
          <a:p>
            <a:pPr marL="0" indent="0" eaLnBrk="1" hangingPunct="1">
              <a:buFontTx/>
              <a:buNone/>
            </a:pPr>
            <a:endParaRPr lang="en-US" altLang="en-US" sz="2800">
              <a:sym typeface="Symbol" panose="05050102010706020507" pitchFamily="18" charset="2"/>
            </a:endParaRPr>
          </a:p>
        </p:txBody>
      </p:sp>
      <p:pic>
        <p:nvPicPr>
          <p:cNvPr id="16391" name="Picture 7">
            <a:extLst>
              <a:ext uri="{FF2B5EF4-FFF2-40B4-BE49-F238E27FC236}">
                <a16:creationId xmlns:a16="http://schemas.microsoft.com/office/drawing/2014/main" id="{48AB2A09-88E6-4D1D-95AC-5EF1AA7EDE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EB8B47E2-19B8-4B60-A5BB-AF6570B8F1A0}"/>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C2FD3874-24DA-434C-B06F-BDAF227DEBB0}"/>
              </a:ext>
            </a:extLst>
          </p:cNvPr>
          <p:cNvSpPr>
            <a:spLocks noGrp="1"/>
          </p:cNvSpPr>
          <p:nvPr>
            <p:ph type="ftr" sz="quarter" idx="11"/>
          </p:nvPr>
        </p:nvSpPr>
        <p:spPr/>
        <p:txBody>
          <a:bodyPr/>
          <a:lstStyle/>
          <a:p>
            <a:pPr>
              <a:defRPr/>
            </a:pPr>
            <a:r>
              <a:rPr lang="en-US"/>
              <a:t>RNSengupta,IME Dept,IIT Kanpur,INDIA</a:t>
            </a:r>
          </a:p>
        </p:txBody>
      </p:sp>
      <p:sp>
        <p:nvSpPr>
          <p:cNvPr id="128004" name="Slide Number Placeholder 7">
            <a:extLst>
              <a:ext uri="{FF2B5EF4-FFF2-40B4-BE49-F238E27FC236}">
                <a16:creationId xmlns:a16="http://schemas.microsoft.com/office/drawing/2014/main" id="{B6D1886C-93B4-4833-8A13-8EB4E4EBBB7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08734F1-669C-4212-BEB7-76D73E8F272B}" type="slidenum">
              <a:rPr lang="en-US" altLang="en-US" sz="1400" smtClean="0"/>
              <a:pPr>
                <a:spcBef>
                  <a:spcPct val="0"/>
                </a:spcBef>
                <a:buFontTx/>
                <a:buNone/>
              </a:pPr>
              <a:t>40</a:t>
            </a:fld>
            <a:endParaRPr lang="en-US" altLang="en-US" sz="1400"/>
          </a:p>
        </p:txBody>
      </p:sp>
      <p:sp>
        <p:nvSpPr>
          <p:cNvPr id="31749" name="Rectangle 2">
            <a:extLst>
              <a:ext uri="{FF2B5EF4-FFF2-40B4-BE49-F238E27FC236}">
                <a16:creationId xmlns:a16="http://schemas.microsoft.com/office/drawing/2014/main" id="{58B69066-036E-4715-B6DE-4EFC140AB00E}"/>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Predicting Intervals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pic>
        <p:nvPicPr>
          <p:cNvPr id="128006" name="Picture 3">
            <a:extLst>
              <a:ext uri="{FF2B5EF4-FFF2-40B4-BE49-F238E27FC236}">
                <a16:creationId xmlns:a16="http://schemas.microsoft.com/office/drawing/2014/main" id="{C7174CE1-CC00-45F8-8E19-657B0BDE12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24000"/>
            <a:ext cx="10972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7" name="Picture 8">
            <a:extLst>
              <a:ext uri="{FF2B5EF4-FFF2-40B4-BE49-F238E27FC236}">
                <a16:creationId xmlns:a16="http://schemas.microsoft.com/office/drawing/2014/main" id="{EE7F672F-C1DA-462B-90A5-996CECE8D2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5200" y="2278063"/>
            <a:ext cx="1016000" cy="174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8" name="Picture 4">
            <a:extLst>
              <a:ext uri="{FF2B5EF4-FFF2-40B4-BE49-F238E27FC236}">
                <a16:creationId xmlns:a16="http://schemas.microsoft.com/office/drawing/2014/main" id="{75E07A31-7FF5-45A0-ACD9-4F21C835E4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2209800"/>
            <a:ext cx="1374775"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3">
            <a:extLst>
              <a:ext uri="{FF2B5EF4-FFF2-40B4-BE49-F238E27FC236}">
                <a16:creationId xmlns:a16="http://schemas.microsoft.com/office/drawing/2014/main" id="{8EE4ABA2-EEE2-457E-A7F8-894825FE0F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76400"/>
            <a:ext cx="11110913"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5">
            <a:extLst>
              <a:ext uri="{FF2B5EF4-FFF2-40B4-BE49-F238E27FC236}">
                <a16:creationId xmlns:a16="http://schemas.microsoft.com/office/drawing/2014/main" id="{69F18C31-AB82-4632-BE38-36584D36F463}"/>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73BE13D2-D28F-4869-8E7B-BEB63DDE4682}"/>
              </a:ext>
            </a:extLst>
          </p:cNvPr>
          <p:cNvSpPr>
            <a:spLocks noGrp="1"/>
          </p:cNvSpPr>
          <p:nvPr>
            <p:ph type="ftr" sz="quarter" idx="11"/>
          </p:nvPr>
        </p:nvSpPr>
        <p:spPr/>
        <p:txBody>
          <a:bodyPr/>
          <a:lstStyle/>
          <a:p>
            <a:pPr>
              <a:defRPr/>
            </a:pPr>
            <a:r>
              <a:rPr lang="en-US"/>
              <a:t>RNSengupta,IME Dept,IIT Kanpur,INDIA</a:t>
            </a:r>
          </a:p>
        </p:txBody>
      </p:sp>
      <p:sp>
        <p:nvSpPr>
          <p:cNvPr id="129029" name="Slide Number Placeholder 7">
            <a:extLst>
              <a:ext uri="{FF2B5EF4-FFF2-40B4-BE49-F238E27FC236}">
                <a16:creationId xmlns:a16="http://schemas.microsoft.com/office/drawing/2014/main" id="{CFD6DB3D-6EAF-4436-B26B-2901F3BB62D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7D1297E-8A37-40CC-A945-3996B05679E8}" type="slidenum">
              <a:rPr lang="en-US" altLang="en-US" sz="1400" smtClean="0"/>
              <a:pPr>
                <a:spcBef>
                  <a:spcPct val="0"/>
                </a:spcBef>
                <a:buFontTx/>
                <a:buNone/>
              </a:pPr>
              <a:t>41</a:t>
            </a:fld>
            <a:endParaRPr lang="en-US" altLang="en-US" sz="1400"/>
          </a:p>
        </p:txBody>
      </p:sp>
      <p:sp>
        <p:nvSpPr>
          <p:cNvPr id="31749" name="Rectangle 2">
            <a:extLst>
              <a:ext uri="{FF2B5EF4-FFF2-40B4-BE49-F238E27FC236}">
                <a16:creationId xmlns:a16="http://schemas.microsoft.com/office/drawing/2014/main" id="{5A9DF102-A3E3-4373-8E7C-81FFE2C12C3D}"/>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Predicting Intervals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pic>
        <p:nvPicPr>
          <p:cNvPr id="129031" name="Picture 12">
            <a:extLst>
              <a:ext uri="{FF2B5EF4-FFF2-40B4-BE49-F238E27FC236}">
                <a16:creationId xmlns:a16="http://schemas.microsoft.com/office/drawing/2014/main" id="{6D15E73C-847E-4009-9ED0-CE102EFDA5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0" y="4100513"/>
            <a:ext cx="1016000" cy="174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1B16A65E-FF82-4CC7-8A9D-5C6BE7676F1F}"/>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60277F0F-23C8-4DAD-93DF-BCAA90C0FE4A}"/>
              </a:ext>
            </a:extLst>
          </p:cNvPr>
          <p:cNvSpPr>
            <a:spLocks noGrp="1"/>
          </p:cNvSpPr>
          <p:nvPr>
            <p:ph type="ftr" sz="quarter" idx="11"/>
          </p:nvPr>
        </p:nvSpPr>
        <p:spPr/>
        <p:txBody>
          <a:bodyPr/>
          <a:lstStyle/>
          <a:p>
            <a:pPr>
              <a:defRPr/>
            </a:pPr>
            <a:r>
              <a:rPr lang="en-US"/>
              <a:t>RNSengupta,IME Dept,IIT Kanpur,INDIA</a:t>
            </a:r>
          </a:p>
        </p:txBody>
      </p:sp>
      <p:sp>
        <p:nvSpPr>
          <p:cNvPr id="130052" name="Slide Number Placeholder 7">
            <a:extLst>
              <a:ext uri="{FF2B5EF4-FFF2-40B4-BE49-F238E27FC236}">
                <a16:creationId xmlns:a16="http://schemas.microsoft.com/office/drawing/2014/main" id="{ED3969ED-0541-4C0F-95F8-FAECBD02550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99E797E-2820-4FBB-932D-C1850600A21E}" type="slidenum">
              <a:rPr lang="en-US" altLang="en-US" sz="1400" smtClean="0"/>
              <a:pPr>
                <a:spcBef>
                  <a:spcPct val="0"/>
                </a:spcBef>
                <a:buFontTx/>
                <a:buNone/>
              </a:pPr>
              <a:t>42</a:t>
            </a:fld>
            <a:endParaRPr lang="en-US" altLang="en-US" sz="1400"/>
          </a:p>
        </p:txBody>
      </p:sp>
      <p:sp>
        <p:nvSpPr>
          <p:cNvPr id="31749" name="Rectangle 2">
            <a:extLst>
              <a:ext uri="{FF2B5EF4-FFF2-40B4-BE49-F238E27FC236}">
                <a16:creationId xmlns:a16="http://schemas.microsoft.com/office/drawing/2014/main" id="{A6E6BD03-3342-4726-BC04-256A2DA8D0D9}"/>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08</a:t>
            </a:r>
            <a:endParaRPr lang="en-US" altLang="en-US" dirty="0"/>
          </a:p>
        </p:txBody>
      </p:sp>
      <p:sp>
        <p:nvSpPr>
          <p:cNvPr id="130054" name="Rectangle 3">
            <a:extLst>
              <a:ext uri="{FF2B5EF4-FFF2-40B4-BE49-F238E27FC236}">
                <a16:creationId xmlns:a16="http://schemas.microsoft.com/office/drawing/2014/main" id="{C86533E1-9B98-4B75-B31E-F039E79F549A}"/>
              </a:ext>
            </a:extLst>
          </p:cNvPr>
          <p:cNvSpPr>
            <a:spLocks noGrp="1" noChangeArrowheads="1"/>
          </p:cNvSpPr>
          <p:nvPr>
            <p:ph type="body" sz="half" idx="1"/>
          </p:nvPr>
        </p:nvSpPr>
        <p:spPr>
          <a:xfrm>
            <a:off x="1981200" y="1600200"/>
            <a:ext cx="8391525" cy="4525963"/>
          </a:xfrm>
        </p:spPr>
        <p:txBody>
          <a:bodyPr/>
          <a:lstStyle/>
          <a:p>
            <a:pPr marL="0" indent="0" eaLnBrk="1" hangingPunct="1">
              <a:buFontTx/>
              <a:buNone/>
            </a:pPr>
            <a:endParaRPr lang="en-US" altLang="en-US" sz="3000">
              <a:sym typeface="Symbol" panose="05050102010706020507" pitchFamily="18" charset="2"/>
            </a:endParaRPr>
          </a:p>
        </p:txBody>
      </p:sp>
      <p:graphicFrame>
        <p:nvGraphicFramePr>
          <p:cNvPr id="2" name="Table 2">
            <a:extLst>
              <a:ext uri="{FF2B5EF4-FFF2-40B4-BE49-F238E27FC236}">
                <a16:creationId xmlns:a16="http://schemas.microsoft.com/office/drawing/2014/main" id="{864CA946-EF1F-4085-92A4-0948E22A6433}"/>
              </a:ext>
            </a:extLst>
          </p:cNvPr>
          <p:cNvGraphicFramePr>
            <a:graphicFrameLocks noGrp="1"/>
          </p:cNvGraphicFramePr>
          <p:nvPr/>
        </p:nvGraphicFramePr>
        <p:xfrm>
          <a:off x="609600" y="1600201"/>
          <a:ext cx="10972800" cy="4628391"/>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gridCol w="1371600">
                  <a:extLst>
                    <a:ext uri="{9D8B030D-6E8A-4147-A177-3AD203B41FA5}">
                      <a16:colId xmlns:a16="http://schemas.microsoft.com/office/drawing/2014/main" val="20006"/>
                    </a:ext>
                  </a:extLst>
                </a:gridCol>
                <a:gridCol w="1371600">
                  <a:extLst>
                    <a:ext uri="{9D8B030D-6E8A-4147-A177-3AD203B41FA5}">
                      <a16:colId xmlns:a16="http://schemas.microsoft.com/office/drawing/2014/main" val="20007"/>
                    </a:ext>
                  </a:extLst>
                </a:gridCol>
              </a:tblGrid>
              <a:tr h="360761">
                <a:tc rowSpan="2">
                  <a:txBody>
                    <a:bodyPr/>
                    <a:lstStyle/>
                    <a:p>
                      <a:r>
                        <a:rPr lang="en-US" sz="1000" dirty="0" err="1">
                          <a:solidFill>
                            <a:schemeClr val="tx1"/>
                          </a:solidFill>
                        </a:rPr>
                        <a:t>SNo</a:t>
                      </a:r>
                      <a:endParaRPr lang="en-IN" sz="1000" dirty="0">
                        <a:solidFill>
                          <a:schemeClr val="tx1"/>
                        </a:solidFill>
                      </a:endParaRPr>
                    </a:p>
                  </a:txBody>
                  <a:tcPr marT="45095" marB="45095"/>
                </a:tc>
                <a:tc rowSpan="2">
                  <a:txBody>
                    <a:bodyPr/>
                    <a:lstStyle/>
                    <a:p>
                      <a:r>
                        <a:rPr lang="en-US" sz="1000" dirty="0">
                          <a:solidFill>
                            <a:schemeClr val="tx1"/>
                          </a:solidFill>
                        </a:rPr>
                        <a:t>Amount (INR)</a:t>
                      </a:r>
                      <a:endParaRPr lang="en-IN" sz="1000" dirty="0">
                        <a:solidFill>
                          <a:schemeClr val="tx1"/>
                        </a:solidFill>
                      </a:endParaRPr>
                    </a:p>
                  </a:txBody>
                  <a:tcPr marT="45095" marB="45095"/>
                </a:tc>
                <a:tc gridSpan="2">
                  <a:txBody>
                    <a:bodyPr/>
                    <a:lstStyle/>
                    <a:p>
                      <a:endParaRPr lang="en-US" sz="1800"/>
                    </a:p>
                  </a:txBody>
                  <a:tcPr marT="45095" marB="45095">
                    <a:blipFill>
                      <a:blip r:embed="rId2"/>
                      <a:stretch>
                        <a:fillRect l="-100581" t="-2000" r="-201453" b="-1426000"/>
                      </a:stretch>
                    </a:blipFill>
                  </a:tcPr>
                </a:tc>
                <a:tc hMerge="1">
                  <a:txBody>
                    <a:bodyPr/>
                    <a:lstStyle/>
                    <a:p>
                      <a:endParaRPr lang="en-IN" sz="1000" dirty="0">
                        <a:solidFill>
                          <a:schemeClr val="tx1"/>
                        </a:solidFill>
                      </a:endParaRPr>
                    </a:p>
                  </a:txBody>
                  <a:tcPr/>
                </a:tc>
                <a:tc gridSpan="2">
                  <a:txBody>
                    <a:bodyPr/>
                    <a:lstStyle/>
                    <a:p>
                      <a:endParaRPr lang="en-US" sz="1800"/>
                    </a:p>
                  </a:txBody>
                  <a:tcPr marT="45095" marB="45095">
                    <a:blipFill>
                      <a:blip r:embed="rId2"/>
                      <a:stretch>
                        <a:fillRect l="-200000" t="-2000" r="-100870" b="-1426000"/>
                      </a:stretch>
                    </a:blipFill>
                  </a:tcPr>
                </a:tc>
                <a:tc hMerge="1">
                  <a:txBody>
                    <a:bodyPr/>
                    <a:lstStyle/>
                    <a:p>
                      <a:endParaRPr lang="en-IN" sz="1000" dirty="0">
                        <a:solidFill>
                          <a:schemeClr val="tx1"/>
                        </a:solidFill>
                      </a:endParaRPr>
                    </a:p>
                  </a:txBody>
                  <a:tcPr/>
                </a:tc>
                <a:tc gridSpan="2">
                  <a:txBody>
                    <a:bodyPr/>
                    <a:lstStyle/>
                    <a:p>
                      <a:endParaRPr lang="en-US" sz="1800"/>
                    </a:p>
                  </a:txBody>
                  <a:tcPr marT="45095" marB="45095">
                    <a:blipFill>
                      <a:blip r:embed="rId2"/>
                      <a:stretch>
                        <a:fillRect l="-300872" t="-2000" r="-1163" b="-1426000"/>
                      </a:stretch>
                    </a:blipFill>
                  </a:tcPr>
                </a:tc>
                <a:tc hMerge="1">
                  <a:txBody>
                    <a:bodyPr/>
                    <a:lstStyle/>
                    <a:p>
                      <a:endParaRPr lang="en-IN" sz="1000" dirty="0">
                        <a:solidFill>
                          <a:schemeClr val="tx1"/>
                        </a:solidFill>
                      </a:endParaRPr>
                    </a:p>
                  </a:txBody>
                  <a:tcPr/>
                </a:tc>
                <a:extLst>
                  <a:ext uri="{0D108BD9-81ED-4DB2-BD59-A6C34878D82A}">
                    <a16:rowId xmlns:a16="http://schemas.microsoft.com/office/drawing/2014/main" val="10000"/>
                  </a:ext>
                </a:extLst>
              </a:tr>
              <a:tr h="297607">
                <a:tc vMerge="1">
                  <a:txBody>
                    <a:bodyPr/>
                    <a:lstStyle/>
                    <a:p>
                      <a:r>
                        <a:rPr lang="en-US" sz="1000" dirty="0" err="1">
                          <a:solidFill>
                            <a:schemeClr val="tx1"/>
                          </a:solidFill>
                        </a:rPr>
                        <a:t>SNo</a:t>
                      </a:r>
                      <a:endParaRPr lang="en-IN" sz="1000" dirty="0">
                        <a:solidFill>
                          <a:schemeClr val="tx1"/>
                        </a:solidFill>
                      </a:endParaRPr>
                    </a:p>
                  </a:txBody>
                  <a:tcPr/>
                </a:tc>
                <a:tc vMerge="1">
                  <a:txBody>
                    <a:bodyPr/>
                    <a:lstStyle/>
                    <a:p>
                      <a:r>
                        <a:rPr lang="en-US" sz="1000" dirty="0">
                          <a:solidFill>
                            <a:schemeClr val="tx1"/>
                          </a:solidFill>
                        </a:rPr>
                        <a:t>Amount</a:t>
                      </a:r>
                      <a:endParaRPr lang="en-IN" sz="1000" dirty="0">
                        <a:solidFill>
                          <a:schemeClr val="tx1"/>
                        </a:solidFill>
                      </a:endParaRPr>
                    </a:p>
                  </a:txBody>
                  <a:tcPr/>
                </a:tc>
                <a:tc>
                  <a:txBody>
                    <a:bodyPr/>
                    <a:lstStyle/>
                    <a:p>
                      <a:r>
                        <a:rPr lang="en-US" sz="1000" dirty="0">
                          <a:solidFill>
                            <a:schemeClr val="tx1"/>
                          </a:solidFill>
                        </a:rPr>
                        <a:t>Error</a:t>
                      </a:r>
                      <a:endParaRPr lang="en-IN" sz="1000" dirty="0">
                        <a:solidFill>
                          <a:schemeClr val="tx1"/>
                        </a:solidFill>
                      </a:endParaRPr>
                    </a:p>
                  </a:txBody>
                  <a:tcPr marT="45095" marB="45095"/>
                </a:tc>
                <a:tc>
                  <a:txBody>
                    <a:bodyPr/>
                    <a:lstStyle/>
                    <a:p>
                      <a:r>
                        <a:rPr lang="en-US" sz="1000" dirty="0">
                          <a:solidFill>
                            <a:schemeClr val="tx1"/>
                          </a:solidFill>
                        </a:rPr>
                        <a:t>Errror</a:t>
                      </a:r>
                      <a:r>
                        <a:rPr lang="en-US" sz="1000" baseline="30000" dirty="0">
                          <a:solidFill>
                            <a:schemeClr val="tx1"/>
                          </a:solidFill>
                        </a:rPr>
                        <a:t>2</a:t>
                      </a:r>
                      <a:endParaRPr lang="en-IN" sz="1000" baseline="30000" dirty="0">
                        <a:solidFill>
                          <a:schemeClr val="tx1"/>
                        </a:solidFill>
                      </a:endParaRPr>
                    </a:p>
                  </a:txBody>
                  <a:tcPr marT="45095" marB="45095"/>
                </a:tc>
                <a:tc>
                  <a:txBody>
                    <a:bodyPr/>
                    <a:lstStyle/>
                    <a:p>
                      <a:r>
                        <a:rPr lang="en-US" sz="1000" dirty="0">
                          <a:solidFill>
                            <a:schemeClr val="tx1"/>
                          </a:solidFill>
                        </a:rPr>
                        <a:t>Error</a:t>
                      </a:r>
                      <a:endParaRPr lang="en-IN" sz="1000" dirty="0">
                        <a:solidFill>
                          <a:schemeClr val="tx1"/>
                        </a:solidFill>
                      </a:endParaRPr>
                    </a:p>
                  </a:txBody>
                  <a:tcPr marT="45095" marB="45095"/>
                </a:tc>
                <a:tc>
                  <a:txBody>
                    <a:bodyPr/>
                    <a:lstStyle/>
                    <a:p>
                      <a:r>
                        <a:rPr lang="en-US" sz="1000" dirty="0">
                          <a:solidFill>
                            <a:schemeClr val="tx1"/>
                          </a:solidFill>
                        </a:rPr>
                        <a:t>Errror</a:t>
                      </a:r>
                      <a:r>
                        <a:rPr lang="en-US" sz="1000" baseline="30000" dirty="0">
                          <a:solidFill>
                            <a:schemeClr val="tx1"/>
                          </a:solidFill>
                        </a:rPr>
                        <a:t>2</a:t>
                      </a:r>
                      <a:endParaRPr lang="en-IN" sz="1000" baseline="30000" dirty="0">
                        <a:solidFill>
                          <a:schemeClr val="tx1"/>
                        </a:solidFill>
                      </a:endParaRPr>
                    </a:p>
                  </a:txBody>
                  <a:tcPr marT="45095" marB="45095"/>
                </a:tc>
                <a:tc>
                  <a:txBody>
                    <a:bodyPr/>
                    <a:lstStyle/>
                    <a:p>
                      <a:r>
                        <a:rPr lang="en-US" sz="1000" dirty="0">
                          <a:solidFill>
                            <a:schemeClr val="tx1"/>
                          </a:solidFill>
                        </a:rPr>
                        <a:t>Error</a:t>
                      </a:r>
                      <a:endParaRPr lang="en-IN" sz="1000" dirty="0">
                        <a:solidFill>
                          <a:schemeClr val="tx1"/>
                        </a:solidFill>
                      </a:endParaRPr>
                    </a:p>
                  </a:txBody>
                  <a:tcPr marT="45095" marB="45095"/>
                </a:tc>
                <a:tc>
                  <a:txBody>
                    <a:bodyPr/>
                    <a:lstStyle/>
                    <a:p>
                      <a:r>
                        <a:rPr lang="en-US" sz="1000" dirty="0">
                          <a:solidFill>
                            <a:schemeClr val="tx1"/>
                          </a:solidFill>
                        </a:rPr>
                        <a:t>Errror</a:t>
                      </a:r>
                      <a:r>
                        <a:rPr lang="en-US" sz="1000" baseline="30000" dirty="0">
                          <a:solidFill>
                            <a:schemeClr val="tx1"/>
                          </a:solidFill>
                        </a:rPr>
                        <a:t>2</a:t>
                      </a:r>
                      <a:endParaRPr lang="en-IN" sz="1000" baseline="30000" dirty="0">
                        <a:solidFill>
                          <a:schemeClr val="tx1"/>
                        </a:solidFill>
                      </a:endParaRPr>
                    </a:p>
                  </a:txBody>
                  <a:tcPr marT="45095" marB="45095"/>
                </a:tc>
                <a:extLst>
                  <a:ext uri="{0D108BD9-81ED-4DB2-BD59-A6C34878D82A}">
                    <a16:rowId xmlns:a16="http://schemas.microsoft.com/office/drawing/2014/main" val="10001"/>
                  </a:ext>
                </a:extLst>
              </a:tr>
              <a:tr h="297607">
                <a:tc>
                  <a:txBody>
                    <a:bodyPr/>
                    <a:lstStyle/>
                    <a:p>
                      <a:r>
                        <a:rPr lang="en-US" sz="1000" dirty="0">
                          <a:solidFill>
                            <a:schemeClr val="tx1"/>
                          </a:solidFill>
                        </a:rPr>
                        <a:t>01</a:t>
                      </a:r>
                      <a:endParaRPr lang="en-IN" sz="1000" dirty="0">
                        <a:solidFill>
                          <a:schemeClr val="tx1"/>
                        </a:solidFill>
                      </a:endParaRPr>
                    </a:p>
                  </a:txBody>
                  <a:tcPr marT="45095" marB="45095"/>
                </a:tc>
                <a:tc>
                  <a:txBody>
                    <a:bodyPr/>
                    <a:lstStyle/>
                    <a:p>
                      <a:r>
                        <a:rPr lang="en-US" sz="1000" dirty="0">
                          <a:solidFill>
                            <a:schemeClr val="tx1"/>
                          </a:solidFill>
                        </a:rPr>
                        <a:t>2900</a:t>
                      </a:r>
                      <a:endParaRPr lang="en-IN" sz="1000" dirty="0">
                        <a:solidFill>
                          <a:schemeClr val="tx1"/>
                        </a:solidFill>
                      </a:endParaRPr>
                    </a:p>
                  </a:txBody>
                  <a:tcPr marT="45095" marB="45095"/>
                </a:tc>
                <a:tc>
                  <a:txBody>
                    <a:bodyPr/>
                    <a:lstStyle/>
                    <a:p>
                      <a:r>
                        <a:rPr lang="en-US" sz="1000" dirty="0">
                          <a:solidFill>
                            <a:schemeClr val="tx1"/>
                          </a:solidFill>
                        </a:rPr>
                        <a:t>0</a:t>
                      </a:r>
                      <a:endParaRPr lang="en-IN" sz="1000" dirty="0">
                        <a:solidFill>
                          <a:schemeClr val="tx1"/>
                        </a:solidFill>
                      </a:endParaRPr>
                    </a:p>
                  </a:txBody>
                  <a:tcPr marT="45095" marB="45095"/>
                </a:tc>
                <a:tc>
                  <a:txBody>
                    <a:bodyPr/>
                    <a:lstStyle/>
                    <a:p>
                      <a:r>
                        <a:rPr lang="en-US" sz="1000" dirty="0">
                          <a:solidFill>
                            <a:schemeClr val="tx1"/>
                          </a:solidFill>
                        </a:rPr>
                        <a:t>0</a:t>
                      </a:r>
                      <a:endParaRPr lang="en-IN" sz="1000" dirty="0">
                        <a:solidFill>
                          <a:schemeClr val="tx1"/>
                        </a:solidFill>
                      </a:endParaRPr>
                    </a:p>
                  </a:txBody>
                  <a:tcPr marT="45095" marB="45095"/>
                </a:tc>
                <a:tc>
                  <a:txBody>
                    <a:bodyPr/>
                    <a:lstStyle/>
                    <a:p>
                      <a:pPr algn="l" fontAlgn="b"/>
                      <a:r>
                        <a:rPr lang="en-IN" sz="1100" b="0" i="0" u="none" strike="noStrike" dirty="0">
                          <a:solidFill>
                            <a:srgbClr val="000000"/>
                          </a:solidFill>
                          <a:effectLst/>
                          <a:latin typeface="Calibri" panose="020F0502020204030204" pitchFamily="34" charset="0"/>
                        </a:rPr>
                        <a:t>100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10000</a:t>
                      </a:r>
                    </a:p>
                  </a:txBody>
                  <a:tcPr marL="9525" marR="9525" marT="9395" marB="0" anchor="b"/>
                </a:tc>
                <a:tc>
                  <a:txBody>
                    <a:bodyPr/>
                    <a:lstStyle/>
                    <a:p>
                      <a:pPr algn="l" fontAlgn="b"/>
                      <a:r>
                        <a:rPr lang="en-IN" sz="1100" b="0" i="0" u="none" strike="noStrike" dirty="0">
                          <a:solidFill>
                            <a:srgbClr val="000000"/>
                          </a:solidFill>
                          <a:effectLst/>
                          <a:latin typeface="Calibri" panose="020F0502020204030204" pitchFamily="34" charset="0"/>
                        </a:rPr>
                        <a:t>300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90000</a:t>
                      </a:r>
                    </a:p>
                  </a:txBody>
                  <a:tcPr marL="9525" marR="9525" marT="9395" marB="0" anchor="b"/>
                </a:tc>
                <a:extLst>
                  <a:ext uri="{0D108BD9-81ED-4DB2-BD59-A6C34878D82A}">
                    <a16:rowId xmlns:a16="http://schemas.microsoft.com/office/drawing/2014/main" val="10002"/>
                  </a:ext>
                </a:extLst>
              </a:tr>
              <a:tr h="297607">
                <a:tc>
                  <a:txBody>
                    <a:bodyPr/>
                    <a:lstStyle/>
                    <a:p>
                      <a:r>
                        <a:rPr lang="en-US" sz="1000" dirty="0">
                          <a:solidFill>
                            <a:schemeClr val="tx1"/>
                          </a:solidFill>
                        </a:rPr>
                        <a:t>02</a:t>
                      </a:r>
                      <a:endParaRPr lang="en-IN" sz="1000" dirty="0">
                        <a:solidFill>
                          <a:schemeClr val="tx1"/>
                        </a:solidFill>
                      </a:endParaRPr>
                    </a:p>
                  </a:txBody>
                  <a:tcPr marT="45095" marB="45095"/>
                </a:tc>
                <a:tc>
                  <a:txBody>
                    <a:bodyPr/>
                    <a:lstStyle/>
                    <a:p>
                      <a:r>
                        <a:rPr lang="en-US" sz="1000" dirty="0">
                          <a:solidFill>
                            <a:schemeClr val="tx1"/>
                          </a:solidFill>
                        </a:rPr>
                        <a:t>3200</a:t>
                      </a:r>
                      <a:endParaRPr lang="en-IN" sz="1000" dirty="0">
                        <a:solidFill>
                          <a:schemeClr val="tx1"/>
                        </a:solidFill>
                      </a:endParaRPr>
                    </a:p>
                  </a:txBody>
                  <a:tcPr marT="45095" marB="45095"/>
                </a:tc>
                <a:tc>
                  <a:txBody>
                    <a:bodyPr/>
                    <a:lstStyle/>
                    <a:p>
                      <a:r>
                        <a:rPr lang="en-US" sz="1000" dirty="0">
                          <a:solidFill>
                            <a:schemeClr val="tx1"/>
                          </a:solidFill>
                        </a:rPr>
                        <a:t>-300</a:t>
                      </a:r>
                      <a:endParaRPr lang="en-IN" sz="1000" dirty="0">
                        <a:solidFill>
                          <a:schemeClr val="tx1"/>
                        </a:solidFill>
                      </a:endParaRPr>
                    </a:p>
                  </a:txBody>
                  <a:tcPr marT="45095" marB="45095"/>
                </a:tc>
                <a:tc>
                  <a:txBody>
                    <a:bodyPr/>
                    <a:lstStyle/>
                    <a:p>
                      <a:r>
                        <a:rPr lang="en-US" sz="1000" dirty="0">
                          <a:solidFill>
                            <a:schemeClr val="tx1"/>
                          </a:solidFill>
                        </a:rPr>
                        <a:t>90000</a:t>
                      </a:r>
                      <a:endParaRPr lang="en-IN" sz="1000" dirty="0">
                        <a:solidFill>
                          <a:schemeClr val="tx1"/>
                        </a:solidFill>
                      </a:endParaRPr>
                    </a:p>
                  </a:txBody>
                  <a:tcPr marT="45095" marB="45095"/>
                </a:tc>
                <a:tc>
                  <a:txBody>
                    <a:bodyPr/>
                    <a:lstStyle/>
                    <a:p>
                      <a:pPr algn="l" fontAlgn="b"/>
                      <a:r>
                        <a:rPr lang="en-IN" sz="1100" b="0" i="0" u="none" strike="noStrike">
                          <a:solidFill>
                            <a:srgbClr val="000000"/>
                          </a:solidFill>
                          <a:effectLst/>
                          <a:latin typeface="Calibri" panose="020F0502020204030204" pitchFamily="34" charset="0"/>
                        </a:rPr>
                        <a:t>-200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40000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0</a:t>
                      </a:r>
                    </a:p>
                  </a:txBody>
                  <a:tcPr marL="9525" marR="9525" marT="9395" marB="0" anchor="b"/>
                </a:tc>
                <a:extLst>
                  <a:ext uri="{0D108BD9-81ED-4DB2-BD59-A6C34878D82A}">
                    <a16:rowId xmlns:a16="http://schemas.microsoft.com/office/drawing/2014/main" val="10003"/>
                  </a:ext>
                </a:extLst>
              </a:tr>
              <a:tr h="297607">
                <a:tc>
                  <a:txBody>
                    <a:bodyPr/>
                    <a:lstStyle/>
                    <a:p>
                      <a:r>
                        <a:rPr lang="en-US" sz="1000" dirty="0">
                          <a:solidFill>
                            <a:schemeClr val="tx1"/>
                          </a:solidFill>
                        </a:rPr>
                        <a:t>03</a:t>
                      </a:r>
                      <a:endParaRPr lang="en-IN" sz="1000" dirty="0">
                        <a:solidFill>
                          <a:schemeClr val="tx1"/>
                        </a:solidFill>
                      </a:endParaRPr>
                    </a:p>
                  </a:txBody>
                  <a:tcPr marT="45095" marB="45095"/>
                </a:tc>
                <a:tc>
                  <a:txBody>
                    <a:bodyPr/>
                    <a:lstStyle/>
                    <a:p>
                      <a:r>
                        <a:rPr lang="en-US" sz="1000" dirty="0">
                          <a:solidFill>
                            <a:schemeClr val="tx1"/>
                          </a:solidFill>
                        </a:rPr>
                        <a:t>2500</a:t>
                      </a:r>
                      <a:endParaRPr lang="en-IN" sz="1000" dirty="0">
                        <a:solidFill>
                          <a:schemeClr val="tx1"/>
                        </a:solidFill>
                      </a:endParaRPr>
                    </a:p>
                  </a:txBody>
                  <a:tcPr marT="45095" marB="45095"/>
                </a:tc>
                <a:tc>
                  <a:txBody>
                    <a:bodyPr/>
                    <a:lstStyle/>
                    <a:p>
                      <a:r>
                        <a:rPr lang="en-US" sz="1000" dirty="0">
                          <a:solidFill>
                            <a:schemeClr val="tx1"/>
                          </a:solidFill>
                        </a:rPr>
                        <a:t>400</a:t>
                      </a:r>
                      <a:endParaRPr lang="en-IN" sz="1000" dirty="0">
                        <a:solidFill>
                          <a:schemeClr val="tx1"/>
                        </a:solidFill>
                      </a:endParaRPr>
                    </a:p>
                  </a:txBody>
                  <a:tcPr marT="45095" marB="45095"/>
                </a:tc>
                <a:tc>
                  <a:txBody>
                    <a:bodyPr/>
                    <a:lstStyle/>
                    <a:p>
                      <a:r>
                        <a:rPr lang="en-US" sz="1000" dirty="0">
                          <a:solidFill>
                            <a:schemeClr val="tx1"/>
                          </a:solidFill>
                        </a:rPr>
                        <a:t>160000</a:t>
                      </a:r>
                      <a:endParaRPr lang="en-IN" sz="1000" dirty="0">
                        <a:solidFill>
                          <a:schemeClr val="tx1"/>
                        </a:solidFill>
                      </a:endParaRPr>
                    </a:p>
                  </a:txBody>
                  <a:tcPr marT="45095" marB="45095"/>
                </a:tc>
                <a:tc>
                  <a:txBody>
                    <a:bodyPr/>
                    <a:lstStyle/>
                    <a:p>
                      <a:pPr algn="l" fontAlgn="b"/>
                      <a:r>
                        <a:rPr lang="en-IN" sz="1100" b="0" i="0" u="none" strike="noStrike">
                          <a:solidFill>
                            <a:srgbClr val="000000"/>
                          </a:solidFill>
                          <a:effectLst/>
                          <a:latin typeface="Calibri" panose="020F0502020204030204" pitchFamily="34" charset="0"/>
                        </a:rPr>
                        <a:t>500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250000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700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490000</a:t>
                      </a:r>
                    </a:p>
                  </a:txBody>
                  <a:tcPr marL="9525" marR="9525" marT="9395" marB="0" anchor="b"/>
                </a:tc>
                <a:extLst>
                  <a:ext uri="{0D108BD9-81ED-4DB2-BD59-A6C34878D82A}">
                    <a16:rowId xmlns:a16="http://schemas.microsoft.com/office/drawing/2014/main" val="10004"/>
                  </a:ext>
                </a:extLst>
              </a:tr>
              <a:tr h="297607">
                <a:tc>
                  <a:txBody>
                    <a:bodyPr/>
                    <a:lstStyle/>
                    <a:p>
                      <a:r>
                        <a:rPr lang="en-US" sz="1000" dirty="0">
                          <a:solidFill>
                            <a:schemeClr val="tx1"/>
                          </a:solidFill>
                        </a:rPr>
                        <a:t>04</a:t>
                      </a:r>
                      <a:endParaRPr lang="en-IN" sz="1000" dirty="0">
                        <a:solidFill>
                          <a:schemeClr val="tx1"/>
                        </a:solidFill>
                      </a:endParaRPr>
                    </a:p>
                  </a:txBody>
                  <a:tcPr marT="45095" marB="45095"/>
                </a:tc>
                <a:tc>
                  <a:txBody>
                    <a:bodyPr/>
                    <a:lstStyle/>
                    <a:p>
                      <a:r>
                        <a:rPr lang="en-US" sz="1000" dirty="0">
                          <a:solidFill>
                            <a:schemeClr val="tx1"/>
                          </a:solidFill>
                        </a:rPr>
                        <a:t>3500</a:t>
                      </a:r>
                      <a:endParaRPr lang="en-IN" sz="1000" dirty="0">
                        <a:solidFill>
                          <a:schemeClr val="tx1"/>
                        </a:solidFill>
                      </a:endParaRPr>
                    </a:p>
                  </a:txBody>
                  <a:tcPr marT="45095" marB="45095"/>
                </a:tc>
                <a:tc>
                  <a:txBody>
                    <a:bodyPr/>
                    <a:lstStyle/>
                    <a:p>
                      <a:r>
                        <a:rPr lang="en-US" sz="1000" dirty="0">
                          <a:solidFill>
                            <a:schemeClr val="tx1"/>
                          </a:solidFill>
                        </a:rPr>
                        <a:t>-600</a:t>
                      </a:r>
                      <a:endParaRPr lang="en-IN" sz="1000" dirty="0">
                        <a:solidFill>
                          <a:schemeClr val="tx1"/>
                        </a:solidFill>
                      </a:endParaRPr>
                    </a:p>
                  </a:txBody>
                  <a:tcPr marT="45095" marB="45095"/>
                </a:tc>
                <a:tc>
                  <a:txBody>
                    <a:bodyPr/>
                    <a:lstStyle/>
                    <a:p>
                      <a:r>
                        <a:rPr lang="en-US" sz="1000" dirty="0">
                          <a:solidFill>
                            <a:schemeClr val="tx1"/>
                          </a:solidFill>
                        </a:rPr>
                        <a:t>360000</a:t>
                      </a:r>
                      <a:endParaRPr lang="en-IN" sz="1000" dirty="0">
                        <a:solidFill>
                          <a:schemeClr val="tx1"/>
                        </a:solidFill>
                      </a:endParaRPr>
                    </a:p>
                  </a:txBody>
                  <a:tcPr marT="45095" marB="45095"/>
                </a:tc>
                <a:tc>
                  <a:txBody>
                    <a:bodyPr/>
                    <a:lstStyle/>
                    <a:p>
                      <a:pPr algn="l" fontAlgn="b"/>
                      <a:r>
                        <a:rPr lang="en-IN" sz="1100" b="0" i="0" u="none" strike="noStrike">
                          <a:solidFill>
                            <a:srgbClr val="000000"/>
                          </a:solidFill>
                          <a:effectLst/>
                          <a:latin typeface="Calibri" panose="020F0502020204030204" pitchFamily="34" charset="0"/>
                        </a:rPr>
                        <a:t>-500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250000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-300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90000</a:t>
                      </a:r>
                    </a:p>
                  </a:txBody>
                  <a:tcPr marL="9525" marR="9525" marT="9395" marB="0" anchor="b"/>
                </a:tc>
                <a:extLst>
                  <a:ext uri="{0D108BD9-81ED-4DB2-BD59-A6C34878D82A}">
                    <a16:rowId xmlns:a16="http://schemas.microsoft.com/office/drawing/2014/main" val="10005"/>
                  </a:ext>
                </a:extLst>
              </a:tr>
              <a:tr h="297607">
                <a:tc>
                  <a:txBody>
                    <a:bodyPr/>
                    <a:lstStyle/>
                    <a:p>
                      <a:r>
                        <a:rPr lang="en-US" sz="1000" dirty="0">
                          <a:solidFill>
                            <a:schemeClr val="tx1"/>
                          </a:solidFill>
                        </a:rPr>
                        <a:t>05</a:t>
                      </a:r>
                      <a:endParaRPr lang="en-IN" sz="1000" dirty="0">
                        <a:solidFill>
                          <a:schemeClr val="tx1"/>
                        </a:solidFill>
                      </a:endParaRPr>
                    </a:p>
                  </a:txBody>
                  <a:tcPr marT="45095" marB="45095"/>
                </a:tc>
                <a:tc>
                  <a:txBody>
                    <a:bodyPr/>
                    <a:lstStyle/>
                    <a:p>
                      <a:r>
                        <a:rPr lang="en-US" sz="1000" dirty="0">
                          <a:solidFill>
                            <a:schemeClr val="tx1"/>
                          </a:solidFill>
                        </a:rPr>
                        <a:t>2800</a:t>
                      </a:r>
                      <a:endParaRPr lang="en-IN" sz="1000" dirty="0">
                        <a:solidFill>
                          <a:schemeClr val="tx1"/>
                        </a:solidFill>
                      </a:endParaRPr>
                    </a:p>
                  </a:txBody>
                  <a:tcPr marT="45095" marB="45095"/>
                </a:tc>
                <a:tc>
                  <a:txBody>
                    <a:bodyPr/>
                    <a:lstStyle/>
                    <a:p>
                      <a:r>
                        <a:rPr lang="en-US" sz="1000" dirty="0">
                          <a:solidFill>
                            <a:schemeClr val="tx1"/>
                          </a:solidFill>
                        </a:rPr>
                        <a:t>100</a:t>
                      </a:r>
                      <a:endParaRPr lang="en-IN" sz="1000" dirty="0">
                        <a:solidFill>
                          <a:schemeClr val="tx1"/>
                        </a:solidFill>
                      </a:endParaRPr>
                    </a:p>
                  </a:txBody>
                  <a:tcPr marT="45095" marB="45095"/>
                </a:tc>
                <a:tc>
                  <a:txBody>
                    <a:bodyPr/>
                    <a:lstStyle/>
                    <a:p>
                      <a:r>
                        <a:rPr lang="en-US" sz="1000" dirty="0">
                          <a:solidFill>
                            <a:schemeClr val="tx1"/>
                          </a:solidFill>
                        </a:rPr>
                        <a:t>10000</a:t>
                      </a:r>
                      <a:endParaRPr lang="en-IN" sz="1000" dirty="0">
                        <a:solidFill>
                          <a:schemeClr val="tx1"/>
                        </a:solidFill>
                      </a:endParaRPr>
                    </a:p>
                  </a:txBody>
                  <a:tcPr marT="45095" marB="45095"/>
                </a:tc>
                <a:tc>
                  <a:txBody>
                    <a:bodyPr/>
                    <a:lstStyle/>
                    <a:p>
                      <a:pPr algn="l" fontAlgn="b"/>
                      <a:r>
                        <a:rPr lang="en-IN" sz="1100" b="0" i="0" u="none" strike="noStrike">
                          <a:solidFill>
                            <a:srgbClr val="000000"/>
                          </a:solidFill>
                          <a:effectLst/>
                          <a:latin typeface="Calibri" panose="020F0502020204030204" pitchFamily="34" charset="0"/>
                        </a:rPr>
                        <a:t>200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40000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400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160000</a:t>
                      </a:r>
                    </a:p>
                  </a:txBody>
                  <a:tcPr marL="9525" marR="9525" marT="9395" marB="0" anchor="b"/>
                </a:tc>
                <a:extLst>
                  <a:ext uri="{0D108BD9-81ED-4DB2-BD59-A6C34878D82A}">
                    <a16:rowId xmlns:a16="http://schemas.microsoft.com/office/drawing/2014/main" val="10006"/>
                  </a:ext>
                </a:extLst>
              </a:tr>
              <a:tr h="297607">
                <a:tc>
                  <a:txBody>
                    <a:bodyPr/>
                    <a:lstStyle/>
                    <a:p>
                      <a:r>
                        <a:rPr lang="en-US" sz="1000" dirty="0">
                          <a:solidFill>
                            <a:schemeClr val="tx1"/>
                          </a:solidFill>
                        </a:rPr>
                        <a:t>06</a:t>
                      </a:r>
                      <a:endParaRPr lang="en-IN" sz="1000" dirty="0">
                        <a:solidFill>
                          <a:schemeClr val="tx1"/>
                        </a:solidFill>
                      </a:endParaRPr>
                    </a:p>
                  </a:txBody>
                  <a:tcPr marT="45095" marB="45095"/>
                </a:tc>
                <a:tc>
                  <a:txBody>
                    <a:bodyPr/>
                    <a:lstStyle/>
                    <a:p>
                      <a:r>
                        <a:rPr lang="en-US" sz="1000" dirty="0">
                          <a:solidFill>
                            <a:schemeClr val="tx1"/>
                          </a:solidFill>
                        </a:rPr>
                        <a:t>3000</a:t>
                      </a:r>
                      <a:endParaRPr lang="en-IN" sz="1000" dirty="0">
                        <a:solidFill>
                          <a:schemeClr val="tx1"/>
                        </a:solidFill>
                      </a:endParaRPr>
                    </a:p>
                  </a:txBody>
                  <a:tcPr marT="45095" marB="45095"/>
                </a:tc>
                <a:tc>
                  <a:txBody>
                    <a:bodyPr/>
                    <a:lstStyle/>
                    <a:p>
                      <a:r>
                        <a:rPr lang="en-US" sz="1000" dirty="0">
                          <a:solidFill>
                            <a:schemeClr val="tx1"/>
                          </a:solidFill>
                        </a:rPr>
                        <a:t>-100</a:t>
                      </a:r>
                      <a:endParaRPr lang="en-IN" sz="1000" dirty="0">
                        <a:solidFill>
                          <a:schemeClr val="tx1"/>
                        </a:solidFill>
                      </a:endParaRPr>
                    </a:p>
                  </a:txBody>
                  <a:tcPr marT="45095" marB="45095"/>
                </a:tc>
                <a:tc>
                  <a:txBody>
                    <a:bodyPr/>
                    <a:lstStyle/>
                    <a:p>
                      <a:r>
                        <a:rPr lang="en-US" sz="1000" dirty="0">
                          <a:solidFill>
                            <a:schemeClr val="tx1"/>
                          </a:solidFill>
                        </a:rPr>
                        <a:t>10000</a:t>
                      </a:r>
                      <a:endParaRPr lang="en-IN" sz="1000" dirty="0">
                        <a:solidFill>
                          <a:schemeClr val="tx1"/>
                        </a:solidFill>
                      </a:endParaRPr>
                    </a:p>
                  </a:txBody>
                  <a:tcPr marT="45095" marB="45095"/>
                </a:tc>
                <a:tc>
                  <a:txBody>
                    <a:bodyPr/>
                    <a:lstStyle/>
                    <a:p>
                      <a:pPr algn="l" fontAlgn="b"/>
                      <a:r>
                        <a:rPr lang="en-IN" sz="1100" b="0" i="0" u="none" strike="noStrike">
                          <a:solidFill>
                            <a:srgbClr val="000000"/>
                          </a:solidFill>
                          <a:effectLst/>
                          <a:latin typeface="Calibri" panose="020F0502020204030204" pitchFamily="34" charset="0"/>
                        </a:rPr>
                        <a:t>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200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40000</a:t>
                      </a:r>
                    </a:p>
                  </a:txBody>
                  <a:tcPr marL="9525" marR="9525" marT="9395" marB="0" anchor="b"/>
                </a:tc>
                <a:extLst>
                  <a:ext uri="{0D108BD9-81ED-4DB2-BD59-A6C34878D82A}">
                    <a16:rowId xmlns:a16="http://schemas.microsoft.com/office/drawing/2014/main" val="10007"/>
                  </a:ext>
                </a:extLst>
              </a:tr>
              <a:tr h="297607">
                <a:tc>
                  <a:txBody>
                    <a:bodyPr/>
                    <a:lstStyle/>
                    <a:p>
                      <a:r>
                        <a:rPr lang="en-US" sz="1000" dirty="0">
                          <a:solidFill>
                            <a:schemeClr val="tx1"/>
                          </a:solidFill>
                        </a:rPr>
                        <a:t>07</a:t>
                      </a:r>
                      <a:endParaRPr lang="en-IN" sz="1000" dirty="0">
                        <a:solidFill>
                          <a:schemeClr val="tx1"/>
                        </a:solidFill>
                      </a:endParaRPr>
                    </a:p>
                  </a:txBody>
                  <a:tcPr marT="45095" marB="45095"/>
                </a:tc>
                <a:tc>
                  <a:txBody>
                    <a:bodyPr/>
                    <a:lstStyle/>
                    <a:p>
                      <a:r>
                        <a:rPr lang="en-US" sz="1000" dirty="0">
                          <a:solidFill>
                            <a:schemeClr val="tx1"/>
                          </a:solidFill>
                        </a:rPr>
                        <a:t>3600</a:t>
                      </a:r>
                      <a:endParaRPr lang="en-IN" sz="1000" dirty="0">
                        <a:solidFill>
                          <a:schemeClr val="tx1"/>
                        </a:solidFill>
                      </a:endParaRPr>
                    </a:p>
                  </a:txBody>
                  <a:tcPr marT="45095" marB="45095"/>
                </a:tc>
                <a:tc>
                  <a:txBody>
                    <a:bodyPr/>
                    <a:lstStyle/>
                    <a:p>
                      <a:r>
                        <a:rPr lang="en-US" sz="1000" dirty="0">
                          <a:solidFill>
                            <a:schemeClr val="tx1"/>
                          </a:solidFill>
                        </a:rPr>
                        <a:t>-700</a:t>
                      </a:r>
                      <a:endParaRPr lang="en-IN" sz="1000" dirty="0">
                        <a:solidFill>
                          <a:schemeClr val="tx1"/>
                        </a:solidFill>
                      </a:endParaRPr>
                    </a:p>
                  </a:txBody>
                  <a:tcPr marT="45095" marB="45095"/>
                </a:tc>
                <a:tc>
                  <a:txBody>
                    <a:bodyPr/>
                    <a:lstStyle/>
                    <a:p>
                      <a:r>
                        <a:rPr lang="en-US" sz="1000" dirty="0">
                          <a:solidFill>
                            <a:schemeClr val="tx1"/>
                          </a:solidFill>
                        </a:rPr>
                        <a:t>490000</a:t>
                      </a:r>
                      <a:endParaRPr lang="en-IN" sz="1000" dirty="0">
                        <a:solidFill>
                          <a:schemeClr val="tx1"/>
                        </a:solidFill>
                      </a:endParaRPr>
                    </a:p>
                  </a:txBody>
                  <a:tcPr marT="45095" marB="45095"/>
                </a:tc>
                <a:tc>
                  <a:txBody>
                    <a:bodyPr/>
                    <a:lstStyle/>
                    <a:p>
                      <a:pPr algn="l" fontAlgn="b"/>
                      <a:r>
                        <a:rPr lang="en-IN" sz="1100" b="0" i="0" u="none" strike="noStrike">
                          <a:solidFill>
                            <a:srgbClr val="000000"/>
                          </a:solidFill>
                          <a:effectLst/>
                          <a:latin typeface="Calibri" panose="020F0502020204030204" pitchFamily="34" charset="0"/>
                        </a:rPr>
                        <a:t>-600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360000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-400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160000</a:t>
                      </a:r>
                    </a:p>
                  </a:txBody>
                  <a:tcPr marL="9525" marR="9525" marT="9395" marB="0" anchor="b"/>
                </a:tc>
                <a:extLst>
                  <a:ext uri="{0D108BD9-81ED-4DB2-BD59-A6C34878D82A}">
                    <a16:rowId xmlns:a16="http://schemas.microsoft.com/office/drawing/2014/main" val="10008"/>
                  </a:ext>
                </a:extLst>
              </a:tr>
              <a:tr h="297607">
                <a:tc>
                  <a:txBody>
                    <a:bodyPr/>
                    <a:lstStyle/>
                    <a:p>
                      <a:r>
                        <a:rPr lang="en-US" sz="1000" dirty="0">
                          <a:solidFill>
                            <a:schemeClr val="tx1"/>
                          </a:solidFill>
                        </a:rPr>
                        <a:t>08</a:t>
                      </a:r>
                      <a:endParaRPr lang="en-IN" sz="1000" dirty="0">
                        <a:solidFill>
                          <a:schemeClr val="tx1"/>
                        </a:solidFill>
                      </a:endParaRPr>
                    </a:p>
                  </a:txBody>
                  <a:tcPr marT="45095" marB="45095"/>
                </a:tc>
                <a:tc>
                  <a:txBody>
                    <a:bodyPr/>
                    <a:lstStyle/>
                    <a:p>
                      <a:r>
                        <a:rPr lang="en-US" sz="1000" dirty="0">
                          <a:solidFill>
                            <a:schemeClr val="tx1"/>
                          </a:solidFill>
                        </a:rPr>
                        <a:t>3400</a:t>
                      </a:r>
                      <a:endParaRPr lang="en-IN" sz="1000" dirty="0">
                        <a:solidFill>
                          <a:schemeClr val="tx1"/>
                        </a:solidFill>
                      </a:endParaRPr>
                    </a:p>
                  </a:txBody>
                  <a:tcPr marT="45095" marB="45095"/>
                </a:tc>
                <a:tc>
                  <a:txBody>
                    <a:bodyPr/>
                    <a:lstStyle/>
                    <a:p>
                      <a:r>
                        <a:rPr lang="en-US" sz="1000" dirty="0">
                          <a:solidFill>
                            <a:schemeClr val="tx1"/>
                          </a:solidFill>
                        </a:rPr>
                        <a:t>-500</a:t>
                      </a:r>
                      <a:endParaRPr lang="en-IN" sz="1000" dirty="0">
                        <a:solidFill>
                          <a:schemeClr val="tx1"/>
                        </a:solidFill>
                      </a:endParaRPr>
                    </a:p>
                  </a:txBody>
                  <a:tcPr marT="45095" marB="45095"/>
                </a:tc>
                <a:tc>
                  <a:txBody>
                    <a:bodyPr/>
                    <a:lstStyle/>
                    <a:p>
                      <a:r>
                        <a:rPr lang="en-US" sz="1000" dirty="0">
                          <a:solidFill>
                            <a:schemeClr val="tx1"/>
                          </a:solidFill>
                        </a:rPr>
                        <a:t>250000</a:t>
                      </a:r>
                      <a:endParaRPr lang="en-IN" sz="1000" dirty="0">
                        <a:solidFill>
                          <a:schemeClr val="tx1"/>
                        </a:solidFill>
                      </a:endParaRPr>
                    </a:p>
                  </a:txBody>
                  <a:tcPr marT="45095" marB="45095"/>
                </a:tc>
                <a:tc>
                  <a:txBody>
                    <a:bodyPr/>
                    <a:lstStyle/>
                    <a:p>
                      <a:pPr algn="l" fontAlgn="b"/>
                      <a:r>
                        <a:rPr lang="en-IN" sz="1100" b="0" i="0" u="none" strike="noStrike">
                          <a:solidFill>
                            <a:srgbClr val="000000"/>
                          </a:solidFill>
                          <a:effectLst/>
                          <a:latin typeface="Calibri" panose="020F0502020204030204" pitchFamily="34" charset="0"/>
                        </a:rPr>
                        <a:t>-400</a:t>
                      </a:r>
                    </a:p>
                  </a:txBody>
                  <a:tcPr marL="9525" marR="9525" marT="9395" marB="0" anchor="b"/>
                </a:tc>
                <a:tc>
                  <a:txBody>
                    <a:bodyPr/>
                    <a:lstStyle/>
                    <a:p>
                      <a:pPr algn="l" fontAlgn="b"/>
                      <a:r>
                        <a:rPr lang="en-IN" sz="1100" b="0" i="0" u="none" strike="noStrike" dirty="0">
                          <a:solidFill>
                            <a:srgbClr val="000000"/>
                          </a:solidFill>
                          <a:effectLst/>
                          <a:latin typeface="Calibri" panose="020F0502020204030204" pitchFamily="34" charset="0"/>
                        </a:rPr>
                        <a:t>160000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-200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40000</a:t>
                      </a:r>
                    </a:p>
                  </a:txBody>
                  <a:tcPr marL="9525" marR="9525" marT="9395" marB="0" anchor="b"/>
                </a:tc>
                <a:extLst>
                  <a:ext uri="{0D108BD9-81ED-4DB2-BD59-A6C34878D82A}">
                    <a16:rowId xmlns:a16="http://schemas.microsoft.com/office/drawing/2014/main" val="10009"/>
                  </a:ext>
                </a:extLst>
              </a:tr>
              <a:tr h="297607">
                <a:tc>
                  <a:txBody>
                    <a:bodyPr/>
                    <a:lstStyle/>
                    <a:p>
                      <a:r>
                        <a:rPr lang="en-US" sz="1000" dirty="0">
                          <a:solidFill>
                            <a:schemeClr val="tx1"/>
                          </a:solidFill>
                        </a:rPr>
                        <a:t>09</a:t>
                      </a:r>
                      <a:endParaRPr lang="en-IN" sz="1000" dirty="0">
                        <a:solidFill>
                          <a:schemeClr val="tx1"/>
                        </a:solidFill>
                      </a:endParaRPr>
                    </a:p>
                  </a:txBody>
                  <a:tcPr marT="45095" marB="45095"/>
                </a:tc>
                <a:tc>
                  <a:txBody>
                    <a:bodyPr/>
                    <a:lstStyle/>
                    <a:p>
                      <a:r>
                        <a:rPr lang="en-US" sz="1000" dirty="0">
                          <a:solidFill>
                            <a:schemeClr val="tx1"/>
                          </a:solidFill>
                        </a:rPr>
                        <a:t>1700</a:t>
                      </a:r>
                      <a:endParaRPr lang="en-IN" sz="1000" dirty="0">
                        <a:solidFill>
                          <a:schemeClr val="tx1"/>
                        </a:solidFill>
                      </a:endParaRPr>
                    </a:p>
                  </a:txBody>
                  <a:tcPr marT="45095" marB="45095"/>
                </a:tc>
                <a:tc>
                  <a:txBody>
                    <a:bodyPr/>
                    <a:lstStyle/>
                    <a:p>
                      <a:r>
                        <a:rPr lang="en-US" sz="1000" dirty="0">
                          <a:solidFill>
                            <a:schemeClr val="tx1"/>
                          </a:solidFill>
                        </a:rPr>
                        <a:t>1200</a:t>
                      </a:r>
                      <a:endParaRPr lang="en-IN" sz="1000" dirty="0">
                        <a:solidFill>
                          <a:schemeClr val="tx1"/>
                        </a:solidFill>
                      </a:endParaRPr>
                    </a:p>
                  </a:txBody>
                  <a:tcPr marT="45095" marB="45095"/>
                </a:tc>
                <a:tc>
                  <a:txBody>
                    <a:bodyPr/>
                    <a:lstStyle/>
                    <a:p>
                      <a:r>
                        <a:rPr lang="en-US" sz="1000" dirty="0">
                          <a:solidFill>
                            <a:schemeClr val="tx1"/>
                          </a:solidFill>
                        </a:rPr>
                        <a:t>1440000</a:t>
                      </a:r>
                      <a:endParaRPr lang="en-IN" sz="1000" dirty="0">
                        <a:solidFill>
                          <a:schemeClr val="tx1"/>
                        </a:solidFill>
                      </a:endParaRPr>
                    </a:p>
                  </a:txBody>
                  <a:tcPr marT="45095" marB="45095"/>
                </a:tc>
                <a:tc>
                  <a:txBody>
                    <a:bodyPr/>
                    <a:lstStyle/>
                    <a:p>
                      <a:pPr algn="l" fontAlgn="b"/>
                      <a:r>
                        <a:rPr lang="en-IN" sz="1100" b="0" i="0" u="none" strike="noStrike">
                          <a:solidFill>
                            <a:srgbClr val="000000"/>
                          </a:solidFill>
                          <a:effectLst/>
                          <a:latin typeface="Calibri" panose="020F0502020204030204" pitchFamily="34" charset="0"/>
                        </a:rPr>
                        <a:t>1300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1690000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1500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2250000</a:t>
                      </a:r>
                    </a:p>
                  </a:txBody>
                  <a:tcPr marL="9525" marR="9525" marT="9395" marB="0" anchor="b"/>
                </a:tc>
                <a:extLst>
                  <a:ext uri="{0D108BD9-81ED-4DB2-BD59-A6C34878D82A}">
                    <a16:rowId xmlns:a16="http://schemas.microsoft.com/office/drawing/2014/main" val="10010"/>
                  </a:ext>
                </a:extLst>
              </a:tr>
              <a:tr h="297607">
                <a:tc>
                  <a:txBody>
                    <a:bodyPr/>
                    <a:lstStyle/>
                    <a:p>
                      <a:r>
                        <a:rPr lang="en-US" sz="1000" dirty="0">
                          <a:solidFill>
                            <a:schemeClr val="tx1"/>
                          </a:solidFill>
                        </a:rPr>
                        <a:t>10</a:t>
                      </a:r>
                      <a:endParaRPr lang="en-IN" sz="1000" dirty="0">
                        <a:solidFill>
                          <a:schemeClr val="tx1"/>
                        </a:solidFill>
                      </a:endParaRPr>
                    </a:p>
                  </a:txBody>
                  <a:tcPr marT="45095" marB="45095"/>
                </a:tc>
                <a:tc>
                  <a:txBody>
                    <a:bodyPr/>
                    <a:lstStyle/>
                    <a:p>
                      <a:r>
                        <a:rPr lang="en-US" sz="1000" dirty="0">
                          <a:solidFill>
                            <a:schemeClr val="tx1"/>
                          </a:solidFill>
                        </a:rPr>
                        <a:t>3500</a:t>
                      </a:r>
                      <a:endParaRPr lang="en-IN" sz="1000" dirty="0">
                        <a:solidFill>
                          <a:schemeClr val="tx1"/>
                        </a:solidFill>
                      </a:endParaRPr>
                    </a:p>
                  </a:txBody>
                  <a:tcPr marT="45095" marB="45095"/>
                </a:tc>
                <a:tc>
                  <a:txBody>
                    <a:bodyPr/>
                    <a:lstStyle/>
                    <a:p>
                      <a:r>
                        <a:rPr lang="en-US" sz="1000" dirty="0">
                          <a:solidFill>
                            <a:schemeClr val="tx1"/>
                          </a:solidFill>
                        </a:rPr>
                        <a:t>-600</a:t>
                      </a:r>
                      <a:endParaRPr lang="en-IN" sz="1000" dirty="0">
                        <a:solidFill>
                          <a:schemeClr val="tx1"/>
                        </a:solidFill>
                      </a:endParaRPr>
                    </a:p>
                  </a:txBody>
                  <a:tcPr marT="45095" marB="45095"/>
                </a:tc>
                <a:tc>
                  <a:txBody>
                    <a:bodyPr/>
                    <a:lstStyle/>
                    <a:p>
                      <a:r>
                        <a:rPr lang="en-US" sz="1000" dirty="0">
                          <a:solidFill>
                            <a:schemeClr val="tx1"/>
                          </a:solidFill>
                        </a:rPr>
                        <a:t>360000</a:t>
                      </a:r>
                      <a:endParaRPr lang="en-IN" sz="1000" dirty="0">
                        <a:solidFill>
                          <a:schemeClr val="tx1"/>
                        </a:solidFill>
                      </a:endParaRPr>
                    </a:p>
                  </a:txBody>
                  <a:tcPr marT="45095" marB="45095"/>
                </a:tc>
                <a:tc>
                  <a:txBody>
                    <a:bodyPr/>
                    <a:lstStyle/>
                    <a:p>
                      <a:pPr algn="l" fontAlgn="b"/>
                      <a:r>
                        <a:rPr lang="en-IN" sz="1100" b="0" i="0" u="none" strike="noStrike">
                          <a:solidFill>
                            <a:srgbClr val="000000"/>
                          </a:solidFill>
                          <a:effectLst/>
                          <a:latin typeface="Calibri" panose="020F0502020204030204" pitchFamily="34" charset="0"/>
                        </a:rPr>
                        <a:t>-500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250000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-300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90000</a:t>
                      </a:r>
                    </a:p>
                  </a:txBody>
                  <a:tcPr marL="9525" marR="9525" marT="9395" marB="0" anchor="b"/>
                </a:tc>
                <a:extLst>
                  <a:ext uri="{0D108BD9-81ED-4DB2-BD59-A6C34878D82A}">
                    <a16:rowId xmlns:a16="http://schemas.microsoft.com/office/drawing/2014/main" val="10011"/>
                  </a:ext>
                </a:extLst>
              </a:tr>
              <a:tr h="297607">
                <a:tc>
                  <a:txBody>
                    <a:bodyPr/>
                    <a:lstStyle/>
                    <a:p>
                      <a:r>
                        <a:rPr lang="en-US" sz="1000" dirty="0">
                          <a:solidFill>
                            <a:schemeClr val="tx1"/>
                          </a:solidFill>
                        </a:rPr>
                        <a:t>11</a:t>
                      </a:r>
                      <a:endParaRPr lang="en-IN" sz="1000" dirty="0">
                        <a:solidFill>
                          <a:schemeClr val="tx1"/>
                        </a:solidFill>
                      </a:endParaRPr>
                    </a:p>
                  </a:txBody>
                  <a:tcPr marT="45095" marB="45095"/>
                </a:tc>
                <a:tc>
                  <a:txBody>
                    <a:bodyPr/>
                    <a:lstStyle/>
                    <a:p>
                      <a:r>
                        <a:rPr lang="en-US" sz="1000" dirty="0">
                          <a:solidFill>
                            <a:schemeClr val="tx1"/>
                          </a:solidFill>
                        </a:rPr>
                        <a:t>2900</a:t>
                      </a:r>
                      <a:endParaRPr lang="en-IN" sz="1000" dirty="0">
                        <a:solidFill>
                          <a:schemeClr val="tx1"/>
                        </a:solidFill>
                      </a:endParaRPr>
                    </a:p>
                  </a:txBody>
                  <a:tcPr marT="45095" marB="45095"/>
                </a:tc>
                <a:tc>
                  <a:txBody>
                    <a:bodyPr/>
                    <a:lstStyle/>
                    <a:p>
                      <a:r>
                        <a:rPr lang="en-US" sz="1000" dirty="0">
                          <a:solidFill>
                            <a:schemeClr val="tx1"/>
                          </a:solidFill>
                        </a:rPr>
                        <a:t>0</a:t>
                      </a:r>
                      <a:endParaRPr lang="en-IN" sz="1000" dirty="0">
                        <a:solidFill>
                          <a:schemeClr val="tx1"/>
                        </a:solidFill>
                      </a:endParaRPr>
                    </a:p>
                  </a:txBody>
                  <a:tcPr marT="45095" marB="45095"/>
                </a:tc>
                <a:tc>
                  <a:txBody>
                    <a:bodyPr/>
                    <a:lstStyle/>
                    <a:p>
                      <a:r>
                        <a:rPr lang="en-US" sz="1000" dirty="0">
                          <a:solidFill>
                            <a:schemeClr val="tx1"/>
                          </a:solidFill>
                        </a:rPr>
                        <a:t>0</a:t>
                      </a:r>
                      <a:endParaRPr lang="en-IN" sz="1000" dirty="0">
                        <a:solidFill>
                          <a:schemeClr val="tx1"/>
                        </a:solidFill>
                      </a:endParaRPr>
                    </a:p>
                  </a:txBody>
                  <a:tcPr marT="45095" marB="45095"/>
                </a:tc>
                <a:tc>
                  <a:txBody>
                    <a:bodyPr/>
                    <a:lstStyle/>
                    <a:p>
                      <a:pPr algn="l" fontAlgn="b"/>
                      <a:r>
                        <a:rPr lang="en-IN" sz="1100" b="0" i="0" u="none" strike="noStrike">
                          <a:solidFill>
                            <a:srgbClr val="000000"/>
                          </a:solidFill>
                          <a:effectLst/>
                          <a:latin typeface="Calibri" panose="020F0502020204030204" pitchFamily="34" charset="0"/>
                        </a:rPr>
                        <a:t>100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10000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300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90000</a:t>
                      </a:r>
                    </a:p>
                  </a:txBody>
                  <a:tcPr marL="9525" marR="9525" marT="9395" marB="0" anchor="b"/>
                </a:tc>
                <a:extLst>
                  <a:ext uri="{0D108BD9-81ED-4DB2-BD59-A6C34878D82A}">
                    <a16:rowId xmlns:a16="http://schemas.microsoft.com/office/drawing/2014/main" val="10012"/>
                  </a:ext>
                </a:extLst>
              </a:tr>
              <a:tr h="297607">
                <a:tc>
                  <a:txBody>
                    <a:bodyPr/>
                    <a:lstStyle/>
                    <a:p>
                      <a:r>
                        <a:rPr lang="en-US" sz="1000" dirty="0">
                          <a:solidFill>
                            <a:schemeClr val="tx1"/>
                          </a:solidFill>
                        </a:rPr>
                        <a:t>12</a:t>
                      </a:r>
                      <a:endParaRPr lang="en-IN" sz="1000" dirty="0">
                        <a:solidFill>
                          <a:schemeClr val="tx1"/>
                        </a:solidFill>
                      </a:endParaRPr>
                    </a:p>
                  </a:txBody>
                  <a:tcPr marT="45095" marB="45095"/>
                </a:tc>
                <a:tc>
                  <a:txBody>
                    <a:bodyPr/>
                    <a:lstStyle/>
                    <a:p>
                      <a:r>
                        <a:rPr lang="en-US" sz="1000" dirty="0">
                          <a:solidFill>
                            <a:schemeClr val="tx1"/>
                          </a:solidFill>
                        </a:rPr>
                        <a:t>3100</a:t>
                      </a:r>
                      <a:endParaRPr lang="en-IN" sz="1000" dirty="0">
                        <a:solidFill>
                          <a:schemeClr val="tx1"/>
                        </a:solidFill>
                      </a:endParaRPr>
                    </a:p>
                  </a:txBody>
                  <a:tcPr marT="45095" marB="45095"/>
                </a:tc>
                <a:tc>
                  <a:txBody>
                    <a:bodyPr/>
                    <a:lstStyle/>
                    <a:p>
                      <a:r>
                        <a:rPr lang="en-US" sz="1000" dirty="0">
                          <a:solidFill>
                            <a:schemeClr val="tx1"/>
                          </a:solidFill>
                        </a:rPr>
                        <a:t>-200</a:t>
                      </a:r>
                      <a:endParaRPr lang="en-IN" sz="1000" dirty="0">
                        <a:solidFill>
                          <a:schemeClr val="tx1"/>
                        </a:solidFill>
                      </a:endParaRPr>
                    </a:p>
                  </a:txBody>
                  <a:tcPr marT="45095" marB="45095"/>
                </a:tc>
                <a:tc>
                  <a:txBody>
                    <a:bodyPr/>
                    <a:lstStyle/>
                    <a:p>
                      <a:r>
                        <a:rPr lang="en-US" sz="1000" dirty="0">
                          <a:solidFill>
                            <a:schemeClr val="tx1"/>
                          </a:solidFill>
                        </a:rPr>
                        <a:t>40000</a:t>
                      </a:r>
                      <a:endParaRPr lang="en-IN" sz="1000" dirty="0">
                        <a:solidFill>
                          <a:schemeClr val="tx1"/>
                        </a:solidFill>
                      </a:endParaRPr>
                    </a:p>
                  </a:txBody>
                  <a:tcPr marT="45095" marB="45095"/>
                </a:tc>
                <a:tc>
                  <a:txBody>
                    <a:bodyPr/>
                    <a:lstStyle/>
                    <a:p>
                      <a:pPr algn="l" fontAlgn="b"/>
                      <a:r>
                        <a:rPr lang="en-IN" sz="1100" b="0" i="0" u="none" strike="noStrike">
                          <a:solidFill>
                            <a:srgbClr val="000000"/>
                          </a:solidFill>
                          <a:effectLst/>
                          <a:latin typeface="Calibri" panose="020F0502020204030204" pitchFamily="34" charset="0"/>
                        </a:rPr>
                        <a:t>-100</a:t>
                      </a:r>
                    </a:p>
                  </a:txBody>
                  <a:tcPr marL="9525" marR="9525" marT="9395" marB="0" anchor="b"/>
                </a:tc>
                <a:tc>
                  <a:txBody>
                    <a:bodyPr/>
                    <a:lstStyle/>
                    <a:p>
                      <a:pPr algn="l" fontAlgn="b"/>
                      <a:r>
                        <a:rPr lang="en-IN" sz="1100" b="0" i="0" u="none" strike="noStrike" dirty="0">
                          <a:solidFill>
                            <a:srgbClr val="000000"/>
                          </a:solidFill>
                          <a:effectLst/>
                          <a:latin typeface="Calibri" panose="020F0502020204030204" pitchFamily="34" charset="0"/>
                        </a:rPr>
                        <a:t>10000</a:t>
                      </a:r>
                    </a:p>
                  </a:txBody>
                  <a:tcPr marL="9525" marR="9525" marT="9395" marB="0" anchor="b"/>
                </a:tc>
                <a:tc>
                  <a:txBody>
                    <a:bodyPr/>
                    <a:lstStyle/>
                    <a:p>
                      <a:pPr algn="l" fontAlgn="b"/>
                      <a:r>
                        <a:rPr lang="en-IN" sz="1100" b="0" i="0" u="none" strike="noStrike">
                          <a:solidFill>
                            <a:srgbClr val="000000"/>
                          </a:solidFill>
                          <a:effectLst/>
                          <a:latin typeface="Calibri" panose="020F0502020204030204" pitchFamily="34" charset="0"/>
                        </a:rPr>
                        <a:t>100</a:t>
                      </a:r>
                    </a:p>
                  </a:txBody>
                  <a:tcPr marL="9525" marR="9525" marT="9395" marB="0" anchor="b"/>
                </a:tc>
                <a:tc>
                  <a:txBody>
                    <a:bodyPr/>
                    <a:lstStyle/>
                    <a:p>
                      <a:pPr algn="l" fontAlgn="b"/>
                      <a:r>
                        <a:rPr lang="en-IN" sz="1100" b="0" i="0" u="none" strike="noStrike" dirty="0">
                          <a:solidFill>
                            <a:srgbClr val="000000"/>
                          </a:solidFill>
                          <a:effectLst/>
                          <a:latin typeface="Calibri" panose="020F0502020204030204" pitchFamily="34" charset="0"/>
                        </a:rPr>
                        <a:t>10000</a:t>
                      </a:r>
                    </a:p>
                  </a:txBody>
                  <a:tcPr marL="9525" marR="9525" marT="9395" marB="0" anchor="b"/>
                </a:tc>
                <a:extLst>
                  <a:ext uri="{0D108BD9-81ED-4DB2-BD59-A6C34878D82A}">
                    <a16:rowId xmlns:a16="http://schemas.microsoft.com/office/drawing/2014/main" val="10013"/>
                  </a:ext>
                </a:extLst>
              </a:tr>
              <a:tr h="390824">
                <a:tc>
                  <a:txBody>
                    <a:bodyPr/>
                    <a:lstStyle/>
                    <a:p>
                      <a:r>
                        <a:rPr lang="en-US" sz="1000" b="1" dirty="0">
                          <a:solidFill>
                            <a:srgbClr val="0000FF"/>
                          </a:solidFill>
                        </a:rPr>
                        <a:t>SSE</a:t>
                      </a:r>
                    </a:p>
                    <a:p>
                      <a:r>
                        <a:rPr lang="en-US" sz="1000" b="1" dirty="0">
                          <a:solidFill>
                            <a:srgbClr val="0000FF"/>
                          </a:solidFill>
                        </a:rPr>
                        <a:t>MSE</a:t>
                      </a:r>
                      <a:endParaRPr lang="en-IN" sz="1000" b="1" dirty="0">
                        <a:solidFill>
                          <a:srgbClr val="0000FF"/>
                        </a:solidFill>
                      </a:endParaRPr>
                    </a:p>
                  </a:txBody>
                  <a:tcPr marT="45095" marB="45095"/>
                </a:tc>
                <a:tc>
                  <a:txBody>
                    <a:bodyPr/>
                    <a:lstStyle/>
                    <a:p>
                      <a:endParaRPr lang="en-IN" sz="1000" b="1" dirty="0">
                        <a:solidFill>
                          <a:srgbClr val="0000FF"/>
                        </a:solidFill>
                      </a:endParaRPr>
                    </a:p>
                  </a:txBody>
                  <a:tcPr marT="45095" marB="45095"/>
                </a:tc>
                <a:tc>
                  <a:txBody>
                    <a:bodyPr/>
                    <a:lstStyle/>
                    <a:p>
                      <a:endParaRPr lang="en-IN" sz="1000" b="1" dirty="0">
                        <a:solidFill>
                          <a:srgbClr val="0000FF"/>
                        </a:solidFill>
                      </a:endParaRPr>
                    </a:p>
                  </a:txBody>
                  <a:tcPr marT="45095" marB="45095"/>
                </a:tc>
                <a:tc>
                  <a:txBody>
                    <a:bodyPr/>
                    <a:lstStyle/>
                    <a:p>
                      <a:r>
                        <a:rPr lang="en-US" sz="1000" b="1" dirty="0">
                          <a:solidFill>
                            <a:srgbClr val="0000FF"/>
                          </a:solidFill>
                        </a:rPr>
                        <a:t>3210000</a:t>
                      </a:r>
                    </a:p>
                    <a:p>
                      <a:r>
                        <a:rPr lang="en-US" sz="1000" b="1" dirty="0">
                          <a:solidFill>
                            <a:srgbClr val="0000FF"/>
                          </a:solidFill>
                        </a:rPr>
                        <a:t>267500</a:t>
                      </a:r>
                      <a:endParaRPr lang="en-IN" sz="1000" b="1" dirty="0">
                        <a:solidFill>
                          <a:srgbClr val="0000FF"/>
                        </a:solidFill>
                      </a:endParaRPr>
                    </a:p>
                  </a:txBody>
                  <a:tcPr marT="45095" marB="45095"/>
                </a:tc>
                <a:tc>
                  <a:txBody>
                    <a:bodyPr/>
                    <a:lstStyle/>
                    <a:p>
                      <a:endParaRPr lang="en-IN" sz="1000" b="1" dirty="0">
                        <a:solidFill>
                          <a:srgbClr val="0000FF"/>
                        </a:solidFill>
                      </a:endParaRPr>
                    </a:p>
                  </a:txBody>
                  <a:tcPr marT="45095" marB="45095"/>
                </a:tc>
                <a:tc>
                  <a:txBody>
                    <a:bodyPr/>
                    <a:lstStyle/>
                    <a:p>
                      <a:r>
                        <a:rPr lang="en-US" sz="1000" b="1" dirty="0">
                          <a:solidFill>
                            <a:srgbClr val="0000FF"/>
                          </a:solidFill>
                        </a:rPr>
                        <a:t>3070000</a:t>
                      </a:r>
                    </a:p>
                    <a:p>
                      <a:r>
                        <a:rPr lang="en-US" sz="1000" b="1" dirty="0">
                          <a:solidFill>
                            <a:srgbClr val="0000FF"/>
                          </a:solidFill>
                        </a:rPr>
                        <a:t>255833</a:t>
                      </a:r>
                      <a:endParaRPr lang="en-IN" sz="1000" b="1" dirty="0">
                        <a:solidFill>
                          <a:srgbClr val="0000FF"/>
                        </a:solidFill>
                      </a:endParaRPr>
                    </a:p>
                  </a:txBody>
                  <a:tcPr marT="45095" marB="45095"/>
                </a:tc>
                <a:tc>
                  <a:txBody>
                    <a:bodyPr/>
                    <a:lstStyle/>
                    <a:p>
                      <a:endParaRPr lang="en-IN" sz="1000" b="1" dirty="0">
                        <a:solidFill>
                          <a:srgbClr val="0000FF"/>
                        </a:solidFill>
                      </a:endParaRPr>
                    </a:p>
                  </a:txBody>
                  <a:tcPr marT="45095" marB="45095"/>
                </a:tc>
                <a:tc>
                  <a:txBody>
                    <a:bodyPr/>
                    <a:lstStyle/>
                    <a:p>
                      <a:r>
                        <a:rPr lang="en-US" sz="1000" b="1" dirty="0">
                          <a:solidFill>
                            <a:srgbClr val="0000FF"/>
                          </a:solidFill>
                        </a:rPr>
                        <a:t>3510000</a:t>
                      </a:r>
                    </a:p>
                    <a:p>
                      <a:r>
                        <a:rPr lang="en-US" sz="1000" b="1" dirty="0">
                          <a:solidFill>
                            <a:srgbClr val="0000FF"/>
                          </a:solidFill>
                        </a:rPr>
                        <a:t>292500</a:t>
                      </a:r>
                      <a:endParaRPr lang="en-IN" sz="1000" b="1" dirty="0">
                        <a:solidFill>
                          <a:srgbClr val="0000FF"/>
                        </a:solidFill>
                      </a:endParaRPr>
                    </a:p>
                  </a:txBody>
                  <a:tcPr marT="45095" marB="45095"/>
                </a:tc>
                <a:extLst>
                  <a:ext uri="{0D108BD9-81ED-4DB2-BD59-A6C34878D82A}">
                    <a16:rowId xmlns:a16="http://schemas.microsoft.com/office/drawing/2014/main" val="10014"/>
                  </a:ext>
                </a:extLst>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511B9B01-6325-4A92-8026-1AB83E3C386A}"/>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87FCDB13-00AC-478D-A162-B4BA3BE61F55}"/>
              </a:ext>
            </a:extLst>
          </p:cNvPr>
          <p:cNvSpPr>
            <a:spLocks noGrp="1"/>
          </p:cNvSpPr>
          <p:nvPr>
            <p:ph type="ftr" sz="quarter" idx="11"/>
          </p:nvPr>
        </p:nvSpPr>
        <p:spPr/>
        <p:txBody>
          <a:bodyPr/>
          <a:lstStyle/>
          <a:p>
            <a:pPr>
              <a:defRPr/>
            </a:pPr>
            <a:r>
              <a:rPr lang="en-US"/>
              <a:t>RNSengupta,IME Dept,IIT Kanpur,INDIA</a:t>
            </a:r>
          </a:p>
        </p:txBody>
      </p:sp>
      <p:sp>
        <p:nvSpPr>
          <p:cNvPr id="131076" name="Slide Number Placeholder 7">
            <a:extLst>
              <a:ext uri="{FF2B5EF4-FFF2-40B4-BE49-F238E27FC236}">
                <a16:creationId xmlns:a16="http://schemas.microsoft.com/office/drawing/2014/main" id="{54A9660D-9FFA-4E5C-99C3-87EC519D49D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4D7BEDE-0312-4146-9538-16A5E35F8B17}" type="slidenum">
              <a:rPr lang="en-US" altLang="en-US" sz="1400" smtClean="0"/>
              <a:pPr>
                <a:spcBef>
                  <a:spcPct val="0"/>
                </a:spcBef>
                <a:buFontTx/>
                <a:buNone/>
              </a:pPr>
              <a:t>43</a:t>
            </a:fld>
            <a:endParaRPr lang="en-US" altLang="en-US" sz="1400"/>
          </a:p>
        </p:txBody>
      </p:sp>
      <p:sp>
        <p:nvSpPr>
          <p:cNvPr id="31749" name="Rectangle 2">
            <a:extLst>
              <a:ext uri="{FF2B5EF4-FFF2-40B4-BE49-F238E27FC236}">
                <a16:creationId xmlns:a16="http://schemas.microsoft.com/office/drawing/2014/main" id="{10534B66-D7CF-43AD-8717-D96E5B82BDCD}"/>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08</a:t>
            </a:r>
            <a:r>
              <a:rPr lang="en-US" altLang="en-US" b="1" dirty="0">
                <a:solidFill>
                  <a:srgbClr val="0000FF"/>
                </a:solidFill>
                <a:effectLst>
                  <a:outerShdw blurRad="38100" dist="38100" dir="2700000" algn="tl">
                    <a:srgbClr val="000000">
                      <a:alpha val="43137"/>
                    </a:srgbClr>
                  </a:outerShdw>
                </a:effectLst>
              </a:rPr>
              <a:t>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131078" name="Rectangle 3">
            <a:extLst>
              <a:ext uri="{FF2B5EF4-FFF2-40B4-BE49-F238E27FC236}">
                <a16:creationId xmlns:a16="http://schemas.microsoft.com/office/drawing/2014/main" id="{64F23A6A-8582-42D9-ADBE-A262FAFF4072}"/>
              </a:ext>
            </a:extLst>
          </p:cNvPr>
          <p:cNvSpPr>
            <a:spLocks noGrp="1" noChangeArrowheads="1"/>
          </p:cNvSpPr>
          <p:nvPr>
            <p:ph type="body" sz="half" idx="1"/>
          </p:nvPr>
        </p:nvSpPr>
        <p:spPr>
          <a:xfrm>
            <a:off x="1981200" y="1600200"/>
            <a:ext cx="8391525" cy="4525963"/>
          </a:xfrm>
        </p:spPr>
        <p:txBody>
          <a:bodyPr/>
          <a:lstStyle/>
          <a:p>
            <a:pPr marL="0" indent="0" eaLnBrk="1" hangingPunct="1">
              <a:buFontTx/>
              <a:buNone/>
            </a:pPr>
            <a:endParaRPr lang="en-US" altLang="en-US" sz="3000">
              <a:sym typeface="Symbol" panose="05050102010706020507" pitchFamily="18" charset="2"/>
            </a:endParaRPr>
          </a:p>
        </p:txBody>
      </p:sp>
      <p:graphicFrame>
        <p:nvGraphicFramePr>
          <p:cNvPr id="3" name="Table 3">
            <a:extLst>
              <a:ext uri="{FF2B5EF4-FFF2-40B4-BE49-F238E27FC236}">
                <a16:creationId xmlns:a16="http://schemas.microsoft.com/office/drawing/2014/main" id="{85629030-3150-4940-AE18-AA16162F0BF3}"/>
              </a:ext>
            </a:extLst>
          </p:cNvPr>
          <p:cNvGraphicFramePr>
            <a:graphicFrameLocks noGrp="1"/>
          </p:cNvGraphicFramePr>
          <p:nvPr/>
        </p:nvGraphicFramePr>
        <p:xfrm>
          <a:off x="609600" y="1600200"/>
          <a:ext cx="10972800" cy="4525964"/>
        </p:xfrm>
        <a:graphic>
          <a:graphicData uri="http://schemas.openxmlformats.org/drawingml/2006/table">
            <a:tbl>
              <a:tblPr firstRow="1" bandRow="1">
                <a:tableStyleId>{5C22544A-7EE6-4342-B048-85BDC9FD1C3A}</a:tableStyleId>
              </a:tblPr>
              <a:tblGrid>
                <a:gridCol w="9144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914400">
                  <a:extLst>
                    <a:ext uri="{9D8B030D-6E8A-4147-A177-3AD203B41FA5}">
                      <a16:colId xmlns:a16="http://schemas.microsoft.com/office/drawing/2014/main" val="20005"/>
                    </a:ext>
                  </a:extLst>
                </a:gridCol>
                <a:gridCol w="914400">
                  <a:extLst>
                    <a:ext uri="{9D8B030D-6E8A-4147-A177-3AD203B41FA5}">
                      <a16:colId xmlns:a16="http://schemas.microsoft.com/office/drawing/2014/main" val="20006"/>
                    </a:ext>
                  </a:extLst>
                </a:gridCol>
                <a:gridCol w="914400">
                  <a:extLst>
                    <a:ext uri="{9D8B030D-6E8A-4147-A177-3AD203B41FA5}">
                      <a16:colId xmlns:a16="http://schemas.microsoft.com/office/drawing/2014/main" val="20007"/>
                    </a:ext>
                  </a:extLst>
                </a:gridCol>
                <a:gridCol w="914400">
                  <a:extLst>
                    <a:ext uri="{9D8B030D-6E8A-4147-A177-3AD203B41FA5}">
                      <a16:colId xmlns:a16="http://schemas.microsoft.com/office/drawing/2014/main" val="20008"/>
                    </a:ext>
                  </a:extLst>
                </a:gridCol>
                <a:gridCol w="914400">
                  <a:extLst>
                    <a:ext uri="{9D8B030D-6E8A-4147-A177-3AD203B41FA5}">
                      <a16:colId xmlns:a16="http://schemas.microsoft.com/office/drawing/2014/main" val="20009"/>
                    </a:ext>
                  </a:extLst>
                </a:gridCol>
                <a:gridCol w="914400">
                  <a:extLst>
                    <a:ext uri="{9D8B030D-6E8A-4147-A177-3AD203B41FA5}">
                      <a16:colId xmlns:a16="http://schemas.microsoft.com/office/drawing/2014/main" val="20010"/>
                    </a:ext>
                  </a:extLst>
                </a:gridCol>
                <a:gridCol w="914400">
                  <a:extLst>
                    <a:ext uri="{9D8B030D-6E8A-4147-A177-3AD203B41FA5}">
                      <a16:colId xmlns:a16="http://schemas.microsoft.com/office/drawing/2014/main" val="20011"/>
                    </a:ext>
                  </a:extLst>
                </a:gridCol>
              </a:tblGrid>
              <a:tr h="1131491">
                <a:tc>
                  <a:txBody>
                    <a:bodyPr/>
                    <a:lstStyle/>
                    <a:p>
                      <a:endParaRPr lang="en-US" b="1" dirty="0"/>
                    </a:p>
                  </a:txBody>
                  <a:tcPr>
                    <a:blipFill>
                      <a:blip r:embed="rId2"/>
                      <a:stretch>
                        <a:fillRect l="-870" t="-538" r="-1101739" b="-309140"/>
                      </a:stretch>
                    </a:blipFill>
                  </a:tcPr>
                </a:tc>
                <a:tc>
                  <a:txBody>
                    <a:bodyPr/>
                    <a:lstStyle/>
                    <a:p>
                      <a:pPr algn="r" fontAlgn="b"/>
                      <a:r>
                        <a:rPr lang="en-IN" sz="1400" b="0" i="0" u="none" strike="noStrike" dirty="0">
                          <a:solidFill>
                            <a:srgbClr val="000000"/>
                          </a:solidFill>
                          <a:effectLst/>
                          <a:latin typeface="Calibri" panose="020F0502020204030204" pitchFamily="34" charset="0"/>
                        </a:rPr>
                        <a:t>2500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2550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2600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2650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2700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2750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2800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2850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2900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2950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3000</a:t>
                      </a:r>
                    </a:p>
                  </a:txBody>
                  <a:tcPr marL="9525" marR="9525" marT="9525" marB="0" anchor="b"/>
                </a:tc>
                <a:extLst>
                  <a:ext uri="{0D108BD9-81ED-4DB2-BD59-A6C34878D82A}">
                    <a16:rowId xmlns:a16="http://schemas.microsoft.com/office/drawing/2014/main" val="10000"/>
                  </a:ext>
                </a:extLst>
              </a:tr>
              <a:tr h="1131491">
                <a:tc>
                  <a:txBody>
                    <a:bodyPr/>
                    <a:lstStyle/>
                    <a:p>
                      <a:r>
                        <a:rPr lang="en-US" sz="1400" b="1" dirty="0">
                          <a:solidFill>
                            <a:schemeClr val="tx1"/>
                          </a:solidFill>
                        </a:rPr>
                        <a:t>MSE</a:t>
                      </a:r>
                      <a:endParaRPr lang="en-IN" sz="1400" b="1" dirty="0">
                        <a:solidFill>
                          <a:schemeClr val="tx1"/>
                        </a:solidFill>
                      </a:endParaRPr>
                    </a:p>
                  </a:txBody>
                  <a:tcPr/>
                </a:tc>
                <a:tc>
                  <a:txBody>
                    <a:bodyPr/>
                    <a:lstStyle/>
                    <a:p>
                      <a:pPr algn="r" fontAlgn="b"/>
                      <a:r>
                        <a:rPr lang="en-IN" sz="1400" b="0" i="0" u="none" strike="noStrike">
                          <a:solidFill>
                            <a:srgbClr val="000000"/>
                          </a:solidFill>
                          <a:effectLst/>
                          <a:latin typeface="Calibri" panose="020F0502020204030204" pitchFamily="34" charset="0"/>
                        </a:rPr>
                        <a:t>514166.7</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465833.3</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422500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384166.7</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350833.3</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322500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299166.7</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280833.3</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267500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259166.7</a:t>
                      </a:r>
                    </a:p>
                  </a:txBody>
                  <a:tcPr marL="9525" marR="9525" marT="9525" marB="0" anchor="b"/>
                </a:tc>
                <a:tc>
                  <a:txBody>
                    <a:bodyPr/>
                    <a:lstStyle/>
                    <a:p>
                      <a:pPr algn="r" fontAlgn="b"/>
                      <a:r>
                        <a:rPr lang="en-IN" sz="1400" b="0" i="0" u="none" strike="noStrike" dirty="0">
                          <a:solidFill>
                            <a:srgbClr val="000000"/>
                          </a:solidFill>
                          <a:effectLst/>
                          <a:latin typeface="Calibri" panose="020F0502020204030204" pitchFamily="34" charset="0"/>
                        </a:rPr>
                        <a:t>255833.3</a:t>
                      </a:r>
                    </a:p>
                  </a:txBody>
                  <a:tcPr marL="9525" marR="9525" marT="9525" marB="0" anchor="b"/>
                </a:tc>
                <a:extLst>
                  <a:ext uri="{0D108BD9-81ED-4DB2-BD59-A6C34878D82A}">
                    <a16:rowId xmlns:a16="http://schemas.microsoft.com/office/drawing/2014/main" val="10001"/>
                  </a:ext>
                </a:extLst>
              </a:tr>
              <a:tr h="1131491">
                <a:tc>
                  <a:txBody>
                    <a:bodyPr/>
                    <a:lstStyle/>
                    <a:p>
                      <a:endParaRPr lang="en-US" b="1" dirty="0"/>
                    </a:p>
                  </a:txBody>
                  <a:tcPr>
                    <a:blipFill>
                      <a:blip r:embed="rId2"/>
                      <a:stretch>
                        <a:fillRect l="-870" t="-201622" r="-1101739" b="-110270"/>
                      </a:stretch>
                    </a:blipFill>
                  </a:tcPr>
                </a:tc>
                <a:tc>
                  <a:txBody>
                    <a:bodyPr/>
                    <a:lstStyle/>
                    <a:p>
                      <a:pPr algn="r" fontAlgn="b"/>
                      <a:r>
                        <a:rPr lang="en-IN" sz="1400" b="0" i="0" u="none" strike="noStrike" dirty="0">
                          <a:solidFill>
                            <a:srgbClr val="000000"/>
                          </a:solidFill>
                          <a:effectLst/>
                          <a:latin typeface="Calibri" panose="020F0502020204030204" pitchFamily="34" charset="0"/>
                        </a:rPr>
                        <a:t>3050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3100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3150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3200</a:t>
                      </a:r>
                    </a:p>
                  </a:txBody>
                  <a:tcPr marL="9525" marR="9525" marT="9525" marB="0" anchor="b"/>
                </a:tc>
                <a:tc>
                  <a:txBody>
                    <a:bodyPr/>
                    <a:lstStyle/>
                    <a:p>
                      <a:pPr algn="r" fontAlgn="b"/>
                      <a:r>
                        <a:rPr lang="en-IN" sz="1400" b="0" i="0" u="none" strike="noStrike" dirty="0">
                          <a:solidFill>
                            <a:srgbClr val="000000"/>
                          </a:solidFill>
                          <a:effectLst/>
                          <a:latin typeface="Calibri" panose="020F0502020204030204" pitchFamily="34" charset="0"/>
                        </a:rPr>
                        <a:t>3250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3300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3350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3400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3450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3500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3550</a:t>
                      </a:r>
                    </a:p>
                  </a:txBody>
                  <a:tcPr marL="9525" marR="9525" marT="9525" marB="0" anchor="b"/>
                </a:tc>
                <a:extLst>
                  <a:ext uri="{0D108BD9-81ED-4DB2-BD59-A6C34878D82A}">
                    <a16:rowId xmlns:a16="http://schemas.microsoft.com/office/drawing/2014/main" val="10002"/>
                  </a:ext>
                </a:extLst>
              </a:tr>
              <a:tr h="1131491">
                <a:tc>
                  <a:txBody>
                    <a:bodyPr/>
                    <a:lstStyle/>
                    <a:p>
                      <a:r>
                        <a:rPr lang="en-US" sz="1400" b="1" dirty="0">
                          <a:solidFill>
                            <a:schemeClr val="tx1"/>
                          </a:solidFill>
                        </a:rPr>
                        <a:t>MSE</a:t>
                      </a:r>
                      <a:endParaRPr lang="en-IN" sz="1400" b="1" dirty="0">
                        <a:solidFill>
                          <a:schemeClr val="tx1"/>
                        </a:solidFill>
                      </a:endParaRPr>
                    </a:p>
                  </a:txBody>
                  <a:tcPr/>
                </a:tc>
                <a:tc>
                  <a:txBody>
                    <a:bodyPr/>
                    <a:lstStyle/>
                    <a:p>
                      <a:pPr algn="r" fontAlgn="b"/>
                      <a:r>
                        <a:rPr lang="en-IN" sz="1400" b="0" i="0" u="none" strike="noStrike">
                          <a:solidFill>
                            <a:srgbClr val="000000"/>
                          </a:solidFill>
                          <a:effectLst/>
                          <a:latin typeface="Calibri" panose="020F0502020204030204" pitchFamily="34" charset="0"/>
                        </a:rPr>
                        <a:t>257500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264166.7</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275833.3</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292500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314166.7</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340833.3</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372500</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409166.7</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450833.3</a:t>
                      </a:r>
                    </a:p>
                  </a:txBody>
                  <a:tcPr marL="9525" marR="9525" marT="9525" marB="0" anchor="b"/>
                </a:tc>
                <a:tc>
                  <a:txBody>
                    <a:bodyPr/>
                    <a:lstStyle/>
                    <a:p>
                      <a:pPr algn="r" fontAlgn="b"/>
                      <a:r>
                        <a:rPr lang="en-IN" sz="1400" b="0" i="0" u="none" strike="noStrike">
                          <a:solidFill>
                            <a:srgbClr val="000000"/>
                          </a:solidFill>
                          <a:effectLst/>
                          <a:latin typeface="Calibri" panose="020F0502020204030204" pitchFamily="34" charset="0"/>
                        </a:rPr>
                        <a:t>497500</a:t>
                      </a:r>
                    </a:p>
                  </a:txBody>
                  <a:tcPr marL="9525" marR="9525" marT="9525" marB="0" anchor="b"/>
                </a:tc>
                <a:tc>
                  <a:txBody>
                    <a:bodyPr/>
                    <a:lstStyle/>
                    <a:p>
                      <a:pPr algn="r" fontAlgn="b"/>
                      <a:r>
                        <a:rPr lang="en-IN" sz="1400" b="0" i="0" u="none" strike="noStrike" dirty="0">
                          <a:solidFill>
                            <a:srgbClr val="000000"/>
                          </a:solidFill>
                          <a:effectLst/>
                          <a:latin typeface="Calibri" panose="020F0502020204030204" pitchFamily="34" charset="0"/>
                        </a:rPr>
                        <a:t>549166.7</a:t>
                      </a:r>
                    </a:p>
                  </a:txBody>
                  <a:tcPr marL="9525" marR="9525" marT="9525" marB="0" anchor="b"/>
                </a:tc>
                <a:extLst>
                  <a:ext uri="{0D108BD9-81ED-4DB2-BD59-A6C34878D82A}">
                    <a16:rowId xmlns:a16="http://schemas.microsoft.com/office/drawing/2014/main" val="10003"/>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7F870A1C-6A57-41A1-985F-E9B77F78B6C8}"/>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A31B0B52-3E6A-4B52-82E3-C872DB630E22}"/>
              </a:ext>
            </a:extLst>
          </p:cNvPr>
          <p:cNvSpPr>
            <a:spLocks noGrp="1"/>
          </p:cNvSpPr>
          <p:nvPr>
            <p:ph type="ftr" sz="quarter" idx="11"/>
          </p:nvPr>
        </p:nvSpPr>
        <p:spPr/>
        <p:txBody>
          <a:bodyPr/>
          <a:lstStyle/>
          <a:p>
            <a:pPr>
              <a:defRPr/>
            </a:pPr>
            <a:r>
              <a:rPr lang="en-US"/>
              <a:t>RNSengupta,IME Dept,IIT Kanpur,INDIA</a:t>
            </a:r>
          </a:p>
        </p:txBody>
      </p:sp>
      <p:sp>
        <p:nvSpPr>
          <p:cNvPr id="132100" name="Slide Number Placeholder 7">
            <a:extLst>
              <a:ext uri="{FF2B5EF4-FFF2-40B4-BE49-F238E27FC236}">
                <a16:creationId xmlns:a16="http://schemas.microsoft.com/office/drawing/2014/main" id="{BBF16676-5B89-41A5-BF47-10DDE799284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26424A7-871C-44D6-B3E5-25448B7363AD}" type="slidenum">
              <a:rPr lang="en-US" altLang="en-US" sz="1400" smtClean="0"/>
              <a:pPr>
                <a:spcBef>
                  <a:spcPct val="0"/>
                </a:spcBef>
                <a:buFontTx/>
                <a:buNone/>
              </a:pPr>
              <a:t>44</a:t>
            </a:fld>
            <a:endParaRPr lang="en-US" altLang="en-US" sz="1400"/>
          </a:p>
        </p:txBody>
      </p:sp>
      <p:sp>
        <p:nvSpPr>
          <p:cNvPr id="31749" name="Rectangle 2">
            <a:extLst>
              <a:ext uri="{FF2B5EF4-FFF2-40B4-BE49-F238E27FC236}">
                <a16:creationId xmlns:a16="http://schemas.microsoft.com/office/drawing/2014/main" id="{636F21AB-CCBF-486A-8A60-2878E1323C0A}"/>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08</a:t>
            </a:r>
            <a:r>
              <a:rPr lang="en-US" altLang="en-US" b="1" dirty="0">
                <a:solidFill>
                  <a:srgbClr val="0000FF"/>
                </a:solidFill>
                <a:effectLst>
                  <a:outerShdw blurRad="38100" dist="38100" dir="2700000" algn="tl">
                    <a:srgbClr val="000000">
                      <a:alpha val="43137"/>
                    </a:srgbClr>
                  </a:outerShdw>
                </a:effectLst>
              </a:rPr>
              <a:t>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132102" name="Rectangle 3">
            <a:extLst>
              <a:ext uri="{FF2B5EF4-FFF2-40B4-BE49-F238E27FC236}">
                <a16:creationId xmlns:a16="http://schemas.microsoft.com/office/drawing/2014/main" id="{8A9E15CE-A94C-41CD-87D6-6538DCD7987A}"/>
              </a:ext>
            </a:extLst>
          </p:cNvPr>
          <p:cNvSpPr>
            <a:spLocks noGrp="1" noChangeArrowheads="1"/>
          </p:cNvSpPr>
          <p:nvPr>
            <p:ph type="body" sz="half" idx="1"/>
          </p:nvPr>
        </p:nvSpPr>
        <p:spPr>
          <a:xfrm>
            <a:off x="1981200" y="1600200"/>
            <a:ext cx="8391525" cy="4525963"/>
          </a:xfrm>
        </p:spPr>
        <p:txBody>
          <a:bodyPr/>
          <a:lstStyle/>
          <a:p>
            <a:pPr marL="0" indent="0" eaLnBrk="1" hangingPunct="1">
              <a:buFontTx/>
              <a:buNone/>
            </a:pPr>
            <a:endParaRPr lang="en-US" altLang="en-US" sz="3000">
              <a:sym typeface="Symbol" panose="05050102010706020507" pitchFamily="18" charset="2"/>
            </a:endParaRPr>
          </a:p>
        </p:txBody>
      </p:sp>
      <p:pic>
        <p:nvPicPr>
          <p:cNvPr id="132103" name="Picture 2">
            <a:extLst>
              <a:ext uri="{FF2B5EF4-FFF2-40B4-BE49-F238E27FC236}">
                <a16:creationId xmlns:a16="http://schemas.microsoft.com/office/drawing/2014/main" id="{C00756D2-3F2D-4921-9DA4-FB22651515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814BCD4-E2FE-4CF7-9DD1-0AF4A2596D42}"/>
              </a:ext>
            </a:extLst>
          </p:cNvPr>
          <p:cNvSpPr>
            <a:spLocks noGrp="1"/>
          </p:cNvSpPr>
          <p:nvPr>
            <p:ph type="dt" sz="quarter" idx="10"/>
          </p:nvPr>
        </p:nvSpPr>
        <p:spPr/>
        <p:txBody>
          <a:bodyPr/>
          <a:lstStyle/>
          <a:p>
            <a:pPr>
              <a:defRPr/>
            </a:pPr>
            <a:r>
              <a:rPr lang="en-US"/>
              <a:t>IME602: FORECASTING</a:t>
            </a:r>
          </a:p>
        </p:txBody>
      </p:sp>
      <p:sp>
        <p:nvSpPr>
          <p:cNvPr id="6" name="Footer Placeholder 5">
            <a:extLst>
              <a:ext uri="{FF2B5EF4-FFF2-40B4-BE49-F238E27FC236}">
                <a16:creationId xmlns:a16="http://schemas.microsoft.com/office/drawing/2014/main" id="{83703806-5885-413E-957A-E5B412E982C1}"/>
              </a:ext>
            </a:extLst>
          </p:cNvPr>
          <p:cNvSpPr>
            <a:spLocks noGrp="1"/>
          </p:cNvSpPr>
          <p:nvPr>
            <p:ph type="ftr" sz="quarter" idx="11"/>
          </p:nvPr>
        </p:nvSpPr>
        <p:spPr/>
        <p:txBody>
          <a:bodyPr/>
          <a:lstStyle/>
          <a:p>
            <a:pPr>
              <a:defRPr/>
            </a:pPr>
            <a:r>
              <a:rPr lang="en-US"/>
              <a:t>RNSengupta,IME Dept,IIT Kanpur,INDIA</a:t>
            </a:r>
          </a:p>
        </p:txBody>
      </p:sp>
      <p:sp>
        <p:nvSpPr>
          <p:cNvPr id="143364" name="Slide Number Placeholder 6">
            <a:extLst>
              <a:ext uri="{FF2B5EF4-FFF2-40B4-BE49-F238E27FC236}">
                <a16:creationId xmlns:a16="http://schemas.microsoft.com/office/drawing/2014/main" id="{148748D8-C694-42C8-BAEC-A9D076BA864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78FD34D-AF0F-45D0-9A4D-2FC262365E75}" type="slidenum">
              <a:rPr lang="en-US" altLang="en-US" sz="1400" smtClean="0"/>
              <a:pPr>
                <a:spcBef>
                  <a:spcPct val="0"/>
                </a:spcBef>
                <a:buFontTx/>
                <a:buNone/>
              </a:pPr>
              <a:t>45</a:t>
            </a:fld>
            <a:endParaRPr lang="en-US" altLang="en-US" sz="1400"/>
          </a:p>
        </p:txBody>
      </p:sp>
      <p:sp>
        <p:nvSpPr>
          <p:cNvPr id="32773" name="Rectangle 2">
            <a:extLst>
              <a:ext uri="{FF2B5EF4-FFF2-40B4-BE49-F238E27FC236}">
                <a16:creationId xmlns:a16="http://schemas.microsoft.com/office/drawing/2014/main" id="{79C4BB96-C6B7-4F1C-A5A2-F280DEC86009}"/>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Weighted Moving Averages</a:t>
            </a:r>
          </a:p>
        </p:txBody>
      </p:sp>
      <p:sp>
        <p:nvSpPr>
          <p:cNvPr id="143366" name="Rectangle 3">
            <a:extLst>
              <a:ext uri="{FF2B5EF4-FFF2-40B4-BE49-F238E27FC236}">
                <a16:creationId xmlns:a16="http://schemas.microsoft.com/office/drawing/2014/main" id="{1E9F5E7F-C1AC-4891-B37C-5A2257318266}"/>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3000" dirty="0"/>
              <a:t>In general a weighted k-point moving average can be written as</a:t>
            </a:r>
          </a:p>
          <a:p>
            <a:pPr lvl="1" algn="just" eaLnBrk="1" hangingPunct="1">
              <a:buFont typeface="Wingdings" panose="05000000000000000000" pitchFamily="2" charset="2"/>
              <a:buChar char="v"/>
            </a:pPr>
            <a:r>
              <a:rPr lang="en-US" altLang="en-US" sz="3000" dirty="0"/>
              <a:t>T</a:t>
            </a:r>
            <a:r>
              <a:rPr lang="en-US" altLang="en-US" sz="3000" baseline="-25000" dirty="0"/>
              <a:t>t</a:t>
            </a:r>
            <a:r>
              <a:rPr lang="en-US" altLang="en-US" sz="3000" dirty="0"/>
              <a:t> = {a</a:t>
            </a:r>
            <a:r>
              <a:rPr lang="en-US" altLang="en-US" sz="3000" baseline="-25000" dirty="0"/>
              <a:t>-</a:t>
            </a:r>
            <a:r>
              <a:rPr lang="en-US" altLang="en-US" sz="3000" baseline="-25000" dirty="0" err="1"/>
              <a:t>m</a:t>
            </a:r>
            <a:r>
              <a:rPr lang="en-US" altLang="en-US" sz="3000" dirty="0" err="1"/>
              <a:t>Y</a:t>
            </a:r>
            <a:r>
              <a:rPr lang="en-US" altLang="en-US" sz="3000" baseline="-25000" dirty="0" err="1"/>
              <a:t>t</a:t>
            </a:r>
            <a:r>
              <a:rPr lang="en-US" altLang="en-US" sz="3000" baseline="-25000" dirty="0"/>
              <a:t>-m</a:t>
            </a:r>
            <a:r>
              <a:rPr lang="en-US" altLang="en-US" sz="3000" dirty="0"/>
              <a:t> + a</a:t>
            </a:r>
            <a:r>
              <a:rPr lang="en-US" altLang="en-US" sz="3000" baseline="-25000" dirty="0"/>
              <a:t>-m+1</a:t>
            </a:r>
            <a:r>
              <a:rPr lang="en-US" altLang="en-US" sz="3000" dirty="0"/>
              <a:t>Y</a:t>
            </a:r>
            <a:r>
              <a:rPr lang="en-US" altLang="en-US" sz="3000" baseline="-25000" dirty="0"/>
              <a:t>t-m+1</a:t>
            </a:r>
            <a:r>
              <a:rPr lang="en-US" altLang="en-US" sz="3000" dirty="0"/>
              <a:t> + ….. + a</a:t>
            </a:r>
            <a:r>
              <a:rPr lang="en-US" altLang="en-US" sz="3000" baseline="-25000" dirty="0"/>
              <a:t>0</a:t>
            </a:r>
            <a:r>
              <a:rPr lang="en-US" altLang="en-US" sz="3000" dirty="0"/>
              <a:t>Y</a:t>
            </a:r>
            <a:r>
              <a:rPr lang="en-US" altLang="en-US" sz="3000" baseline="-25000" dirty="0"/>
              <a:t>0</a:t>
            </a:r>
            <a:r>
              <a:rPr lang="en-US" altLang="en-US" sz="3000" dirty="0"/>
              <a:t> + ….. + a</a:t>
            </a:r>
            <a:r>
              <a:rPr lang="en-US" altLang="en-US" sz="3000" baseline="-25000" dirty="0"/>
              <a:t>m-1</a:t>
            </a:r>
            <a:r>
              <a:rPr lang="en-US" altLang="en-US" sz="3000" dirty="0"/>
              <a:t>Y</a:t>
            </a:r>
            <a:r>
              <a:rPr lang="en-US" altLang="en-US" sz="3000" baseline="-25000" dirty="0"/>
              <a:t>t+m-1</a:t>
            </a:r>
            <a:r>
              <a:rPr lang="en-US" altLang="en-US" sz="3000" dirty="0"/>
              <a:t> + </a:t>
            </a:r>
            <a:r>
              <a:rPr lang="en-US" altLang="en-US" sz="3000" dirty="0" err="1"/>
              <a:t>a</a:t>
            </a:r>
            <a:r>
              <a:rPr lang="en-US" altLang="en-US" sz="3000" baseline="-25000" dirty="0" err="1"/>
              <a:t>m</a:t>
            </a:r>
            <a:r>
              <a:rPr lang="en-US" altLang="en-US" sz="3000" dirty="0" err="1"/>
              <a:t>Y</a:t>
            </a:r>
            <a:r>
              <a:rPr lang="en-US" altLang="en-US" sz="3000" baseline="-25000" dirty="0" err="1"/>
              <a:t>t+m</a:t>
            </a:r>
            <a:r>
              <a:rPr lang="en-US" altLang="en-US" sz="3000" dirty="0"/>
              <a:t>}</a:t>
            </a:r>
          </a:p>
          <a:p>
            <a:pPr lvl="1" algn="just" eaLnBrk="1" hangingPunct="1">
              <a:buFont typeface="Wingdings" panose="05000000000000000000" pitchFamily="2" charset="2"/>
              <a:buChar char="v"/>
            </a:pPr>
            <a:r>
              <a:rPr lang="en-US" altLang="en-US" sz="3000" dirty="0"/>
              <a:t>{a</a:t>
            </a:r>
            <a:r>
              <a:rPr lang="en-US" altLang="en-US" sz="3000" baseline="-25000" dirty="0"/>
              <a:t>-m</a:t>
            </a:r>
            <a:r>
              <a:rPr lang="en-US" altLang="en-US" sz="3000" dirty="0"/>
              <a:t> + a</a:t>
            </a:r>
            <a:r>
              <a:rPr lang="en-US" altLang="en-US" sz="3000" baseline="-25000" dirty="0"/>
              <a:t>-m+1</a:t>
            </a:r>
            <a:r>
              <a:rPr lang="en-US" altLang="en-US" sz="3000" dirty="0"/>
              <a:t> + ….. + a</a:t>
            </a:r>
            <a:r>
              <a:rPr lang="en-US" altLang="en-US" sz="3000" baseline="-25000" dirty="0"/>
              <a:t>0</a:t>
            </a:r>
            <a:r>
              <a:rPr lang="en-US" altLang="en-US" sz="3000" dirty="0"/>
              <a:t> + ….. + a</a:t>
            </a:r>
            <a:r>
              <a:rPr lang="en-US" altLang="en-US" sz="3000" baseline="-25000" dirty="0"/>
              <a:t>m-1</a:t>
            </a:r>
            <a:r>
              <a:rPr lang="en-US" altLang="en-US" sz="3000" dirty="0"/>
              <a:t> + a</a:t>
            </a:r>
            <a:r>
              <a:rPr lang="en-US" altLang="en-US" sz="3000" baseline="-25000" dirty="0"/>
              <a:t>m</a:t>
            </a:r>
            <a:r>
              <a:rPr lang="en-US" altLang="en-US" sz="3000" dirty="0"/>
              <a:t>}= 1</a:t>
            </a:r>
          </a:p>
          <a:p>
            <a:pPr lvl="1" algn="just" eaLnBrk="1" hangingPunct="1">
              <a:buFont typeface="Wingdings" panose="05000000000000000000" pitchFamily="2" charset="2"/>
              <a:buChar char="v"/>
            </a:pPr>
            <a:r>
              <a:rPr lang="en-US" altLang="en-US" sz="3000" dirty="0"/>
              <a:t>Weights are symmetric, i.e., </a:t>
            </a:r>
            <a:r>
              <a:rPr lang="en-US" altLang="en-US" sz="3000" dirty="0" err="1"/>
              <a:t>a</a:t>
            </a:r>
            <a:r>
              <a:rPr lang="en-US" altLang="en-US" sz="3000" baseline="-25000" dirty="0" err="1"/>
              <a:t>j</a:t>
            </a:r>
            <a:r>
              <a:rPr lang="en-US" altLang="en-US" sz="3000" dirty="0"/>
              <a:t> = a</a:t>
            </a:r>
            <a:r>
              <a:rPr lang="en-US" altLang="en-US" sz="3000" baseline="-25000" dirty="0"/>
              <a:t>-j</a:t>
            </a:r>
            <a:endParaRPr lang="en-US" altLang="en-US" sz="30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D7E8001-26DC-464A-8327-C4A0699AC957}"/>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A9418309-895A-434A-9A31-BF6EB4BA0A74}"/>
              </a:ext>
            </a:extLst>
          </p:cNvPr>
          <p:cNvSpPr>
            <a:spLocks noGrp="1"/>
          </p:cNvSpPr>
          <p:nvPr>
            <p:ph type="ftr" sz="quarter" idx="11"/>
          </p:nvPr>
        </p:nvSpPr>
        <p:spPr/>
        <p:txBody>
          <a:bodyPr/>
          <a:lstStyle/>
          <a:p>
            <a:pPr>
              <a:defRPr/>
            </a:pPr>
            <a:r>
              <a:rPr lang="en-US"/>
              <a:t>RNSengupta,IME Dept,IIT Kanpur,INDIA</a:t>
            </a:r>
          </a:p>
        </p:txBody>
      </p:sp>
      <p:sp>
        <p:nvSpPr>
          <p:cNvPr id="144388" name="Slide Number Placeholder 5">
            <a:extLst>
              <a:ext uri="{FF2B5EF4-FFF2-40B4-BE49-F238E27FC236}">
                <a16:creationId xmlns:a16="http://schemas.microsoft.com/office/drawing/2014/main" id="{5C7A3E59-A3D7-4C3E-8FDB-BA551B619B3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B4E8AF0-D785-4D9E-970D-8D605223D54D}" type="slidenum">
              <a:rPr lang="en-US" altLang="en-US" sz="1400" smtClean="0"/>
              <a:pPr>
                <a:spcBef>
                  <a:spcPct val="0"/>
                </a:spcBef>
                <a:buFontTx/>
                <a:buNone/>
              </a:pPr>
              <a:t>46</a:t>
            </a:fld>
            <a:endParaRPr lang="en-US" altLang="en-US" sz="1400"/>
          </a:p>
        </p:txBody>
      </p:sp>
      <p:sp>
        <p:nvSpPr>
          <p:cNvPr id="34821" name="Rectangle 2">
            <a:extLst>
              <a:ext uri="{FF2B5EF4-FFF2-40B4-BE49-F238E27FC236}">
                <a16:creationId xmlns:a16="http://schemas.microsoft.com/office/drawing/2014/main" id="{EDA52F9B-C5CD-48BC-9816-58DF87734A1C}"/>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Weighted Moving Averages (</a:t>
            </a:r>
            <a:r>
              <a:rPr lang="en-US" altLang="en-US" b="1" dirty="0" err="1">
                <a:solidFill>
                  <a:srgbClr val="0000FF"/>
                </a:solidFill>
                <a:effectLst>
                  <a:outerShdw blurRad="38100" dist="38100" dir="2700000" algn="tl">
                    <a:srgbClr val="000000">
                      <a:alpha val="43137"/>
                    </a:srgbClr>
                  </a:outerShdw>
                </a:effectLst>
              </a:rPr>
              <a:t>contd</a:t>
            </a:r>
            <a:r>
              <a:rPr lang="en-US" altLang="en-US" b="1" dirty="0">
                <a:solidFill>
                  <a:srgbClr val="0000FF"/>
                </a:solidFill>
                <a:effectLst>
                  <a:outerShdw blurRad="38100" dist="38100" dir="2700000" algn="tl">
                    <a:srgbClr val="000000">
                      <a:alpha val="43137"/>
                    </a:srgbClr>
                  </a:outerShdw>
                </a:effectLst>
              </a:rPr>
              <a:t>…)</a:t>
            </a:r>
            <a:endParaRPr lang="en-US" altLang="en-US" dirty="0"/>
          </a:p>
        </p:txBody>
      </p:sp>
      <p:sp>
        <p:nvSpPr>
          <p:cNvPr id="144390" name="Rectangle 3">
            <a:extLst>
              <a:ext uri="{FF2B5EF4-FFF2-40B4-BE49-F238E27FC236}">
                <a16:creationId xmlns:a16="http://schemas.microsoft.com/office/drawing/2014/main" id="{4EF6DE4C-7F78-40CE-B977-AD026FAB6FB4}"/>
              </a:ext>
            </a:extLst>
          </p:cNvPr>
          <p:cNvSpPr>
            <a:spLocks noGrp="1" noChangeArrowheads="1"/>
          </p:cNvSpPr>
          <p:nvPr>
            <p:ph type="body" idx="1"/>
          </p:nvPr>
        </p:nvSpPr>
        <p:spPr/>
        <p:txBody>
          <a:bodyPr/>
          <a:lstStyle/>
          <a:p>
            <a:pPr marL="0" indent="0" algn="ctr" eaLnBrk="1" hangingPunct="1">
              <a:lnSpc>
                <a:spcPct val="90000"/>
              </a:lnSpc>
              <a:buFontTx/>
              <a:buNone/>
            </a:pPr>
            <a:r>
              <a:rPr lang="en-US" altLang="en-US" sz="2700" b="1" dirty="0">
                <a:solidFill>
                  <a:srgbClr val="0000FF"/>
                </a:solidFill>
              </a:rPr>
              <a:t>Calculate 4X4MA</a:t>
            </a:r>
          </a:p>
          <a:p>
            <a:pPr marL="0" indent="0" algn="just" eaLnBrk="1" hangingPunct="1">
              <a:lnSpc>
                <a:spcPct val="90000"/>
              </a:lnSpc>
              <a:buClr>
                <a:schemeClr val="tx1"/>
              </a:buClr>
              <a:buFontTx/>
              <a:buAutoNum type="arabicParenR"/>
            </a:pPr>
            <a:r>
              <a:rPr lang="en-US" altLang="en-US" sz="2700" b="1" dirty="0">
                <a:solidFill>
                  <a:srgbClr val="0000FF"/>
                </a:solidFill>
              </a:rPr>
              <a:t>4MA(1)</a:t>
            </a:r>
            <a:r>
              <a:rPr lang="en-US" altLang="en-US" sz="2700" dirty="0"/>
              <a:t>=(Y</a:t>
            </a:r>
            <a:r>
              <a:rPr lang="en-US" altLang="en-US" sz="2700" baseline="-25000" dirty="0"/>
              <a:t>1</a:t>
            </a:r>
            <a:r>
              <a:rPr lang="en-US" altLang="en-US" sz="2700" dirty="0"/>
              <a:t>+Y</a:t>
            </a:r>
            <a:r>
              <a:rPr lang="en-US" altLang="en-US" sz="2700" baseline="-25000" dirty="0"/>
              <a:t>2</a:t>
            </a:r>
            <a:r>
              <a:rPr lang="en-US" altLang="en-US" sz="2700" dirty="0"/>
              <a:t>+Y</a:t>
            </a:r>
            <a:r>
              <a:rPr lang="en-US" altLang="en-US" sz="2700" baseline="-25000" dirty="0"/>
              <a:t>3</a:t>
            </a:r>
            <a:r>
              <a:rPr lang="en-US" altLang="en-US" sz="2700" dirty="0"/>
              <a:t>+Y</a:t>
            </a:r>
            <a:r>
              <a:rPr lang="en-US" altLang="en-US" sz="2700" baseline="-25000" dirty="0"/>
              <a:t>4</a:t>
            </a:r>
            <a:r>
              <a:rPr lang="en-US" altLang="en-US" sz="2700" dirty="0"/>
              <a:t>)/4 = Y</a:t>
            </a:r>
            <a:r>
              <a:rPr lang="en-US" altLang="en-US" sz="2700" baseline="-25000" dirty="0"/>
              <a:t>1</a:t>
            </a:r>
            <a:r>
              <a:rPr lang="en-US" altLang="en-US" sz="2700" dirty="0"/>
              <a:t>/4 + Y</a:t>
            </a:r>
            <a:r>
              <a:rPr lang="en-US" altLang="en-US" sz="2700" baseline="-25000" dirty="0"/>
              <a:t>2</a:t>
            </a:r>
            <a:r>
              <a:rPr lang="en-US" altLang="en-US" sz="2700" dirty="0"/>
              <a:t>/4 + Y</a:t>
            </a:r>
            <a:r>
              <a:rPr lang="en-US" altLang="en-US" sz="2700" baseline="-25000" dirty="0"/>
              <a:t>3</a:t>
            </a:r>
            <a:r>
              <a:rPr lang="en-US" altLang="en-US" sz="2700" dirty="0"/>
              <a:t>/4 + Y</a:t>
            </a:r>
            <a:r>
              <a:rPr lang="en-US" altLang="en-US" sz="2700" baseline="-25000" dirty="0"/>
              <a:t>4</a:t>
            </a:r>
            <a:r>
              <a:rPr lang="en-US" altLang="en-US" sz="2700" dirty="0"/>
              <a:t>/4</a:t>
            </a:r>
          </a:p>
          <a:p>
            <a:pPr marL="0" indent="0" algn="just" eaLnBrk="1" hangingPunct="1">
              <a:lnSpc>
                <a:spcPct val="90000"/>
              </a:lnSpc>
              <a:buClr>
                <a:schemeClr val="tx1"/>
              </a:buClr>
              <a:buFontTx/>
              <a:buAutoNum type="arabicParenR"/>
            </a:pPr>
            <a:r>
              <a:rPr lang="en-US" altLang="en-US" sz="2700" b="1" dirty="0">
                <a:solidFill>
                  <a:srgbClr val="0000FF"/>
                </a:solidFill>
              </a:rPr>
              <a:t>4MA(2)</a:t>
            </a:r>
            <a:r>
              <a:rPr lang="en-US" altLang="en-US" sz="2700" dirty="0"/>
              <a:t>=(Y</a:t>
            </a:r>
            <a:r>
              <a:rPr lang="en-US" altLang="en-US" sz="2700" baseline="-25000" dirty="0"/>
              <a:t>2</a:t>
            </a:r>
            <a:r>
              <a:rPr lang="en-US" altLang="en-US" sz="2700" dirty="0"/>
              <a:t>+Y</a:t>
            </a:r>
            <a:r>
              <a:rPr lang="en-US" altLang="en-US" sz="2700" baseline="-25000" dirty="0"/>
              <a:t>3</a:t>
            </a:r>
            <a:r>
              <a:rPr lang="en-US" altLang="en-US" sz="2700" dirty="0"/>
              <a:t>+Y</a:t>
            </a:r>
            <a:r>
              <a:rPr lang="en-US" altLang="en-US" sz="2700" baseline="-25000" dirty="0"/>
              <a:t>4</a:t>
            </a:r>
            <a:r>
              <a:rPr lang="en-US" altLang="en-US" sz="2700" dirty="0"/>
              <a:t>+Y</a:t>
            </a:r>
            <a:r>
              <a:rPr lang="en-US" altLang="en-US" sz="2700" baseline="-25000" dirty="0"/>
              <a:t>5</a:t>
            </a:r>
            <a:r>
              <a:rPr lang="en-US" altLang="en-US" sz="2700" dirty="0"/>
              <a:t>)/4 = Y</a:t>
            </a:r>
            <a:r>
              <a:rPr lang="en-US" altLang="en-US" sz="2700" baseline="-25000" dirty="0"/>
              <a:t>2</a:t>
            </a:r>
            <a:r>
              <a:rPr lang="en-US" altLang="en-US" sz="2700" dirty="0"/>
              <a:t>/4 + Y</a:t>
            </a:r>
            <a:r>
              <a:rPr lang="en-US" altLang="en-US" sz="2700" baseline="-25000" dirty="0"/>
              <a:t>3</a:t>
            </a:r>
            <a:r>
              <a:rPr lang="en-US" altLang="en-US" sz="2700" dirty="0"/>
              <a:t>/4 + Y</a:t>
            </a:r>
            <a:r>
              <a:rPr lang="en-US" altLang="en-US" sz="2700" baseline="-25000" dirty="0"/>
              <a:t>4</a:t>
            </a:r>
            <a:r>
              <a:rPr lang="en-US" altLang="en-US" sz="2700" dirty="0"/>
              <a:t>/4 + Y</a:t>
            </a:r>
            <a:r>
              <a:rPr lang="en-US" altLang="en-US" sz="2700" baseline="-25000" dirty="0"/>
              <a:t>5</a:t>
            </a:r>
            <a:r>
              <a:rPr lang="en-US" altLang="en-US" sz="2700" dirty="0"/>
              <a:t>/4</a:t>
            </a:r>
          </a:p>
          <a:p>
            <a:pPr marL="0" indent="0" algn="just" eaLnBrk="1" hangingPunct="1">
              <a:lnSpc>
                <a:spcPct val="90000"/>
              </a:lnSpc>
              <a:buClr>
                <a:schemeClr val="tx1"/>
              </a:buClr>
              <a:buFontTx/>
              <a:buAutoNum type="arabicParenR"/>
            </a:pPr>
            <a:r>
              <a:rPr lang="en-US" altLang="en-US" sz="2700" b="1" dirty="0">
                <a:solidFill>
                  <a:srgbClr val="0000FF"/>
                </a:solidFill>
              </a:rPr>
              <a:t>4MA(3)</a:t>
            </a:r>
            <a:r>
              <a:rPr lang="en-US" altLang="en-US" sz="2700" dirty="0"/>
              <a:t>=(Y</a:t>
            </a:r>
            <a:r>
              <a:rPr lang="en-US" altLang="en-US" sz="2700" baseline="-25000" dirty="0"/>
              <a:t>3</a:t>
            </a:r>
            <a:r>
              <a:rPr lang="en-US" altLang="en-US" sz="2700" dirty="0"/>
              <a:t>+Y</a:t>
            </a:r>
            <a:r>
              <a:rPr lang="en-US" altLang="en-US" sz="2700" baseline="-25000" dirty="0"/>
              <a:t>4</a:t>
            </a:r>
            <a:r>
              <a:rPr lang="en-US" altLang="en-US" sz="2700" dirty="0"/>
              <a:t>+Y</a:t>
            </a:r>
            <a:r>
              <a:rPr lang="en-US" altLang="en-US" sz="2700" baseline="-25000" dirty="0"/>
              <a:t>5</a:t>
            </a:r>
            <a:r>
              <a:rPr lang="en-US" altLang="en-US" sz="2700" dirty="0"/>
              <a:t>+Y</a:t>
            </a:r>
            <a:r>
              <a:rPr lang="en-US" altLang="en-US" sz="2700" baseline="-25000" dirty="0"/>
              <a:t>6</a:t>
            </a:r>
            <a:r>
              <a:rPr lang="en-US" altLang="en-US" sz="2700" dirty="0"/>
              <a:t>)/4 = Y</a:t>
            </a:r>
            <a:r>
              <a:rPr lang="en-US" altLang="en-US" sz="2700" baseline="-25000" dirty="0"/>
              <a:t>3</a:t>
            </a:r>
            <a:r>
              <a:rPr lang="en-US" altLang="en-US" sz="2700" dirty="0"/>
              <a:t>/4 + Y</a:t>
            </a:r>
            <a:r>
              <a:rPr lang="en-US" altLang="en-US" sz="2700" baseline="-25000" dirty="0"/>
              <a:t>4</a:t>
            </a:r>
            <a:r>
              <a:rPr lang="en-US" altLang="en-US" sz="2700" dirty="0"/>
              <a:t>/4 + Y</a:t>
            </a:r>
            <a:r>
              <a:rPr lang="en-US" altLang="en-US" sz="2700" baseline="-25000" dirty="0"/>
              <a:t>5</a:t>
            </a:r>
            <a:r>
              <a:rPr lang="en-US" altLang="en-US" sz="2700" dirty="0"/>
              <a:t>/4 + Y</a:t>
            </a:r>
            <a:r>
              <a:rPr lang="en-US" altLang="en-US" sz="2700" baseline="-25000" dirty="0"/>
              <a:t>6</a:t>
            </a:r>
            <a:r>
              <a:rPr lang="en-US" altLang="en-US" sz="2700" dirty="0"/>
              <a:t>/4</a:t>
            </a:r>
          </a:p>
          <a:p>
            <a:pPr marL="0" indent="0" algn="just" eaLnBrk="1" hangingPunct="1">
              <a:lnSpc>
                <a:spcPct val="90000"/>
              </a:lnSpc>
              <a:buClr>
                <a:schemeClr val="tx1"/>
              </a:buClr>
              <a:buFontTx/>
              <a:buAutoNum type="arabicParenR"/>
            </a:pPr>
            <a:r>
              <a:rPr lang="en-US" altLang="en-US" sz="2700" b="1" dirty="0">
                <a:solidFill>
                  <a:srgbClr val="0000FF"/>
                </a:solidFill>
              </a:rPr>
              <a:t>4MA(4)</a:t>
            </a:r>
            <a:r>
              <a:rPr lang="en-US" altLang="en-US" sz="2700" dirty="0"/>
              <a:t>=(Y</a:t>
            </a:r>
            <a:r>
              <a:rPr lang="en-US" altLang="en-US" sz="2700" baseline="-25000" dirty="0"/>
              <a:t>4</a:t>
            </a:r>
            <a:r>
              <a:rPr lang="en-US" altLang="en-US" sz="2700" dirty="0"/>
              <a:t>+Y</a:t>
            </a:r>
            <a:r>
              <a:rPr lang="en-US" altLang="en-US" sz="2700" baseline="-25000" dirty="0"/>
              <a:t>5</a:t>
            </a:r>
            <a:r>
              <a:rPr lang="en-US" altLang="en-US" sz="2700" dirty="0"/>
              <a:t>+Y</a:t>
            </a:r>
            <a:r>
              <a:rPr lang="en-US" altLang="en-US" sz="2700" baseline="-25000" dirty="0"/>
              <a:t>6</a:t>
            </a:r>
            <a:r>
              <a:rPr lang="en-US" altLang="en-US" sz="2700" dirty="0"/>
              <a:t>+Y</a:t>
            </a:r>
            <a:r>
              <a:rPr lang="en-US" altLang="en-US" sz="2700" baseline="-25000" dirty="0"/>
              <a:t>7</a:t>
            </a:r>
            <a:r>
              <a:rPr lang="en-US" altLang="en-US" sz="2700" dirty="0"/>
              <a:t>)/4 = Y</a:t>
            </a:r>
            <a:r>
              <a:rPr lang="en-US" altLang="en-US" sz="2700" baseline="-25000" dirty="0"/>
              <a:t>4</a:t>
            </a:r>
            <a:r>
              <a:rPr lang="en-US" altLang="en-US" sz="2700" dirty="0"/>
              <a:t>/4 + Y</a:t>
            </a:r>
            <a:r>
              <a:rPr lang="en-US" altLang="en-US" sz="2700" baseline="-25000" dirty="0"/>
              <a:t>5</a:t>
            </a:r>
            <a:r>
              <a:rPr lang="en-US" altLang="en-US" sz="2700" dirty="0"/>
              <a:t>/4 + Y</a:t>
            </a:r>
            <a:r>
              <a:rPr lang="en-US" altLang="en-US" sz="2700" baseline="-25000" dirty="0"/>
              <a:t>6</a:t>
            </a:r>
            <a:r>
              <a:rPr lang="en-US" altLang="en-US" sz="2700" dirty="0"/>
              <a:t>/4 + Y</a:t>
            </a:r>
            <a:r>
              <a:rPr lang="en-US" altLang="en-US" sz="2700" baseline="-25000" dirty="0"/>
              <a:t>7</a:t>
            </a:r>
            <a:r>
              <a:rPr lang="en-US" altLang="en-US" sz="2700" dirty="0"/>
              <a:t>/4</a:t>
            </a:r>
          </a:p>
          <a:p>
            <a:pPr marL="0" indent="0" algn="just" eaLnBrk="1" hangingPunct="1">
              <a:lnSpc>
                <a:spcPct val="90000"/>
              </a:lnSpc>
              <a:buClr>
                <a:schemeClr val="tx1"/>
              </a:buClr>
              <a:buFontTx/>
              <a:buAutoNum type="arabicParenR"/>
            </a:pPr>
            <a:r>
              <a:rPr lang="en-US" altLang="en-US" sz="2700" b="1" dirty="0">
                <a:solidFill>
                  <a:srgbClr val="0000FF"/>
                </a:solidFill>
              </a:rPr>
              <a:t>4X4MA</a:t>
            </a:r>
            <a:r>
              <a:rPr lang="en-US" altLang="en-US" sz="2700" dirty="0"/>
              <a:t>={(Y</a:t>
            </a:r>
            <a:r>
              <a:rPr lang="en-US" altLang="en-US" sz="2700" baseline="-25000" dirty="0"/>
              <a:t>1</a:t>
            </a:r>
            <a:r>
              <a:rPr lang="en-US" altLang="en-US" sz="2700" dirty="0"/>
              <a:t>+Y</a:t>
            </a:r>
            <a:r>
              <a:rPr lang="en-US" altLang="en-US" sz="2700" baseline="-25000" dirty="0"/>
              <a:t>2</a:t>
            </a:r>
            <a:r>
              <a:rPr lang="en-US" altLang="en-US" sz="2700" dirty="0"/>
              <a:t>+Y</a:t>
            </a:r>
            <a:r>
              <a:rPr lang="en-US" altLang="en-US" sz="2700" baseline="-25000" dirty="0"/>
              <a:t>3</a:t>
            </a:r>
            <a:r>
              <a:rPr lang="en-US" altLang="en-US" sz="2700" dirty="0"/>
              <a:t>+Y</a:t>
            </a:r>
            <a:r>
              <a:rPr lang="en-US" altLang="en-US" sz="2700" baseline="-25000" dirty="0"/>
              <a:t>4</a:t>
            </a:r>
            <a:r>
              <a:rPr lang="en-US" altLang="en-US" sz="2700" dirty="0"/>
              <a:t>)/4+(Y</a:t>
            </a:r>
            <a:r>
              <a:rPr lang="en-US" altLang="en-US" sz="2700" baseline="-25000" dirty="0"/>
              <a:t>2</a:t>
            </a:r>
            <a:r>
              <a:rPr lang="en-US" altLang="en-US" sz="2700" dirty="0"/>
              <a:t>+Y</a:t>
            </a:r>
            <a:r>
              <a:rPr lang="en-US" altLang="en-US" sz="2700" baseline="-25000" dirty="0"/>
              <a:t>3</a:t>
            </a:r>
            <a:r>
              <a:rPr lang="en-US" altLang="en-US" sz="2700" dirty="0"/>
              <a:t>+Y</a:t>
            </a:r>
            <a:r>
              <a:rPr lang="en-US" altLang="en-US" sz="2700" baseline="-25000" dirty="0"/>
              <a:t>4</a:t>
            </a:r>
            <a:r>
              <a:rPr lang="en-US" altLang="en-US" sz="2700" dirty="0"/>
              <a:t>+Y</a:t>
            </a:r>
            <a:r>
              <a:rPr lang="en-US" altLang="en-US" sz="2700" baseline="-25000" dirty="0"/>
              <a:t>5</a:t>
            </a:r>
            <a:r>
              <a:rPr lang="en-US" altLang="en-US" sz="2700" dirty="0"/>
              <a:t>)/4+(Y</a:t>
            </a:r>
            <a:r>
              <a:rPr lang="en-US" altLang="en-US" sz="2700" baseline="-25000" dirty="0"/>
              <a:t>3</a:t>
            </a:r>
            <a:r>
              <a:rPr lang="en-US" altLang="en-US" sz="2700" dirty="0"/>
              <a:t>+Y</a:t>
            </a:r>
            <a:r>
              <a:rPr lang="en-US" altLang="en-US" sz="2700" baseline="-25000" dirty="0"/>
              <a:t>4</a:t>
            </a:r>
            <a:r>
              <a:rPr lang="en-US" altLang="en-US" sz="2700" dirty="0"/>
              <a:t>+Y</a:t>
            </a:r>
            <a:r>
              <a:rPr lang="en-US" altLang="en-US" sz="2700" baseline="-25000" dirty="0"/>
              <a:t>5</a:t>
            </a:r>
            <a:r>
              <a:rPr lang="en-US" altLang="en-US" sz="2700" dirty="0"/>
              <a:t>+Y</a:t>
            </a:r>
            <a:r>
              <a:rPr lang="en-US" altLang="en-US" sz="2700" baseline="-25000" dirty="0"/>
              <a:t>6</a:t>
            </a:r>
            <a:r>
              <a:rPr lang="en-US" altLang="en-US" sz="2700" dirty="0"/>
              <a:t>)/4+(Y</a:t>
            </a:r>
            <a:r>
              <a:rPr lang="en-US" altLang="en-US" sz="2700" baseline="-25000" dirty="0"/>
              <a:t>4</a:t>
            </a:r>
            <a:r>
              <a:rPr lang="en-US" altLang="en-US" sz="2700" dirty="0"/>
              <a:t>+Y</a:t>
            </a:r>
            <a:r>
              <a:rPr lang="en-US" altLang="en-US" sz="2700" baseline="-25000" dirty="0"/>
              <a:t>5</a:t>
            </a:r>
            <a:r>
              <a:rPr lang="en-US" altLang="en-US" sz="2700" dirty="0"/>
              <a:t>+Y</a:t>
            </a:r>
            <a:r>
              <a:rPr lang="en-US" altLang="en-US" sz="2700" baseline="-25000" dirty="0"/>
              <a:t>6</a:t>
            </a:r>
            <a:r>
              <a:rPr lang="en-US" altLang="en-US" sz="2700" dirty="0"/>
              <a:t>+Y</a:t>
            </a:r>
            <a:r>
              <a:rPr lang="en-US" altLang="en-US" sz="2700" baseline="-25000" dirty="0"/>
              <a:t>7</a:t>
            </a:r>
            <a:r>
              <a:rPr lang="en-US" altLang="en-US" sz="2700" dirty="0"/>
              <a:t>)/4}/4=(1*Y</a:t>
            </a:r>
            <a:r>
              <a:rPr lang="en-US" altLang="en-US" sz="2700" baseline="-25000" dirty="0"/>
              <a:t>1</a:t>
            </a:r>
            <a:r>
              <a:rPr lang="en-US" altLang="en-US" sz="2700" dirty="0"/>
              <a:t>+2*Y</a:t>
            </a:r>
            <a:r>
              <a:rPr lang="en-US" altLang="en-US" sz="2700" baseline="-25000" dirty="0"/>
              <a:t>2</a:t>
            </a:r>
            <a:r>
              <a:rPr lang="en-US" altLang="en-US" sz="2700" dirty="0"/>
              <a:t>+3*Y</a:t>
            </a:r>
            <a:r>
              <a:rPr lang="en-US" altLang="en-US" sz="2700" baseline="-25000" dirty="0"/>
              <a:t>3</a:t>
            </a:r>
            <a:r>
              <a:rPr lang="en-US" altLang="en-US" sz="2700" dirty="0"/>
              <a:t>+4*Y</a:t>
            </a:r>
            <a:r>
              <a:rPr lang="en-US" altLang="en-US" sz="2700" baseline="-25000" dirty="0"/>
              <a:t>4</a:t>
            </a:r>
            <a:r>
              <a:rPr lang="en-US" altLang="en-US" sz="2700" dirty="0"/>
              <a:t>+3*Y</a:t>
            </a:r>
            <a:r>
              <a:rPr lang="en-US" altLang="en-US" sz="2700" baseline="-25000" dirty="0"/>
              <a:t>5</a:t>
            </a:r>
            <a:r>
              <a:rPr lang="en-US" altLang="en-US" sz="2700" dirty="0"/>
              <a:t>+2*Y</a:t>
            </a:r>
            <a:r>
              <a:rPr lang="en-US" altLang="en-US" sz="2700" baseline="-25000" dirty="0"/>
              <a:t>6</a:t>
            </a:r>
            <a:r>
              <a:rPr lang="en-US" altLang="en-US" sz="2700" dirty="0"/>
              <a:t>+1*Y</a:t>
            </a:r>
            <a:r>
              <a:rPr lang="en-US" altLang="en-US" sz="2700" baseline="-25000" dirty="0"/>
              <a:t>7</a:t>
            </a:r>
            <a:r>
              <a:rPr lang="en-US" altLang="en-US" sz="2700" dirty="0"/>
              <a:t>)/16</a:t>
            </a:r>
          </a:p>
          <a:p>
            <a:pPr marL="0" indent="0" algn="just" eaLnBrk="1" hangingPunct="1">
              <a:lnSpc>
                <a:spcPct val="90000"/>
              </a:lnSpc>
              <a:buFont typeface="Wingdings" panose="05000000000000000000" pitchFamily="2" charset="2"/>
              <a:buChar char="§"/>
            </a:pPr>
            <a:r>
              <a:rPr lang="en-US" altLang="en-US" sz="2700" dirty="0"/>
              <a:t>5X4X4MA = a</a:t>
            </a:r>
            <a:r>
              <a:rPr lang="en-US" altLang="en-US" sz="2700" baseline="-25000" dirty="0"/>
              <a:t>-2</a:t>
            </a:r>
            <a:r>
              <a:rPr lang="en-US" altLang="en-US" sz="2700" dirty="0"/>
              <a:t>*4X4MA(1) + a</a:t>
            </a:r>
            <a:r>
              <a:rPr lang="en-US" altLang="en-US" sz="2700" baseline="-25000" dirty="0"/>
              <a:t>-1</a:t>
            </a:r>
            <a:r>
              <a:rPr lang="en-US" altLang="en-US" sz="2700" dirty="0"/>
              <a:t>*4X4MA(2) + a</a:t>
            </a:r>
            <a:r>
              <a:rPr lang="en-US" altLang="en-US" sz="2700" baseline="-25000" dirty="0"/>
              <a:t>0</a:t>
            </a:r>
            <a:r>
              <a:rPr lang="en-US" altLang="en-US" sz="2700" dirty="0"/>
              <a:t>*4X4MA(3) + a</a:t>
            </a:r>
            <a:r>
              <a:rPr lang="en-US" altLang="en-US" sz="2700" baseline="-25000" dirty="0"/>
              <a:t>1</a:t>
            </a:r>
            <a:r>
              <a:rPr lang="en-US" altLang="en-US" sz="2700" dirty="0"/>
              <a:t>*4X4MA(4) + a</a:t>
            </a:r>
            <a:r>
              <a:rPr lang="en-US" altLang="en-US" sz="2700" baseline="-25000" dirty="0"/>
              <a:t>2</a:t>
            </a:r>
            <a:r>
              <a:rPr lang="en-US" altLang="en-US" sz="2700" dirty="0"/>
              <a:t>*4X4MA(5), where a</a:t>
            </a:r>
            <a:r>
              <a:rPr lang="en-US" altLang="en-US" sz="2700" baseline="-25000" dirty="0"/>
              <a:t>-2</a:t>
            </a:r>
            <a:r>
              <a:rPr lang="en-US" altLang="en-US" sz="2700" dirty="0"/>
              <a:t>, a</a:t>
            </a:r>
            <a:r>
              <a:rPr lang="en-US" altLang="en-US" sz="2700" baseline="-25000" dirty="0"/>
              <a:t>-1</a:t>
            </a:r>
            <a:r>
              <a:rPr lang="en-US" altLang="en-US" sz="2700" dirty="0"/>
              <a:t>, a</a:t>
            </a:r>
            <a:r>
              <a:rPr lang="en-US" altLang="en-US" sz="2700" baseline="-25000" dirty="0"/>
              <a:t>0</a:t>
            </a:r>
            <a:r>
              <a:rPr lang="en-US" altLang="en-US" sz="2700" dirty="0"/>
              <a:t>, a</a:t>
            </a:r>
            <a:r>
              <a:rPr lang="en-US" altLang="en-US" sz="2700" baseline="-25000" dirty="0"/>
              <a:t>2 </a:t>
            </a:r>
            <a:r>
              <a:rPr lang="en-US" altLang="en-US" sz="2700" dirty="0"/>
              <a:t>are weights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5AD0B11-25EB-45BA-BACE-DB9FD2AAF86E}"/>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3BE3C6F3-63CB-4492-9979-3D807B9AE638}"/>
              </a:ext>
            </a:extLst>
          </p:cNvPr>
          <p:cNvSpPr>
            <a:spLocks noGrp="1"/>
          </p:cNvSpPr>
          <p:nvPr>
            <p:ph type="ftr" sz="quarter" idx="11"/>
          </p:nvPr>
        </p:nvSpPr>
        <p:spPr/>
        <p:txBody>
          <a:bodyPr/>
          <a:lstStyle/>
          <a:p>
            <a:pPr>
              <a:defRPr/>
            </a:pPr>
            <a:r>
              <a:rPr lang="en-US"/>
              <a:t>RNSengupta,IME Dept,IIT Kanpur,INDIA</a:t>
            </a:r>
          </a:p>
        </p:txBody>
      </p:sp>
      <p:sp>
        <p:nvSpPr>
          <p:cNvPr id="145412" name="Slide Number Placeholder 5">
            <a:extLst>
              <a:ext uri="{FF2B5EF4-FFF2-40B4-BE49-F238E27FC236}">
                <a16:creationId xmlns:a16="http://schemas.microsoft.com/office/drawing/2014/main" id="{CD03B6BA-547F-4D6D-BDB6-A2EE6FCE1F2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99204CF-6AAA-4C76-AAF3-7E0EBA7167D3}" type="slidenum">
              <a:rPr lang="en-US" altLang="en-US" sz="1400" smtClean="0"/>
              <a:pPr>
                <a:spcBef>
                  <a:spcPct val="0"/>
                </a:spcBef>
                <a:buFontTx/>
                <a:buNone/>
              </a:pPr>
              <a:t>47</a:t>
            </a:fld>
            <a:endParaRPr lang="en-US" altLang="en-US" sz="1400"/>
          </a:p>
        </p:txBody>
      </p:sp>
      <p:sp>
        <p:nvSpPr>
          <p:cNvPr id="35845" name="Rectangle 2">
            <a:extLst>
              <a:ext uri="{FF2B5EF4-FFF2-40B4-BE49-F238E27FC236}">
                <a16:creationId xmlns:a16="http://schemas.microsoft.com/office/drawing/2014/main" id="{B3D1F1DB-3612-4069-A78F-AF63C3C8AA41}"/>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endParaRPr lang="en-US" altLang="en-US" sz="4000" dirty="0"/>
          </a:p>
        </p:txBody>
      </p:sp>
      <p:sp>
        <p:nvSpPr>
          <p:cNvPr id="35846" name="Rectangle 3">
            <a:extLst>
              <a:ext uri="{FF2B5EF4-FFF2-40B4-BE49-F238E27FC236}">
                <a16:creationId xmlns:a16="http://schemas.microsoft.com/office/drawing/2014/main" id="{8F558AA4-F2CF-4DD2-924C-129B9BA05FAD}"/>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
              <a:defRPr/>
            </a:pPr>
            <a:r>
              <a:rPr lang="en-US" altLang="en-US" sz="2500" dirty="0"/>
              <a:t>Data given is the number (in X10</a:t>
            </a:r>
            <a:r>
              <a:rPr lang="en-US" altLang="en-US" sz="2500" baseline="30000" dirty="0"/>
              <a:t>5</a:t>
            </a:r>
            <a:r>
              <a:rPr lang="en-US" altLang="en-US" sz="2500" dirty="0"/>
              <a:t>) of world wide international airline passengers for the years 1949-1956</a:t>
            </a:r>
          </a:p>
          <a:p>
            <a:pPr marL="609600" indent="-609600" eaLnBrk="1" hangingPunct="1">
              <a:lnSpc>
                <a:spcPct val="90000"/>
              </a:lnSpc>
              <a:buFontTx/>
              <a:buNone/>
              <a:defRPr/>
            </a:pPr>
            <a:r>
              <a:rPr lang="en-US" altLang="en-US" sz="2500" u="sng" dirty="0"/>
              <a:t>Using this data to find out</a:t>
            </a:r>
          </a:p>
          <a:p>
            <a:pPr marL="609600" indent="-609600" eaLnBrk="1" hangingPunct="1">
              <a:lnSpc>
                <a:spcPct val="90000"/>
              </a:lnSpc>
              <a:buFont typeface="Wingdings" panose="05000000000000000000" pitchFamily="2" charset="2"/>
              <a:buAutoNum type="arabicParenR"/>
              <a:defRPr/>
            </a:pPr>
            <a:r>
              <a:rPr lang="en-US" altLang="en-US" sz="2500" dirty="0"/>
              <a:t>3MA</a:t>
            </a:r>
          </a:p>
          <a:p>
            <a:pPr marL="609600" indent="-609600" eaLnBrk="1" hangingPunct="1">
              <a:lnSpc>
                <a:spcPct val="90000"/>
              </a:lnSpc>
              <a:buFont typeface="Wingdings" panose="05000000000000000000" pitchFamily="2" charset="2"/>
              <a:buAutoNum type="arabicParenR"/>
              <a:defRPr/>
            </a:pPr>
            <a:r>
              <a:rPr lang="en-US" altLang="en-US" sz="2500" dirty="0"/>
              <a:t>5MA</a:t>
            </a:r>
          </a:p>
          <a:p>
            <a:pPr marL="609600" indent="-609600" eaLnBrk="1" hangingPunct="1">
              <a:lnSpc>
                <a:spcPct val="90000"/>
              </a:lnSpc>
              <a:buFont typeface="Wingdings" panose="05000000000000000000" pitchFamily="2" charset="2"/>
              <a:buAutoNum type="arabicParenR"/>
              <a:defRPr/>
            </a:pPr>
            <a:r>
              <a:rPr lang="en-US" altLang="en-US" sz="2500" dirty="0"/>
              <a:t>7MA</a:t>
            </a:r>
          </a:p>
          <a:p>
            <a:pPr marL="609600" indent="-609600" eaLnBrk="1" hangingPunct="1">
              <a:lnSpc>
                <a:spcPct val="90000"/>
              </a:lnSpc>
              <a:buFont typeface="Wingdings" panose="05000000000000000000" pitchFamily="2" charset="2"/>
              <a:buAutoNum type="arabicParenR"/>
              <a:defRPr/>
            </a:pPr>
            <a:r>
              <a:rPr lang="en-US" altLang="en-US" sz="2500" dirty="0"/>
              <a:t>2X4MA</a:t>
            </a:r>
          </a:p>
          <a:p>
            <a:pPr marL="609600" indent="-609600" eaLnBrk="1" hangingPunct="1">
              <a:lnSpc>
                <a:spcPct val="90000"/>
              </a:lnSpc>
              <a:buFont typeface="Wingdings" panose="05000000000000000000" pitchFamily="2" charset="2"/>
              <a:buAutoNum type="arabicParenR"/>
              <a:defRPr/>
            </a:pPr>
            <a:r>
              <a:rPr lang="en-US" altLang="en-US" sz="2500" dirty="0"/>
              <a:t>2X6MA</a:t>
            </a:r>
          </a:p>
          <a:p>
            <a:pPr marL="609600" indent="-609600" eaLnBrk="1" hangingPunct="1">
              <a:lnSpc>
                <a:spcPct val="90000"/>
              </a:lnSpc>
              <a:buFont typeface="Wingdings" panose="05000000000000000000" pitchFamily="2" charset="2"/>
              <a:buAutoNum type="arabicParenR"/>
              <a:defRPr/>
            </a:pPr>
            <a:r>
              <a:rPr lang="en-US" altLang="en-US" sz="2500" dirty="0"/>
              <a:t>3X3MA</a:t>
            </a:r>
          </a:p>
          <a:p>
            <a:pPr marL="609600" indent="-609600" eaLnBrk="1" hangingPunct="1">
              <a:lnSpc>
                <a:spcPct val="90000"/>
              </a:lnSpc>
              <a:buFont typeface="Wingdings" panose="05000000000000000000" pitchFamily="2" charset="2"/>
              <a:buAutoNum type="arabicParenR"/>
              <a:defRPr/>
            </a:pPr>
            <a:r>
              <a:rPr lang="en-US" altLang="en-US" sz="2500" dirty="0"/>
              <a:t>5X4X4MA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25687B86-6EF8-4E32-AEED-2D0E78257EBB}"/>
              </a:ext>
            </a:extLst>
          </p:cNvPr>
          <p:cNvSpPr>
            <a:spLocks noGrp="1"/>
          </p:cNvSpPr>
          <p:nvPr>
            <p:ph type="dt" sz="quarter" idx="10"/>
          </p:nvPr>
        </p:nvSpPr>
        <p:spPr/>
        <p:txBody>
          <a:bodyPr/>
          <a:lstStyle/>
          <a:p>
            <a:pPr>
              <a:defRPr/>
            </a:pPr>
            <a:r>
              <a:rPr lang="en-US"/>
              <a:t>IME602: FORECASTING</a:t>
            </a:r>
          </a:p>
        </p:txBody>
      </p:sp>
      <p:sp>
        <p:nvSpPr>
          <p:cNvPr id="6" name="Footer Placeholder 4">
            <a:extLst>
              <a:ext uri="{FF2B5EF4-FFF2-40B4-BE49-F238E27FC236}">
                <a16:creationId xmlns:a16="http://schemas.microsoft.com/office/drawing/2014/main" id="{67B956FB-7B1B-486A-9BD7-DDED3C343505}"/>
              </a:ext>
            </a:extLst>
          </p:cNvPr>
          <p:cNvSpPr>
            <a:spLocks noGrp="1"/>
          </p:cNvSpPr>
          <p:nvPr>
            <p:ph type="ftr" sz="quarter" idx="11"/>
          </p:nvPr>
        </p:nvSpPr>
        <p:spPr/>
        <p:txBody>
          <a:bodyPr/>
          <a:lstStyle/>
          <a:p>
            <a:pPr>
              <a:defRPr/>
            </a:pPr>
            <a:r>
              <a:rPr lang="en-US"/>
              <a:t>RNSengupta,IME Dept,IIT Kanpur,INDIA</a:t>
            </a:r>
          </a:p>
        </p:txBody>
      </p:sp>
      <p:sp>
        <p:nvSpPr>
          <p:cNvPr id="146436" name="Slide Number Placeholder 5">
            <a:extLst>
              <a:ext uri="{FF2B5EF4-FFF2-40B4-BE49-F238E27FC236}">
                <a16:creationId xmlns:a16="http://schemas.microsoft.com/office/drawing/2014/main" id="{F4C9E29B-9BFF-4AFE-83D7-8C6DA154330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1A84F54-E198-416F-92EB-CE62970434FE}" type="slidenum">
              <a:rPr lang="en-US" altLang="en-US" sz="1400" smtClean="0"/>
              <a:pPr>
                <a:spcBef>
                  <a:spcPct val="0"/>
                </a:spcBef>
                <a:buFontTx/>
                <a:buNone/>
              </a:pPr>
              <a:t>48</a:t>
            </a:fld>
            <a:endParaRPr lang="en-US" altLang="en-US" sz="1400"/>
          </a:p>
        </p:txBody>
      </p:sp>
      <p:sp>
        <p:nvSpPr>
          <p:cNvPr id="36869" name="Rectangle 2">
            <a:extLst>
              <a:ext uri="{FF2B5EF4-FFF2-40B4-BE49-F238E27FC236}">
                <a16:creationId xmlns:a16="http://schemas.microsoft.com/office/drawing/2014/main" id="{98D6FFA6-6FB6-4BC6-9806-16C5664BD5AD}"/>
              </a:ext>
            </a:extLst>
          </p:cNvPr>
          <p:cNvSpPr>
            <a:spLocks noGrp="1" noChangeArrowheads="1"/>
          </p:cNvSpPr>
          <p:nvPr>
            <p:ph type="title"/>
          </p:nvPr>
        </p:nvSpPr>
        <p:spPr>
          <a:xfrm>
            <a:off x="1981200" y="304800"/>
            <a:ext cx="8229600" cy="1143000"/>
          </a:xfrm>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146438" name="Rectangle 3">
            <a:extLst>
              <a:ext uri="{FF2B5EF4-FFF2-40B4-BE49-F238E27FC236}">
                <a16:creationId xmlns:a16="http://schemas.microsoft.com/office/drawing/2014/main" id="{F10BD358-0E1A-40C0-8CEC-E41A970F60AA}"/>
              </a:ext>
            </a:extLst>
          </p:cNvPr>
          <p:cNvSpPr>
            <a:spLocks noGrp="1" noChangeArrowheads="1"/>
          </p:cNvSpPr>
          <p:nvPr>
            <p:ph type="body" idx="1"/>
          </p:nvPr>
        </p:nvSpPr>
        <p:spPr>
          <a:xfrm>
            <a:off x="762000" y="1828800"/>
            <a:ext cx="4953000" cy="4525963"/>
          </a:xfrm>
        </p:spPr>
        <p:txBody>
          <a:bodyPr/>
          <a:lstStyle/>
          <a:p>
            <a:pPr eaLnBrk="1" hangingPunct="1">
              <a:lnSpc>
                <a:spcPct val="90000"/>
              </a:lnSpc>
              <a:buFontTx/>
              <a:buNone/>
            </a:pPr>
            <a:r>
              <a:rPr lang="en-US" altLang="en-US" sz="1000" u="sng" dirty="0" err="1"/>
              <a:t>Mth</a:t>
            </a:r>
            <a:r>
              <a:rPr lang="en-US" altLang="en-US" sz="1000" u="sng" dirty="0"/>
              <a:t>		Pass	</a:t>
            </a:r>
            <a:r>
              <a:rPr lang="en-US" altLang="en-US" sz="1000" u="sng" dirty="0" err="1"/>
              <a:t>Mth</a:t>
            </a:r>
            <a:r>
              <a:rPr lang="en-US" altLang="en-US" sz="1000" u="sng" dirty="0"/>
              <a:t>	Pass</a:t>
            </a:r>
            <a:endParaRPr lang="en-US" altLang="en-US" sz="1000" dirty="0"/>
          </a:p>
          <a:p>
            <a:pPr eaLnBrk="1" hangingPunct="1">
              <a:lnSpc>
                <a:spcPct val="90000"/>
              </a:lnSpc>
              <a:buFontTx/>
              <a:buNone/>
            </a:pPr>
            <a:r>
              <a:rPr lang="en-US" altLang="en-US" sz="1000" dirty="0"/>
              <a:t>Jan		112	Jan	145</a:t>
            </a:r>
          </a:p>
          <a:p>
            <a:pPr eaLnBrk="1" hangingPunct="1">
              <a:lnSpc>
                <a:spcPct val="90000"/>
              </a:lnSpc>
              <a:buFontTx/>
              <a:buNone/>
            </a:pPr>
            <a:r>
              <a:rPr lang="en-US" altLang="en-US" sz="1000" dirty="0"/>
              <a:t>Feb		118	Feb	150</a:t>
            </a:r>
          </a:p>
          <a:p>
            <a:pPr eaLnBrk="1" hangingPunct="1">
              <a:lnSpc>
                <a:spcPct val="90000"/>
              </a:lnSpc>
              <a:buFontTx/>
              <a:buNone/>
            </a:pPr>
            <a:r>
              <a:rPr lang="en-US" altLang="en-US" sz="1000" dirty="0"/>
              <a:t>Mar		132	Mar	178</a:t>
            </a:r>
          </a:p>
          <a:p>
            <a:pPr eaLnBrk="1" hangingPunct="1">
              <a:lnSpc>
                <a:spcPct val="90000"/>
              </a:lnSpc>
              <a:buFontTx/>
              <a:buNone/>
            </a:pPr>
            <a:r>
              <a:rPr lang="en-US" altLang="en-US" sz="1000" dirty="0"/>
              <a:t>Apr		129	Apr	163</a:t>
            </a:r>
          </a:p>
          <a:p>
            <a:pPr eaLnBrk="1" hangingPunct="1">
              <a:lnSpc>
                <a:spcPct val="90000"/>
              </a:lnSpc>
              <a:buFontTx/>
              <a:buNone/>
            </a:pPr>
            <a:r>
              <a:rPr lang="en-US" altLang="en-US" sz="1000" dirty="0"/>
              <a:t>May		121	May	172</a:t>
            </a:r>
          </a:p>
          <a:p>
            <a:pPr eaLnBrk="1" hangingPunct="1">
              <a:lnSpc>
                <a:spcPct val="90000"/>
              </a:lnSpc>
              <a:buFontTx/>
              <a:buNone/>
            </a:pPr>
            <a:r>
              <a:rPr lang="en-US" altLang="en-US" sz="1000" dirty="0"/>
              <a:t>Jun		135	Jun	178</a:t>
            </a:r>
          </a:p>
          <a:p>
            <a:pPr eaLnBrk="1" hangingPunct="1">
              <a:lnSpc>
                <a:spcPct val="90000"/>
              </a:lnSpc>
              <a:buFontTx/>
              <a:buNone/>
            </a:pPr>
            <a:r>
              <a:rPr lang="en-US" altLang="en-US" sz="1000" dirty="0"/>
              <a:t>Jul		148	Jul	199</a:t>
            </a:r>
          </a:p>
          <a:p>
            <a:pPr eaLnBrk="1" hangingPunct="1">
              <a:lnSpc>
                <a:spcPct val="90000"/>
              </a:lnSpc>
              <a:buFontTx/>
              <a:buNone/>
            </a:pPr>
            <a:r>
              <a:rPr lang="en-US" altLang="en-US" sz="1000" dirty="0"/>
              <a:t>Aug		148	Aug	199</a:t>
            </a:r>
          </a:p>
          <a:p>
            <a:pPr eaLnBrk="1" hangingPunct="1">
              <a:lnSpc>
                <a:spcPct val="90000"/>
              </a:lnSpc>
              <a:buFontTx/>
              <a:buNone/>
            </a:pPr>
            <a:r>
              <a:rPr lang="en-US" altLang="en-US" sz="1000" dirty="0"/>
              <a:t>Sep		136	Sep	184</a:t>
            </a:r>
          </a:p>
          <a:p>
            <a:pPr eaLnBrk="1" hangingPunct="1">
              <a:lnSpc>
                <a:spcPct val="90000"/>
              </a:lnSpc>
              <a:buFontTx/>
              <a:buNone/>
            </a:pPr>
            <a:r>
              <a:rPr lang="en-US" altLang="en-US" sz="1000" dirty="0"/>
              <a:t>Oct		119	Oct	162</a:t>
            </a:r>
          </a:p>
          <a:p>
            <a:pPr eaLnBrk="1" hangingPunct="1">
              <a:lnSpc>
                <a:spcPct val="90000"/>
              </a:lnSpc>
              <a:buFontTx/>
              <a:buNone/>
            </a:pPr>
            <a:r>
              <a:rPr lang="en-US" altLang="en-US" sz="1000" dirty="0"/>
              <a:t>Nov		104	Nov	146</a:t>
            </a:r>
          </a:p>
          <a:p>
            <a:pPr eaLnBrk="1" hangingPunct="1">
              <a:lnSpc>
                <a:spcPct val="90000"/>
              </a:lnSpc>
              <a:buFontTx/>
              <a:buNone/>
            </a:pPr>
            <a:r>
              <a:rPr lang="en-US" altLang="en-US" sz="1000" dirty="0"/>
              <a:t>Dec		118	Dec	166</a:t>
            </a:r>
          </a:p>
          <a:p>
            <a:pPr eaLnBrk="1" hangingPunct="1">
              <a:lnSpc>
                <a:spcPct val="90000"/>
              </a:lnSpc>
              <a:buFontTx/>
              <a:buNone/>
            </a:pPr>
            <a:r>
              <a:rPr lang="en-US" altLang="en-US" sz="1000" dirty="0"/>
              <a:t>Jan		115	Jan	171</a:t>
            </a:r>
          </a:p>
          <a:p>
            <a:pPr eaLnBrk="1" hangingPunct="1">
              <a:lnSpc>
                <a:spcPct val="90000"/>
              </a:lnSpc>
              <a:buFontTx/>
              <a:buNone/>
            </a:pPr>
            <a:r>
              <a:rPr lang="en-US" altLang="en-US" sz="1000" dirty="0"/>
              <a:t>Feb		126	Feb	180</a:t>
            </a:r>
          </a:p>
          <a:p>
            <a:pPr eaLnBrk="1" hangingPunct="1">
              <a:lnSpc>
                <a:spcPct val="90000"/>
              </a:lnSpc>
              <a:buFontTx/>
              <a:buNone/>
            </a:pPr>
            <a:r>
              <a:rPr lang="en-US" altLang="en-US" sz="1000" dirty="0"/>
              <a:t>Mar		141	Mar	193</a:t>
            </a:r>
          </a:p>
          <a:p>
            <a:pPr eaLnBrk="1" hangingPunct="1">
              <a:lnSpc>
                <a:spcPct val="90000"/>
              </a:lnSpc>
              <a:buFontTx/>
              <a:buNone/>
            </a:pPr>
            <a:r>
              <a:rPr lang="en-US" altLang="en-US" sz="1000" dirty="0"/>
              <a:t>Apr		135	Apr	181</a:t>
            </a:r>
          </a:p>
          <a:p>
            <a:pPr eaLnBrk="1" hangingPunct="1">
              <a:lnSpc>
                <a:spcPct val="90000"/>
              </a:lnSpc>
              <a:buFontTx/>
              <a:buNone/>
            </a:pPr>
            <a:r>
              <a:rPr lang="en-US" altLang="en-US" sz="1000" dirty="0"/>
              <a:t>May		125	May	183</a:t>
            </a:r>
          </a:p>
          <a:p>
            <a:pPr eaLnBrk="1" hangingPunct="1">
              <a:lnSpc>
                <a:spcPct val="90000"/>
              </a:lnSpc>
              <a:buFontTx/>
              <a:buNone/>
            </a:pPr>
            <a:r>
              <a:rPr lang="en-US" altLang="en-US" sz="1000" dirty="0"/>
              <a:t>Jun		149	Jun	218</a:t>
            </a:r>
          </a:p>
          <a:p>
            <a:pPr eaLnBrk="1" hangingPunct="1">
              <a:lnSpc>
                <a:spcPct val="90000"/>
              </a:lnSpc>
              <a:buFontTx/>
              <a:buNone/>
            </a:pPr>
            <a:r>
              <a:rPr lang="en-US" altLang="en-US" sz="1000" dirty="0"/>
              <a:t>Jul		170	Jul	230</a:t>
            </a:r>
          </a:p>
          <a:p>
            <a:pPr eaLnBrk="1" hangingPunct="1">
              <a:lnSpc>
                <a:spcPct val="90000"/>
              </a:lnSpc>
              <a:buFontTx/>
              <a:buNone/>
            </a:pPr>
            <a:r>
              <a:rPr lang="en-US" altLang="en-US" sz="1000" dirty="0"/>
              <a:t>Aug		170	Aug	242</a:t>
            </a:r>
          </a:p>
          <a:p>
            <a:pPr eaLnBrk="1" hangingPunct="1">
              <a:lnSpc>
                <a:spcPct val="90000"/>
              </a:lnSpc>
              <a:buFontTx/>
              <a:buNone/>
            </a:pPr>
            <a:r>
              <a:rPr lang="en-US" altLang="en-US" sz="1000" dirty="0"/>
              <a:t>Sep		158	Sep	209</a:t>
            </a:r>
          </a:p>
          <a:p>
            <a:pPr eaLnBrk="1" hangingPunct="1">
              <a:lnSpc>
                <a:spcPct val="90000"/>
              </a:lnSpc>
              <a:buFontTx/>
              <a:buNone/>
            </a:pPr>
            <a:r>
              <a:rPr lang="en-US" altLang="en-US" sz="1000" dirty="0"/>
              <a:t>Oct		133	Oct	191</a:t>
            </a:r>
          </a:p>
          <a:p>
            <a:pPr eaLnBrk="1" hangingPunct="1">
              <a:lnSpc>
                <a:spcPct val="90000"/>
              </a:lnSpc>
              <a:buFontTx/>
              <a:buNone/>
            </a:pPr>
            <a:r>
              <a:rPr lang="en-US" altLang="en-US" sz="1000" dirty="0"/>
              <a:t>Nov		114	Nov	172</a:t>
            </a:r>
          </a:p>
          <a:p>
            <a:pPr eaLnBrk="1" hangingPunct="1">
              <a:lnSpc>
                <a:spcPct val="90000"/>
              </a:lnSpc>
              <a:buFontTx/>
              <a:buNone/>
            </a:pPr>
            <a:r>
              <a:rPr lang="en-US" altLang="en-US" sz="1000" dirty="0"/>
              <a:t>Dec		140	Dec	194</a:t>
            </a:r>
          </a:p>
        </p:txBody>
      </p:sp>
      <p:sp>
        <p:nvSpPr>
          <p:cNvPr id="146439" name="Rectangle 4">
            <a:extLst>
              <a:ext uri="{FF2B5EF4-FFF2-40B4-BE49-F238E27FC236}">
                <a16:creationId xmlns:a16="http://schemas.microsoft.com/office/drawing/2014/main" id="{10011896-46A0-47E8-AAEA-4F5D538F4440}"/>
              </a:ext>
            </a:extLst>
          </p:cNvPr>
          <p:cNvSpPr>
            <a:spLocks noChangeArrowheads="1"/>
          </p:cNvSpPr>
          <p:nvPr/>
        </p:nvSpPr>
        <p:spPr bwMode="auto">
          <a:xfrm>
            <a:off x="6096000" y="1828800"/>
            <a:ext cx="5334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buFontTx/>
              <a:buNone/>
            </a:pPr>
            <a:r>
              <a:rPr lang="en-US" altLang="en-US" sz="900" u="sng" dirty="0" err="1"/>
              <a:t>Mth</a:t>
            </a:r>
            <a:r>
              <a:rPr lang="en-US" altLang="en-US" sz="900" u="sng" dirty="0"/>
              <a:t>		Pass	</a:t>
            </a:r>
            <a:r>
              <a:rPr lang="en-US" altLang="en-US" sz="900" u="sng" dirty="0" err="1"/>
              <a:t>Mth</a:t>
            </a:r>
            <a:r>
              <a:rPr lang="en-US" altLang="en-US" sz="900" u="sng" dirty="0"/>
              <a:t>	Pass</a:t>
            </a:r>
            <a:endParaRPr lang="en-US" altLang="en-US" sz="900" dirty="0"/>
          </a:p>
          <a:p>
            <a:pPr eaLnBrk="1" hangingPunct="1">
              <a:buFontTx/>
              <a:buNone/>
            </a:pPr>
            <a:r>
              <a:rPr lang="en-US" altLang="en-US" sz="900" dirty="0"/>
              <a:t>Jan		196	Jan	242</a:t>
            </a:r>
          </a:p>
          <a:p>
            <a:pPr eaLnBrk="1" hangingPunct="1">
              <a:buFontTx/>
              <a:buNone/>
            </a:pPr>
            <a:r>
              <a:rPr lang="en-US" altLang="en-US" sz="900" dirty="0"/>
              <a:t>Feb		196	Feb	233</a:t>
            </a:r>
          </a:p>
          <a:p>
            <a:pPr eaLnBrk="1" hangingPunct="1">
              <a:buFontTx/>
              <a:buNone/>
            </a:pPr>
            <a:r>
              <a:rPr lang="en-US" altLang="en-US" sz="900" dirty="0"/>
              <a:t>Mar		236	Mar	267</a:t>
            </a:r>
          </a:p>
          <a:p>
            <a:pPr eaLnBrk="1" hangingPunct="1">
              <a:buFontTx/>
              <a:buNone/>
            </a:pPr>
            <a:r>
              <a:rPr lang="en-US" altLang="en-US" sz="900" dirty="0"/>
              <a:t>Apr		235	Apr	269</a:t>
            </a:r>
          </a:p>
          <a:p>
            <a:pPr eaLnBrk="1" hangingPunct="1">
              <a:buFontTx/>
              <a:buNone/>
            </a:pPr>
            <a:r>
              <a:rPr lang="en-US" altLang="en-US" sz="900" dirty="0"/>
              <a:t>May		229	May	270</a:t>
            </a:r>
          </a:p>
          <a:p>
            <a:pPr eaLnBrk="1" hangingPunct="1">
              <a:buFontTx/>
              <a:buNone/>
            </a:pPr>
            <a:r>
              <a:rPr lang="en-US" altLang="en-US" sz="900" dirty="0"/>
              <a:t>Jun		243	Jun	315</a:t>
            </a:r>
          </a:p>
          <a:p>
            <a:pPr eaLnBrk="1" hangingPunct="1">
              <a:buFontTx/>
              <a:buNone/>
            </a:pPr>
            <a:r>
              <a:rPr lang="en-US" altLang="en-US" sz="900" dirty="0"/>
              <a:t>Jul		264	Jul	364</a:t>
            </a:r>
          </a:p>
          <a:p>
            <a:pPr eaLnBrk="1" hangingPunct="1">
              <a:buFontTx/>
              <a:buNone/>
            </a:pPr>
            <a:r>
              <a:rPr lang="en-US" altLang="en-US" sz="900" dirty="0"/>
              <a:t>Aug		272	Aug	347</a:t>
            </a:r>
          </a:p>
          <a:p>
            <a:pPr eaLnBrk="1" hangingPunct="1">
              <a:buFontTx/>
              <a:buNone/>
            </a:pPr>
            <a:r>
              <a:rPr lang="en-US" altLang="en-US" sz="900" dirty="0"/>
              <a:t>Sep		237	Sep	312</a:t>
            </a:r>
          </a:p>
          <a:p>
            <a:pPr eaLnBrk="1" hangingPunct="1">
              <a:buFontTx/>
              <a:buNone/>
            </a:pPr>
            <a:r>
              <a:rPr lang="en-US" altLang="en-US" sz="900" dirty="0"/>
              <a:t>Oct		211	Oct	274</a:t>
            </a:r>
          </a:p>
          <a:p>
            <a:pPr eaLnBrk="1" hangingPunct="1">
              <a:buFontTx/>
              <a:buNone/>
            </a:pPr>
            <a:r>
              <a:rPr lang="en-US" altLang="en-US" sz="900" dirty="0"/>
              <a:t>Nov		180	Nov	237</a:t>
            </a:r>
          </a:p>
          <a:p>
            <a:pPr eaLnBrk="1" hangingPunct="1">
              <a:buFontTx/>
              <a:buNone/>
            </a:pPr>
            <a:r>
              <a:rPr lang="en-US" altLang="en-US" sz="900" dirty="0"/>
              <a:t>Dec		201	Dec	278</a:t>
            </a:r>
          </a:p>
          <a:p>
            <a:pPr eaLnBrk="1" hangingPunct="1">
              <a:buFontTx/>
              <a:buNone/>
            </a:pPr>
            <a:r>
              <a:rPr lang="en-US" altLang="en-US" sz="900" dirty="0"/>
              <a:t>Jan		204	Jan	284</a:t>
            </a:r>
          </a:p>
          <a:p>
            <a:pPr eaLnBrk="1" hangingPunct="1">
              <a:buFontTx/>
              <a:buNone/>
            </a:pPr>
            <a:r>
              <a:rPr lang="en-US" altLang="en-US" sz="900" dirty="0"/>
              <a:t>Feb		188	Feb	277</a:t>
            </a:r>
          </a:p>
          <a:p>
            <a:pPr eaLnBrk="1" hangingPunct="1">
              <a:buFontTx/>
              <a:buNone/>
            </a:pPr>
            <a:r>
              <a:rPr lang="en-US" altLang="en-US" sz="900" dirty="0"/>
              <a:t>Mar		235	Mar	317</a:t>
            </a:r>
          </a:p>
          <a:p>
            <a:pPr eaLnBrk="1" hangingPunct="1">
              <a:buFontTx/>
              <a:buNone/>
            </a:pPr>
            <a:r>
              <a:rPr lang="en-US" altLang="en-US" sz="900" dirty="0"/>
              <a:t>Apr		227	Apr	313</a:t>
            </a:r>
          </a:p>
          <a:p>
            <a:pPr eaLnBrk="1" hangingPunct="1">
              <a:buFontTx/>
              <a:buNone/>
            </a:pPr>
            <a:r>
              <a:rPr lang="en-US" altLang="en-US" sz="900" dirty="0"/>
              <a:t>May		234	May	318</a:t>
            </a:r>
          </a:p>
          <a:p>
            <a:pPr eaLnBrk="1" hangingPunct="1">
              <a:buFontTx/>
              <a:buNone/>
            </a:pPr>
            <a:r>
              <a:rPr lang="en-US" altLang="en-US" sz="900" dirty="0"/>
              <a:t>Jun		264	Jun	374</a:t>
            </a:r>
          </a:p>
          <a:p>
            <a:pPr eaLnBrk="1" hangingPunct="1">
              <a:buFontTx/>
              <a:buNone/>
            </a:pPr>
            <a:r>
              <a:rPr lang="en-US" altLang="en-US" sz="900" dirty="0"/>
              <a:t>Jul		302	Jul	413</a:t>
            </a:r>
          </a:p>
          <a:p>
            <a:pPr eaLnBrk="1" hangingPunct="1">
              <a:buFontTx/>
              <a:buNone/>
            </a:pPr>
            <a:r>
              <a:rPr lang="en-US" altLang="en-US" sz="900" dirty="0"/>
              <a:t>Aug		293	Aug	405</a:t>
            </a:r>
          </a:p>
          <a:p>
            <a:pPr eaLnBrk="1" hangingPunct="1">
              <a:buFontTx/>
              <a:buNone/>
            </a:pPr>
            <a:r>
              <a:rPr lang="en-US" altLang="en-US" sz="900" dirty="0"/>
              <a:t>Sep		259	Sep	355</a:t>
            </a:r>
          </a:p>
          <a:p>
            <a:pPr eaLnBrk="1" hangingPunct="1">
              <a:buFontTx/>
              <a:buNone/>
            </a:pPr>
            <a:r>
              <a:rPr lang="en-US" altLang="en-US" sz="900" dirty="0"/>
              <a:t>Oct		229	Oct	306</a:t>
            </a:r>
          </a:p>
          <a:p>
            <a:pPr eaLnBrk="1" hangingPunct="1">
              <a:buFontTx/>
              <a:buNone/>
            </a:pPr>
            <a:r>
              <a:rPr lang="en-US" altLang="en-US" sz="900" dirty="0"/>
              <a:t>Nov		203	Nov	271</a:t>
            </a:r>
          </a:p>
          <a:p>
            <a:pPr eaLnBrk="1" hangingPunct="1">
              <a:buFontTx/>
              <a:buNone/>
            </a:pPr>
            <a:r>
              <a:rPr lang="en-US" altLang="en-US" sz="900" dirty="0"/>
              <a:t>Dec		229	Dec	306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14B7A96-CDD7-4C49-B773-D9C478B15401}"/>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010F5D95-1FD9-47A1-B6B8-7F1103631830}"/>
              </a:ext>
            </a:extLst>
          </p:cNvPr>
          <p:cNvSpPr>
            <a:spLocks noGrp="1"/>
          </p:cNvSpPr>
          <p:nvPr>
            <p:ph type="ftr" sz="quarter" idx="11"/>
          </p:nvPr>
        </p:nvSpPr>
        <p:spPr/>
        <p:txBody>
          <a:bodyPr/>
          <a:lstStyle/>
          <a:p>
            <a:pPr>
              <a:defRPr/>
            </a:pPr>
            <a:r>
              <a:rPr lang="en-US"/>
              <a:t>RNSengupta,IME Dept,IIT Kanpur,INDIA</a:t>
            </a:r>
          </a:p>
        </p:txBody>
      </p:sp>
      <p:sp>
        <p:nvSpPr>
          <p:cNvPr id="147460" name="Slide Number Placeholder 5">
            <a:extLst>
              <a:ext uri="{FF2B5EF4-FFF2-40B4-BE49-F238E27FC236}">
                <a16:creationId xmlns:a16="http://schemas.microsoft.com/office/drawing/2014/main" id="{3DA37613-6107-492F-AA53-549C519927B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94D8FF6-F5CA-4B72-8E5F-113C2AB2DFC8}" type="slidenum">
              <a:rPr lang="en-US" altLang="en-US" sz="1400" smtClean="0"/>
              <a:pPr>
                <a:spcBef>
                  <a:spcPct val="0"/>
                </a:spcBef>
                <a:buFontTx/>
                <a:buNone/>
              </a:pPr>
              <a:t>49</a:t>
            </a:fld>
            <a:endParaRPr lang="en-US" altLang="en-US" sz="1400"/>
          </a:p>
        </p:txBody>
      </p:sp>
      <p:sp>
        <p:nvSpPr>
          <p:cNvPr id="35845" name="Rectangle 2">
            <a:extLst>
              <a:ext uri="{FF2B5EF4-FFF2-40B4-BE49-F238E27FC236}">
                <a16:creationId xmlns:a16="http://schemas.microsoft.com/office/drawing/2014/main" id="{9C251A09-A23C-41A9-BD7C-F1AA04D236C6}"/>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91142" name="Rectangle 3">
            <a:extLst>
              <a:ext uri="{FF2B5EF4-FFF2-40B4-BE49-F238E27FC236}">
                <a16:creationId xmlns:a16="http://schemas.microsoft.com/office/drawing/2014/main" id="{848B2039-4335-4931-BA5D-7392D81CD313}"/>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
              <a:defRPr/>
            </a:pPr>
            <a:r>
              <a:rPr lang="en-US" altLang="en-US" sz="8500" dirty="0"/>
              <a:t>3MA </a:t>
            </a:r>
            <a:r>
              <a:rPr lang="en-US" altLang="en-US" sz="8500" b="1" dirty="0">
                <a:solidFill>
                  <a:srgbClr val="0000FF"/>
                </a:solidFill>
              </a:rPr>
              <a:t>for Y</a:t>
            </a:r>
            <a:r>
              <a:rPr lang="en-US" altLang="en-US" sz="8500" b="1" baseline="-25000" dirty="0">
                <a:solidFill>
                  <a:srgbClr val="0000FF"/>
                </a:solidFill>
              </a:rPr>
              <a:t>0</a:t>
            </a:r>
            <a:endParaRPr lang="en-US" altLang="en-US" sz="8500" dirty="0"/>
          </a:p>
          <a:p>
            <a:pPr marL="0" indent="0" eaLnBrk="1" hangingPunct="1">
              <a:lnSpc>
                <a:spcPct val="90000"/>
              </a:lnSpc>
              <a:buFontTx/>
              <a:buNone/>
              <a:defRPr/>
            </a:pPr>
            <a:r>
              <a:rPr lang="en-US" altLang="en-US" sz="8500" dirty="0"/>
              <a:t>=(Y</a:t>
            </a:r>
            <a:r>
              <a:rPr lang="en-US" altLang="en-US" sz="8500" baseline="-25000" dirty="0"/>
              <a:t>-1</a:t>
            </a:r>
            <a:r>
              <a:rPr lang="en-US" altLang="en-US" sz="8500" dirty="0"/>
              <a:t> + Y</a:t>
            </a:r>
            <a:r>
              <a:rPr lang="en-US" altLang="en-US" sz="8500" baseline="-25000" dirty="0"/>
              <a:t>0</a:t>
            </a:r>
            <a:r>
              <a:rPr lang="en-US" altLang="en-US" sz="8500" dirty="0"/>
              <a:t> + Y</a:t>
            </a:r>
            <a:r>
              <a:rPr lang="en-US" altLang="en-US" sz="8500" baseline="-25000" dirty="0"/>
              <a:t>+1</a:t>
            </a:r>
            <a:r>
              <a:rPr lang="en-US" altLang="en-US" sz="8500" dirty="0"/>
              <a:t>)/3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C1013684-C9D1-4DED-953C-2B59C7EF2446}"/>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7FA28D76-9B50-4CA5-99EF-468CEE413604}"/>
              </a:ext>
            </a:extLst>
          </p:cNvPr>
          <p:cNvSpPr>
            <a:spLocks noGrp="1"/>
          </p:cNvSpPr>
          <p:nvPr>
            <p:ph type="ftr" sz="quarter" idx="11"/>
          </p:nvPr>
        </p:nvSpPr>
        <p:spPr/>
        <p:txBody>
          <a:bodyPr/>
          <a:lstStyle/>
          <a:p>
            <a:pPr>
              <a:defRPr/>
            </a:pPr>
            <a:r>
              <a:rPr lang="en-US"/>
              <a:t>RNSengupta,IME Dept,IIT Kanpur,INDIA</a:t>
            </a:r>
          </a:p>
        </p:txBody>
      </p:sp>
      <p:sp>
        <p:nvSpPr>
          <p:cNvPr id="27652" name="Slide Number Placeholder 7">
            <a:extLst>
              <a:ext uri="{FF2B5EF4-FFF2-40B4-BE49-F238E27FC236}">
                <a16:creationId xmlns:a16="http://schemas.microsoft.com/office/drawing/2014/main" id="{F5915C47-3DAB-4AC1-B7FF-825A8DE7F2C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AC487E5-1737-4A2A-97DF-B8A544C31F2C}" type="slidenum">
              <a:rPr lang="en-US" altLang="en-US" sz="1400" smtClean="0"/>
              <a:pPr>
                <a:spcBef>
                  <a:spcPct val="0"/>
                </a:spcBef>
                <a:buFontTx/>
                <a:buNone/>
              </a:pPr>
              <a:t>5</a:t>
            </a:fld>
            <a:endParaRPr lang="en-US" altLang="en-US" sz="1400"/>
          </a:p>
        </p:txBody>
      </p:sp>
      <p:sp>
        <p:nvSpPr>
          <p:cNvPr id="31749" name="Rectangle 2">
            <a:extLst>
              <a:ext uri="{FF2B5EF4-FFF2-40B4-BE49-F238E27FC236}">
                <a16:creationId xmlns:a16="http://schemas.microsoft.com/office/drawing/2014/main" id="{F73C196F-C3AC-4469-90B7-E059A2D77715}"/>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Types</a:t>
            </a:r>
            <a:endParaRPr lang="en-US" altLang="en-US" dirty="0"/>
          </a:p>
        </p:txBody>
      </p:sp>
      <p:sp>
        <p:nvSpPr>
          <p:cNvPr id="27654" name="Rectangle 3">
            <a:extLst>
              <a:ext uri="{FF2B5EF4-FFF2-40B4-BE49-F238E27FC236}">
                <a16:creationId xmlns:a16="http://schemas.microsoft.com/office/drawing/2014/main" id="{D2E0C2E7-C64A-43F4-AEED-B265C6E31E0B}"/>
              </a:ext>
            </a:extLst>
          </p:cNvPr>
          <p:cNvSpPr>
            <a:spLocks noGrp="1" noChangeArrowheads="1"/>
          </p:cNvSpPr>
          <p:nvPr>
            <p:ph type="body" sz="half" idx="1"/>
          </p:nvPr>
        </p:nvSpPr>
        <p:spPr>
          <a:xfrm>
            <a:off x="609600" y="1600200"/>
            <a:ext cx="10972800" cy="4525963"/>
          </a:xfrm>
        </p:spPr>
        <p:txBody>
          <a:bodyPr/>
          <a:lstStyle/>
          <a:p>
            <a:pPr eaLnBrk="1" hangingPunct="1">
              <a:buFont typeface="Wingdings" panose="05000000000000000000" pitchFamily="2" charset="2"/>
              <a:buChar char="§"/>
            </a:pPr>
            <a:r>
              <a:rPr lang="en-US" altLang="en-US" sz="3500">
                <a:sym typeface="Symbol" panose="05050102010706020507" pitchFamily="18" charset="2"/>
              </a:rPr>
              <a:t>Quantitative</a:t>
            </a:r>
          </a:p>
          <a:p>
            <a:pPr lvl="1" eaLnBrk="1" hangingPunct="1">
              <a:buFont typeface="Wingdings" panose="05000000000000000000" pitchFamily="2" charset="2"/>
              <a:buChar char="v"/>
            </a:pPr>
            <a:r>
              <a:rPr lang="en-US" altLang="en-US" sz="3500">
                <a:sym typeface="Symbol" panose="05050102010706020507" pitchFamily="18" charset="2"/>
              </a:rPr>
              <a:t>Time Series</a:t>
            </a:r>
          </a:p>
          <a:p>
            <a:pPr lvl="1" eaLnBrk="1" hangingPunct="1">
              <a:buFont typeface="Wingdings" panose="05000000000000000000" pitchFamily="2" charset="2"/>
              <a:buChar char="v"/>
            </a:pPr>
            <a:r>
              <a:rPr lang="en-US" altLang="en-US" sz="3500">
                <a:sym typeface="Symbol" panose="05050102010706020507" pitchFamily="18" charset="2"/>
              </a:rPr>
              <a:t>Exploratory</a:t>
            </a:r>
          </a:p>
          <a:p>
            <a:pPr eaLnBrk="1" hangingPunct="1">
              <a:buFont typeface="Wingdings" panose="05000000000000000000" pitchFamily="2" charset="2"/>
              <a:buChar char="§"/>
            </a:pPr>
            <a:r>
              <a:rPr lang="en-US" altLang="en-US" sz="3500">
                <a:sym typeface="Symbol" panose="05050102010706020507" pitchFamily="18" charset="2"/>
              </a:rPr>
              <a:t>Qualitative</a:t>
            </a:r>
          </a:p>
          <a:p>
            <a:pPr lvl="1" eaLnBrk="1" hangingPunct="1">
              <a:buFont typeface="Wingdings" panose="05000000000000000000" pitchFamily="2" charset="2"/>
              <a:buChar char="v"/>
            </a:pPr>
            <a:r>
              <a:rPr lang="en-US" altLang="en-US" sz="3500">
                <a:sym typeface="Symbol" panose="05050102010706020507" pitchFamily="18" charset="2"/>
              </a:rPr>
              <a:t>Delphi Method</a:t>
            </a:r>
          </a:p>
          <a:p>
            <a:pPr lvl="1" eaLnBrk="1" hangingPunct="1">
              <a:buFont typeface="Wingdings" panose="05000000000000000000" pitchFamily="2" charset="2"/>
              <a:buChar char="v"/>
            </a:pPr>
            <a:r>
              <a:rPr lang="en-US" altLang="en-US" sz="3500">
                <a:sym typeface="Symbol" panose="05050102010706020507" pitchFamily="18" charset="2"/>
              </a:rPr>
              <a:t>Brain Storming</a:t>
            </a:r>
          </a:p>
          <a:p>
            <a:pPr lvl="1" eaLnBrk="1" hangingPunct="1">
              <a:buFont typeface="Wingdings" panose="05000000000000000000" pitchFamily="2" charset="2"/>
              <a:buChar char="v"/>
            </a:pPr>
            <a:r>
              <a:rPr lang="en-US" altLang="en-US" sz="3500">
                <a:sym typeface="Symbol" panose="05050102010706020507" pitchFamily="18" charset="2"/>
              </a:rPr>
              <a:t>Expert Opinion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7E356AD-452D-4DEA-B385-297D68F26EB2}"/>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FE6C58F2-8A3F-4D02-B8D4-E7151F24CA40}"/>
              </a:ext>
            </a:extLst>
          </p:cNvPr>
          <p:cNvSpPr>
            <a:spLocks noGrp="1"/>
          </p:cNvSpPr>
          <p:nvPr>
            <p:ph type="ftr" sz="quarter" idx="11"/>
          </p:nvPr>
        </p:nvSpPr>
        <p:spPr/>
        <p:txBody>
          <a:bodyPr/>
          <a:lstStyle/>
          <a:p>
            <a:pPr>
              <a:defRPr/>
            </a:pPr>
            <a:r>
              <a:rPr lang="en-US"/>
              <a:t>RNSengupta,IME Dept,IIT Kanpur,INDIA</a:t>
            </a:r>
          </a:p>
        </p:txBody>
      </p:sp>
      <p:sp>
        <p:nvSpPr>
          <p:cNvPr id="148484" name="Slide Number Placeholder 5">
            <a:extLst>
              <a:ext uri="{FF2B5EF4-FFF2-40B4-BE49-F238E27FC236}">
                <a16:creationId xmlns:a16="http://schemas.microsoft.com/office/drawing/2014/main" id="{F3A82E40-87ED-4764-BFE5-C9C3A832066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E80DE6A-B666-4622-A6C7-0C7F7289735B}" type="slidenum">
              <a:rPr lang="en-US" altLang="en-US" sz="1400" smtClean="0"/>
              <a:pPr>
                <a:spcBef>
                  <a:spcPct val="0"/>
                </a:spcBef>
                <a:buFontTx/>
                <a:buNone/>
              </a:pPr>
              <a:t>50</a:t>
            </a:fld>
            <a:endParaRPr lang="en-US" altLang="en-US" sz="1400"/>
          </a:p>
        </p:txBody>
      </p:sp>
      <p:sp>
        <p:nvSpPr>
          <p:cNvPr id="35845" name="Rectangle 2">
            <a:extLst>
              <a:ext uri="{FF2B5EF4-FFF2-40B4-BE49-F238E27FC236}">
                <a16:creationId xmlns:a16="http://schemas.microsoft.com/office/drawing/2014/main" id="{1A3E88A8-266F-47CB-8CD7-9B209791D81D}"/>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91142" name="Rectangle 3">
            <a:extLst>
              <a:ext uri="{FF2B5EF4-FFF2-40B4-BE49-F238E27FC236}">
                <a16:creationId xmlns:a16="http://schemas.microsoft.com/office/drawing/2014/main" id="{C0C52108-E726-48A3-96B9-6FE703C6E690}"/>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
              <a:defRPr/>
            </a:pPr>
            <a:r>
              <a:rPr lang="en-US" altLang="en-US" sz="8000" dirty="0"/>
              <a:t>5MA </a:t>
            </a:r>
            <a:r>
              <a:rPr lang="en-US" altLang="en-US" sz="8000" b="1" dirty="0">
                <a:solidFill>
                  <a:srgbClr val="0000FF"/>
                </a:solidFill>
              </a:rPr>
              <a:t>for Y</a:t>
            </a:r>
            <a:r>
              <a:rPr lang="en-US" altLang="en-US" sz="8000" b="1" baseline="-25000" dirty="0">
                <a:solidFill>
                  <a:srgbClr val="0000FF"/>
                </a:solidFill>
              </a:rPr>
              <a:t>0</a:t>
            </a:r>
            <a:endParaRPr lang="en-US" altLang="en-US" sz="8000" dirty="0"/>
          </a:p>
          <a:p>
            <a:pPr marL="0" indent="0" eaLnBrk="1" hangingPunct="1">
              <a:lnSpc>
                <a:spcPct val="90000"/>
              </a:lnSpc>
              <a:buFontTx/>
              <a:buNone/>
              <a:defRPr/>
            </a:pPr>
            <a:r>
              <a:rPr lang="en-US" altLang="en-US" sz="8000" dirty="0"/>
              <a:t>=(Y</a:t>
            </a:r>
            <a:r>
              <a:rPr lang="en-US" altLang="en-US" sz="8000" baseline="-25000" dirty="0"/>
              <a:t>-2</a:t>
            </a:r>
            <a:r>
              <a:rPr lang="en-US" altLang="en-US" sz="8000" dirty="0"/>
              <a:t> + Y</a:t>
            </a:r>
            <a:r>
              <a:rPr lang="en-US" altLang="en-US" sz="8000" baseline="-25000" dirty="0"/>
              <a:t>-1</a:t>
            </a:r>
            <a:r>
              <a:rPr lang="en-US" altLang="en-US" sz="8000" dirty="0"/>
              <a:t> + Y</a:t>
            </a:r>
            <a:r>
              <a:rPr lang="en-US" altLang="en-US" sz="8000" baseline="-25000" dirty="0"/>
              <a:t>0</a:t>
            </a:r>
            <a:r>
              <a:rPr lang="en-US" altLang="en-US" sz="8000" dirty="0"/>
              <a:t> + Y</a:t>
            </a:r>
            <a:r>
              <a:rPr lang="en-US" altLang="en-US" sz="8000" baseline="-25000" dirty="0"/>
              <a:t>+1</a:t>
            </a:r>
            <a:r>
              <a:rPr lang="en-US" altLang="en-US" sz="8000" dirty="0"/>
              <a:t> + Y</a:t>
            </a:r>
            <a:r>
              <a:rPr lang="en-US" altLang="en-US" sz="8000" baseline="-25000" dirty="0"/>
              <a:t>+2</a:t>
            </a:r>
            <a:r>
              <a:rPr lang="en-US" altLang="en-US" sz="8000" dirty="0"/>
              <a:t>)/5</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A845D7F-7CE4-4403-9D36-DE04B4D3F01A}"/>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38A1813F-29F0-4924-BB11-4F3EA8B504B3}"/>
              </a:ext>
            </a:extLst>
          </p:cNvPr>
          <p:cNvSpPr>
            <a:spLocks noGrp="1"/>
          </p:cNvSpPr>
          <p:nvPr>
            <p:ph type="ftr" sz="quarter" idx="11"/>
          </p:nvPr>
        </p:nvSpPr>
        <p:spPr/>
        <p:txBody>
          <a:bodyPr/>
          <a:lstStyle/>
          <a:p>
            <a:pPr>
              <a:defRPr/>
            </a:pPr>
            <a:r>
              <a:rPr lang="en-US"/>
              <a:t>RNSengupta,IME Dept,IIT Kanpur,INDIA</a:t>
            </a:r>
          </a:p>
        </p:txBody>
      </p:sp>
      <p:sp>
        <p:nvSpPr>
          <p:cNvPr id="149508" name="Slide Number Placeholder 5">
            <a:extLst>
              <a:ext uri="{FF2B5EF4-FFF2-40B4-BE49-F238E27FC236}">
                <a16:creationId xmlns:a16="http://schemas.microsoft.com/office/drawing/2014/main" id="{44F03727-15E0-4B5B-8434-9FF146F1F96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548003F-70F0-44C2-9A21-F06824380D6E}" type="slidenum">
              <a:rPr lang="en-US" altLang="en-US" sz="1400" smtClean="0"/>
              <a:pPr>
                <a:spcBef>
                  <a:spcPct val="0"/>
                </a:spcBef>
                <a:buFontTx/>
                <a:buNone/>
              </a:pPr>
              <a:t>51</a:t>
            </a:fld>
            <a:endParaRPr lang="en-US" altLang="en-US" sz="1400"/>
          </a:p>
        </p:txBody>
      </p:sp>
      <p:sp>
        <p:nvSpPr>
          <p:cNvPr id="35845" name="Rectangle 2">
            <a:extLst>
              <a:ext uri="{FF2B5EF4-FFF2-40B4-BE49-F238E27FC236}">
                <a16:creationId xmlns:a16="http://schemas.microsoft.com/office/drawing/2014/main" id="{36827314-A114-4016-8668-E4A0B1C60AA9}"/>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92166" name="Rectangle 3">
            <a:extLst>
              <a:ext uri="{FF2B5EF4-FFF2-40B4-BE49-F238E27FC236}">
                <a16:creationId xmlns:a16="http://schemas.microsoft.com/office/drawing/2014/main" id="{46D4C78D-8003-4DAF-93BB-F902170F8BC2}"/>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
              <a:defRPr/>
            </a:pPr>
            <a:r>
              <a:rPr lang="en-US" altLang="en-US" sz="7500" dirty="0"/>
              <a:t>7MA </a:t>
            </a:r>
            <a:r>
              <a:rPr lang="en-US" altLang="en-US" sz="7500" b="1" dirty="0">
                <a:solidFill>
                  <a:srgbClr val="0000FF"/>
                </a:solidFill>
              </a:rPr>
              <a:t>for Y</a:t>
            </a:r>
            <a:r>
              <a:rPr lang="en-US" altLang="en-US" sz="7500" b="1" baseline="-25000" dirty="0">
                <a:solidFill>
                  <a:srgbClr val="0000FF"/>
                </a:solidFill>
              </a:rPr>
              <a:t>0</a:t>
            </a:r>
            <a:endParaRPr lang="en-US" altLang="en-US" sz="7500" dirty="0"/>
          </a:p>
          <a:p>
            <a:pPr marL="0" indent="0" eaLnBrk="1" hangingPunct="1">
              <a:lnSpc>
                <a:spcPct val="90000"/>
              </a:lnSpc>
              <a:buFontTx/>
              <a:buNone/>
              <a:defRPr/>
            </a:pPr>
            <a:r>
              <a:rPr lang="en-US" altLang="en-US" sz="7500" dirty="0"/>
              <a:t>=(Y</a:t>
            </a:r>
            <a:r>
              <a:rPr lang="en-US" altLang="en-US" sz="7500" baseline="-25000" dirty="0"/>
              <a:t>-3</a:t>
            </a:r>
            <a:r>
              <a:rPr lang="en-US" altLang="en-US" sz="7500" dirty="0"/>
              <a:t> + Y</a:t>
            </a:r>
            <a:r>
              <a:rPr lang="en-US" altLang="en-US" sz="7500" baseline="-25000" dirty="0"/>
              <a:t>-2</a:t>
            </a:r>
            <a:r>
              <a:rPr lang="en-US" altLang="en-US" sz="7500" dirty="0"/>
              <a:t> + Y</a:t>
            </a:r>
            <a:r>
              <a:rPr lang="en-US" altLang="en-US" sz="7500" baseline="-25000" dirty="0"/>
              <a:t>-1</a:t>
            </a:r>
            <a:r>
              <a:rPr lang="en-US" altLang="en-US" sz="7500" dirty="0"/>
              <a:t> + Y</a:t>
            </a:r>
            <a:r>
              <a:rPr lang="en-US" altLang="en-US" sz="7500" baseline="-25000" dirty="0"/>
              <a:t>0</a:t>
            </a:r>
            <a:r>
              <a:rPr lang="en-US" altLang="en-US" sz="7500" dirty="0"/>
              <a:t> + Y</a:t>
            </a:r>
            <a:r>
              <a:rPr lang="en-US" altLang="en-US" sz="7500" baseline="-25000" dirty="0"/>
              <a:t>+1</a:t>
            </a:r>
            <a:r>
              <a:rPr lang="en-US" altLang="en-US" sz="7500" dirty="0"/>
              <a:t> + Y</a:t>
            </a:r>
            <a:r>
              <a:rPr lang="en-US" altLang="en-US" sz="7500" baseline="-25000" dirty="0"/>
              <a:t>+2</a:t>
            </a:r>
            <a:r>
              <a:rPr lang="en-US" altLang="en-US" sz="7500" dirty="0"/>
              <a:t> + Y</a:t>
            </a:r>
            <a:r>
              <a:rPr lang="en-US" altLang="en-US" sz="7500" baseline="-25000" dirty="0"/>
              <a:t>+3</a:t>
            </a:r>
            <a:r>
              <a:rPr lang="en-US" altLang="en-US" sz="7500" dirty="0"/>
              <a:t>)/7</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7D41D82-17EF-4AAF-B79C-814D7620A02C}"/>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9A76B957-085B-4190-87CC-80EF462BA085}"/>
              </a:ext>
            </a:extLst>
          </p:cNvPr>
          <p:cNvSpPr>
            <a:spLocks noGrp="1"/>
          </p:cNvSpPr>
          <p:nvPr>
            <p:ph type="ftr" sz="quarter" idx="11"/>
          </p:nvPr>
        </p:nvSpPr>
        <p:spPr/>
        <p:txBody>
          <a:bodyPr/>
          <a:lstStyle/>
          <a:p>
            <a:pPr>
              <a:defRPr/>
            </a:pPr>
            <a:r>
              <a:rPr lang="en-US"/>
              <a:t>RNSengupta,IME Dept,IIT Kanpur,INDIA</a:t>
            </a:r>
          </a:p>
        </p:txBody>
      </p:sp>
      <p:sp>
        <p:nvSpPr>
          <p:cNvPr id="150532" name="Slide Number Placeholder 5">
            <a:extLst>
              <a:ext uri="{FF2B5EF4-FFF2-40B4-BE49-F238E27FC236}">
                <a16:creationId xmlns:a16="http://schemas.microsoft.com/office/drawing/2014/main" id="{8F21B6F9-8144-4588-9E54-4CBCA0C05B9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B00E9FB-A23C-40D8-9391-18D64252A4E0}" type="slidenum">
              <a:rPr lang="en-US" altLang="en-US" sz="1400" smtClean="0"/>
              <a:pPr>
                <a:spcBef>
                  <a:spcPct val="0"/>
                </a:spcBef>
                <a:buFontTx/>
                <a:buNone/>
              </a:pPr>
              <a:t>52</a:t>
            </a:fld>
            <a:endParaRPr lang="en-US" altLang="en-US" sz="1400"/>
          </a:p>
        </p:txBody>
      </p:sp>
      <p:sp>
        <p:nvSpPr>
          <p:cNvPr id="35845" name="Rectangle 2">
            <a:extLst>
              <a:ext uri="{FF2B5EF4-FFF2-40B4-BE49-F238E27FC236}">
                <a16:creationId xmlns:a16="http://schemas.microsoft.com/office/drawing/2014/main" id="{F7763F0E-18BC-48B1-BD86-C57EA523DE30}"/>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92166" name="Rectangle 3">
            <a:extLst>
              <a:ext uri="{FF2B5EF4-FFF2-40B4-BE49-F238E27FC236}">
                <a16:creationId xmlns:a16="http://schemas.microsoft.com/office/drawing/2014/main" id="{B4963F01-0169-4F89-A003-BD8EA46540EE}"/>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
              <a:defRPr/>
            </a:pPr>
            <a:r>
              <a:rPr lang="en-US" altLang="en-US" sz="4000" dirty="0"/>
              <a:t>2X4MA </a:t>
            </a:r>
            <a:r>
              <a:rPr lang="en-US" altLang="en-US" sz="4000" b="1" dirty="0">
                <a:solidFill>
                  <a:srgbClr val="0000FF"/>
                </a:solidFill>
              </a:rPr>
              <a:t>for Y</a:t>
            </a:r>
            <a:r>
              <a:rPr lang="en-US" altLang="en-US" sz="4000" b="1" baseline="-25000" dirty="0">
                <a:solidFill>
                  <a:srgbClr val="0000FF"/>
                </a:solidFill>
              </a:rPr>
              <a:t>0</a:t>
            </a:r>
            <a:r>
              <a:rPr lang="en-US" altLang="en-US" sz="4000" dirty="0"/>
              <a:t> </a:t>
            </a:r>
          </a:p>
          <a:p>
            <a:pPr marL="0" indent="0" eaLnBrk="1" hangingPunct="1">
              <a:lnSpc>
                <a:spcPct val="90000"/>
              </a:lnSpc>
              <a:buFontTx/>
              <a:buNone/>
              <a:defRPr/>
            </a:pPr>
            <a:r>
              <a:rPr lang="en-US" altLang="en-US" sz="4000" dirty="0"/>
              <a:t>={</a:t>
            </a:r>
            <a:r>
              <a:rPr lang="en-US" altLang="en-US" sz="4000" dirty="0">
                <a:solidFill>
                  <a:srgbClr val="FF0000"/>
                </a:solidFill>
              </a:rPr>
              <a:t>(Y</a:t>
            </a:r>
            <a:r>
              <a:rPr lang="en-US" altLang="en-US" sz="4000" baseline="-25000" dirty="0">
                <a:solidFill>
                  <a:srgbClr val="FF0000"/>
                </a:solidFill>
              </a:rPr>
              <a:t>-2</a:t>
            </a:r>
            <a:r>
              <a:rPr lang="en-US" altLang="en-US" sz="4000" dirty="0">
                <a:solidFill>
                  <a:srgbClr val="FF0000"/>
                </a:solidFill>
              </a:rPr>
              <a:t> + Y</a:t>
            </a:r>
            <a:r>
              <a:rPr lang="en-US" altLang="en-US" sz="4000" baseline="-25000" dirty="0">
                <a:solidFill>
                  <a:srgbClr val="FF0000"/>
                </a:solidFill>
              </a:rPr>
              <a:t>-1</a:t>
            </a:r>
            <a:r>
              <a:rPr lang="en-US" altLang="en-US" sz="4000" dirty="0">
                <a:solidFill>
                  <a:srgbClr val="FF0000"/>
                </a:solidFill>
              </a:rPr>
              <a:t> + Y</a:t>
            </a:r>
            <a:r>
              <a:rPr lang="en-US" altLang="en-US" sz="4000" baseline="-25000" dirty="0">
                <a:solidFill>
                  <a:srgbClr val="FF0000"/>
                </a:solidFill>
              </a:rPr>
              <a:t>0</a:t>
            </a:r>
            <a:r>
              <a:rPr lang="en-US" altLang="en-US" sz="4000" dirty="0">
                <a:solidFill>
                  <a:srgbClr val="FF0000"/>
                </a:solidFill>
              </a:rPr>
              <a:t> + Y</a:t>
            </a:r>
            <a:r>
              <a:rPr lang="en-US" altLang="en-US" sz="4000" baseline="-25000" dirty="0">
                <a:solidFill>
                  <a:srgbClr val="FF0000"/>
                </a:solidFill>
              </a:rPr>
              <a:t>+1</a:t>
            </a:r>
            <a:r>
              <a:rPr lang="en-US" altLang="en-US" sz="4000" dirty="0">
                <a:solidFill>
                  <a:srgbClr val="FF0000"/>
                </a:solidFill>
              </a:rPr>
              <a:t>)/4</a:t>
            </a:r>
            <a:r>
              <a:rPr lang="en-US" altLang="en-US" sz="4000" dirty="0"/>
              <a:t> + </a:t>
            </a:r>
            <a:r>
              <a:rPr lang="en-US" altLang="en-US" sz="4000" dirty="0">
                <a:solidFill>
                  <a:srgbClr val="00CC00"/>
                </a:solidFill>
              </a:rPr>
              <a:t>(Y</a:t>
            </a:r>
            <a:r>
              <a:rPr lang="en-US" altLang="en-US" sz="4000" baseline="-25000" dirty="0">
                <a:solidFill>
                  <a:srgbClr val="00CC00"/>
                </a:solidFill>
              </a:rPr>
              <a:t>-1</a:t>
            </a:r>
            <a:r>
              <a:rPr lang="en-US" altLang="en-US" sz="4000" dirty="0">
                <a:solidFill>
                  <a:srgbClr val="00CC00"/>
                </a:solidFill>
              </a:rPr>
              <a:t> + Y</a:t>
            </a:r>
            <a:r>
              <a:rPr lang="en-US" altLang="en-US" sz="4000" baseline="-25000" dirty="0">
                <a:solidFill>
                  <a:srgbClr val="00CC00"/>
                </a:solidFill>
              </a:rPr>
              <a:t>0</a:t>
            </a:r>
            <a:r>
              <a:rPr lang="en-US" altLang="en-US" sz="4000" dirty="0">
                <a:solidFill>
                  <a:srgbClr val="00CC00"/>
                </a:solidFill>
              </a:rPr>
              <a:t> + Y</a:t>
            </a:r>
            <a:r>
              <a:rPr lang="en-US" altLang="en-US" sz="4000" baseline="-25000" dirty="0">
                <a:solidFill>
                  <a:srgbClr val="00CC00"/>
                </a:solidFill>
              </a:rPr>
              <a:t>+1</a:t>
            </a:r>
            <a:r>
              <a:rPr lang="en-US" altLang="en-US" sz="4000" dirty="0">
                <a:solidFill>
                  <a:srgbClr val="00CC00"/>
                </a:solidFill>
              </a:rPr>
              <a:t> + Y</a:t>
            </a:r>
            <a:r>
              <a:rPr lang="en-US" altLang="en-US" sz="4000" baseline="-25000" dirty="0">
                <a:solidFill>
                  <a:srgbClr val="00CC00"/>
                </a:solidFill>
              </a:rPr>
              <a:t>+2</a:t>
            </a:r>
            <a:r>
              <a:rPr lang="en-US" altLang="en-US" sz="4000" dirty="0">
                <a:solidFill>
                  <a:srgbClr val="00CC00"/>
                </a:solidFill>
              </a:rPr>
              <a:t>)/4</a:t>
            </a:r>
            <a:r>
              <a:rPr lang="en-US" altLang="en-US" sz="4000" dirty="0"/>
              <a:t>]/2</a:t>
            </a:r>
          </a:p>
          <a:p>
            <a:pPr marL="0" indent="0" eaLnBrk="1" hangingPunct="1">
              <a:lnSpc>
                <a:spcPct val="90000"/>
              </a:lnSpc>
              <a:buFontTx/>
              <a:buNone/>
              <a:defRPr/>
            </a:pPr>
            <a:r>
              <a:rPr lang="en-US" altLang="en-US" sz="4000" dirty="0"/>
              <a:t>=(1/8)*Y</a:t>
            </a:r>
            <a:r>
              <a:rPr lang="en-US" altLang="en-US" sz="4000" baseline="-25000" dirty="0"/>
              <a:t>-2</a:t>
            </a:r>
            <a:r>
              <a:rPr lang="en-US" altLang="en-US" sz="4000" dirty="0"/>
              <a:t> + (2/8)*Y</a:t>
            </a:r>
            <a:r>
              <a:rPr lang="en-US" altLang="en-US" sz="4000" baseline="-25000" dirty="0"/>
              <a:t>-1</a:t>
            </a:r>
            <a:r>
              <a:rPr lang="en-US" altLang="en-US" sz="4000" dirty="0"/>
              <a:t> + (2/8)*Y</a:t>
            </a:r>
            <a:r>
              <a:rPr lang="en-US" altLang="en-US" sz="4000" baseline="-25000" dirty="0"/>
              <a:t>0</a:t>
            </a:r>
            <a:r>
              <a:rPr lang="en-US" altLang="en-US" sz="4000" dirty="0"/>
              <a:t> + (2/8)*Y</a:t>
            </a:r>
            <a:r>
              <a:rPr lang="en-US" altLang="en-US" sz="4000" baseline="-25000" dirty="0"/>
              <a:t>+1</a:t>
            </a:r>
            <a:r>
              <a:rPr lang="en-US" altLang="en-US" sz="4000" baseline="-25000" dirty="0">
                <a:latin typeface="+mj-lt"/>
              </a:rPr>
              <a:t> </a:t>
            </a:r>
            <a:r>
              <a:rPr lang="en-US" altLang="en-US" sz="4000" dirty="0"/>
              <a:t>+ (1/8)*Y</a:t>
            </a:r>
            <a:r>
              <a:rPr lang="en-US" altLang="en-US" sz="4000" baseline="-25000" dirty="0"/>
              <a:t>+2</a:t>
            </a:r>
            <a:endParaRPr lang="en-US" altLang="en-US" sz="4000" dirty="0"/>
          </a:p>
          <a:p>
            <a:pPr marL="0" indent="0" eaLnBrk="1" hangingPunct="1">
              <a:lnSpc>
                <a:spcPct val="90000"/>
              </a:lnSpc>
              <a:buFontTx/>
              <a:buNone/>
              <a:defRPr/>
            </a:pPr>
            <a:r>
              <a:rPr lang="en-US" altLang="en-US" sz="4000" b="1" dirty="0">
                <a:solidFill>
                  <a:srgbClr val="0000FF"/>
                </a:solidFill>
              </a:rPr>
              <a:t>Note</a:t>
            </a:r>
            <a:r>
              <a:rPr lang="en-US" altLang="en-US" sz="4000" dirty="0"/>
              <a:t>: Sum of weights is 1 {(1/8)+(2/8)+(2/8)+(2/8)+(1/8)}</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A5E3008-BED0-42E1-B44F-F68A5F9102A5}"/>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C253C76E-D6E7-4D65-8635-DD38123168CF}"/>
              </a:ext>
            </a:extLst>
          </p:cNvPr>
          <p:cNvSpPr>
            <a:spLocks noGrp="1"/>
          </p:cNvSpPr>
          <p:nvPr>
            <p:ph type="ftr" sz="quarter" idx="11"/>
          </p:nvPr>
        </p:nvSpPr>
        <p:spPr/>
        <p:txBody>
          <a:bodyPr/>
          <a:lstStyle/>
          <a:p>
            <a:pPr>
              <a:defRPr/>
            </a:pPr>
            <a:r>
              <a:rPr lang="en-US"/>
              <a:t>RNSengupta,IME Dept,IIT Kanpur,INDIA</a:t>
            </a:r>
          </a:p>
        </p:txBody>
      </p:sp>
      <p:sp>
        <p:nvSpPr>
          <p:cNvPr id="161796" name="Slide Number Placeholder 5">
            <a:extLst>
              <a:ext uri="{FF2B5EF4-FFF2-40B4-BE49-F238E27FC236}">
                <a16:creationId xmlns:a16="http://schemas.microsoft.com/office/drawing/2014/main" id="{9B4F8A2B-9774-45B0-90C3-560D72F2716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C7AC4B7-3F00-44F2-903B-EABA320F170D}" type="slidenum">
              <a:rPr lang="en-US" altLang="en-US" sz="1400" smtClean="0"/>
              <a:pPr>
                <a:spcBef>
                  <a:spcPct val="0"/>
                </a:spcBef>
                <a:buFontTx/>
                <a:buNone/>
              </a:pPr>
              <a:t>53</a:t>
            </a:fld>
            <a:endParaRPr lang="en-US" altLang="en-US" sz="1400"/>
          </a:p>
        </p:txBody>
      </p:sp>
      <p:sp>
        <p:nvSpPr>
          <p:cNvPr id="35845" name="Rectangle 2">
            <a:extLst>
              <a:ext uri="{FF2B5EF4-FFF2-40B4-BE49-F238E27FC236}">
                <a16:creationId xmlns:a16="http://schemas.microsoft.com/office/drawing/2014/main" id="{3BE8EFF8-0A19-48A5-B1C7-6C0EFD2262F8}"/>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93190" name="Rectangle 3">
            <a:extLst>
              <a:ext uri="{FF2B5EF4-FFF2-40B4-BE49-F238E27FC236}">
                <a16:creationId xmlns:a16="http://schemas.microsoft.com/office/drawing/2014/main" id="{93499473-C66A-45B1-9854-5D95C8924D55}"/>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
              <a:defRPr/>
            </a:pPr>
            <a:r>
              <a:rPr lang="en-US" altLang="en-US" sz="3500" dirty="0"/>
              <a:t>2X6MA </a:t>
            </a:r>
            <a:r>
              <a:rPr lang="en-US" altLang="en-US" sz="3500" b="1" dirty="0">
                <a:solidFill>
                  <a:srgbClr val="0000FF"/>
                </a:solidFill>
              </a:rPr>
              <a:t>for Y</a:t>
            </a:r>
            <a:r>
              <a:rPr lang="en-US" altLang="en-US" sz="3500" b="1" baseline="-25000" dirty="0">
                <a:solidFill>
                  <a:srgbClr val="0000FF"/>
                </a:solidFill>
              </a:rPr>
              <a:t>0</a:t>
            </a:r>
            <a:endParaRPr lang="en-US" altLang="en-US" sz="3500" dirty="0"/>
          </a:p>
          <a:p>
            <a:pPr marL="0" indent="0" eaLnBrk="1" hangingPunct="1">
              <a:lnSpc>
                <a:spcPct val="90000"/>
              </a:lnSpc>
              <a:buFontTx/>
              <a:buNone/>
              <a:defRPr/>
            </a:pPr>
            <a:r>
              <a:rPr lang="en-US" altLang="en-US" sz="3500" dirty="0"/>
              <a:t>= {</a:t>
            </a:r>
            <a:r>
              <a:rPr lang="en-US" altLang="en-US" sz="3500" dirty="0">
                <a:solidFill>
                  <a:srgbClr val="FF0000"/>
                </a:solidFill>
              </a:rPr>
              <a:t>(Y</a:t>
            </a:r>
            <a:r>
              <a:rPr lang="en-US" altLang="en-US" sz="3500" baseline="-25000" dirty="0">
                <a:solidFill>
                  <a:srgbClr val="FF0000"/>
                </a:solidFill>
              </a:rPr>
              <a:t>-3</a:t>
            </a:r>
            <a:r>
              <a:rPr lang="en-US" altLang="en-US" sz="3500" dirty="0">
                <a:solidFill>
                  <a:srgbClr val="FF0000"/>
                </a:solidFill>
              </a:rPr>
              <a:t> + Y</a:t>
            </a:r>
            <a:r>
              <a:rPr lang="en-US" altLang="en-US" sz="3500" baseline="-25000" dirty="0">
                <a:solidFill>
                  <a:srgbClr val="FF0000"/>
                </a:solidFill>
              </a:rPr>
              <a:t>-2</a:t>
            </a:r>
            <a:r>
              <a:rPr lang="en-US" altLang="en-US" sz="3500" dirty="0">
                <a:solidFill>
                  <a:srgbClr val="FF0000"/>
                </a:solidFill>
              </a:rPr>
              <a:t> + Y</a:t>
            </a:r>
            <a:r>
              <a:rPr lang="en-US" altLang="en-US" sz="3500" baseline="-25000" dirty="0">
                <a:solidFill>
                  <a:srgbClr val="FF0000"/>
                </a:solidFill>
              </a:rPr>
              <a:t>-1</a:t>
            </a:r>
            <a:r>
              <a:rPr lang="en-US" altLang="en-US" sz="3500" dirty="0">
                <a:solidFill>
                  <a:srgbClr val="FF0000"/>
                </a:solidFill>
              </a:rPr>
              <a:t> + Y</a:t>
            </a:r>
            <a:r>
              <a:rPr lang="en-US" altLang="en-US" sz="3500" baseline="-25000" dirty="0">
                <a:solidFill>
                  <a:srgbClr val="FF0000"/>
                </a:solidFill>
              </a:rPr>
              <a:t>0</a:t>
            </a:r>
            <a:r>
              <a:rPr lang="en-US" altLang="en-US" sz="3500" dirty="0">
                <a:solidFill>
                  <a:srgbClr val="FF0000"/>
                </a:solidFill>
              </a:rPr>
              <a:t> + Y</a:t>
            </a:r>
            <a:r>
              <a:rPr lang="en-US" altLang="en-US" sz="3500" baseline="-25000" dirty="0">
                <a:solidFill>
                  <a:srgbClr val="FF0000"/>
                </a:solidFill>
              </a:rPr>
              <a:t>+1</a:t>
            </a:r>
            <a:r>
              <a:rPr lang="en-US" altLang="en-US" sz="3500" dirty="0">
                <a:solidFill>
                  <a:srgbClr val="FF0000"/>
                </a:solidFill>
              </a:rPr>
              <a:t> + Y</a:t>
            </a:r>
            <a:r>
              <a:rPr lang="en-US" altLang="en-US" sz="3500" baseline="-25000" dirty="0">
                <a:solidFill>
                  <a:srgbClr val="FF0000"/>
                </a:solidFill>
              </a:rPr>
              <a:t>+2</a:t>
            </a:r>
            <a:r>
              <a:rPr lang="en-US" altLang="en-US" sz="3500" dirty="0">
                <a:solidFill>
                  <a:srgbClr val="FF0000"/>
                </a:solidFill>
              </a:rPr>
              <a:t>)/6</a:t>
            </a:r>
            <a:r>
              <a:rPr lang="en-US" altLang="en-US" sz="3500" dirty="0"/>
              <a:t> + </a:t>
            </a:r>
            <a:r>
              <a:rPr lang="en-US" altLang="en-US" sz="3500" dirty="0">
                <a:solidFill>
                  <a:srgbClr val="00CC00"/>
                </a:solidFill>
              </a:rPr>
              <a:t>(Y</a:t>
            </a:r>
            <a:r>
              <a:rPr lang="en-US" altLang="en-US" sz="3500" baseline="-25000" dirty="0">
                <a:solidFill>
                  <a:srgbClr val="00CC00"/>
                </a:solidFill>
              </a:rPr>
              <a:t>-2</a:t>
            </a:r>
            <a:r>
              <a:rPr lang="en-US" altLang="en-US" sz="3500" dirty="0">
                <a:solidFill>
                  <a:srgbClr val="00CC00"/>
                </a:solidFill>
              </a:rPr>
              <a:t> + Y</a:t>
            </a:r>
            <a:r>
              <a:rPr lang="en-US" altLang="en-US" sz="3500" baseline="-25000" dirty="0">
                <a:solidFill>
                  <a:srgbClr val="00CC00"/>
                </a:solidFill>
              </a:rPr>
              <a:t>-1</a:t>
            </a:r>
            <a:r>
              <a:rPr lang="en-US" altLang="en-US" sz="3500" dirty="0">
                <a:solidFill>
                  <a:srgbClr val="00CC00"/>
                </a:solidFill>
              </a:rPr>
              <a:t> + Y</a:t>
            </a:r>
            <a:r>
              <a:rPr lang="en-US" altLang="en-US" sz="3500" baseline="-25000" dirty="0">
                <a:solidFill>
                  <a:srgbClr val="00CC00"/>
                </a:solidFill>
              </a:rPr>
              <a:t>0</a:t>
            </a:r>
            <a:r>
              <a:rPr lang="en-US" altLang="en-US" sz="3500" dirty="0">
                <a:solidFill>
                  <a:srgbClr val="00CC00"/>
                </a:solidFill>
              </a:rPr>
              <a:t> + Y</a:t>
            </a:r>
            <a:r>
              <a:rPr lang="en-US" altLang="en-US" sz="3500" baseline="-25000" dirty="0">
                <a:solidFill>
                  <a:srgbClr val="00CC00"/>
                </a:solidFill>
              </a:rPr>
              <a:t>+1</a:t>
            </a:r>
            <a:r>
              <a:rPr lang="en-US" altLang="en-US" sz="3500" dirty="0">
                <a:solidFill>
                  <a:srgbClr val="00CC00"/>
                </a:solidFill>
              </a:rPr>
              <a:t> + Y</a:t>
            </a:r>
            <a:r>
              <a:rPr lang="en-US" altLang="en-US" sz="3500" baseline="-25000" dirty="0">
                <a:solidFill>
                  <a:srgbClr val="00CC00"/>
                </a:solidFill>
              </a:rPr>
              <a:t>+2</a:t>
            </a:r>
            <a:r>
              <a:rPr lang="en-US" altLang="en-US" sz="3500" dirty="0">
                <a:solidFill>
                  <a:srgbClr val="00CC00"/>
                </a:solidFill>
              </a:rPr>
              <a:t> + Y</a:t>
            </a:r>
            <a:r>
              <a:rPr lang="en-US" altLang="en-US" sz="3500" baseline="-25000" dirty="0">
                <a:solidFill>
                  <a:srgbClr val="00CC00"/>
                </a:solidFill>
              </a:rPr>
              <a:t>+3</a:t>
            </a:r>
            <a:r>
              <a:rPr lang="en-US" altLang="en-US" sz="3500" dirty="0">
                <a:solidFill>
                  <a:srgbClr val="00CC00"/>
                </a:solidFill>
              </a:rPr>
              <a:t>)/6</a:t>
            </a:r>
            <a:r>
              <a:rPr lang="en-US" altLang="en-US" sz="3500" dirty="0"/>
              <a:t>}/2}</a:t>
            </a:r>
          </a:p>
          <a:p>
            <a:pPr marL="0" indent="0" eaLnBrk="1" hangingPunct="1">
              <a:lnSpc>
                <a:spcPct val="90000"/>
              </a:lnSpc>
              <a:buFontTx/>
              <a:buNone/>
              <a:defRPr/>
            </a:pPr>
            <a:r>
              <a:rPr lang="en-US" altLang="en-US" sz="3500" dirty="0"/>
              <a:t>=(1/12) *Y</a:t>
            </a:r>
            <a:r>
              <a:rPr lang="en-US" altLang="en-US" sz="3500" baseline="-25000" dirty="0"/>
              <a:t>-3</a:t>
            </a:r>
            <a:r>
              <a:rPr lang="en-US" altLang="en-US" sz="3500" dirty="0"/>
              <a:t> + (2/12)*Y</a:t>
            </a:r>
            <a:r>
              <a:rPr lang="en-US" altLang="en-US" sz="3500" baseline="-25000" dirty="0"/>
              <a:t>-2</a:t>
            </a:r>
            <a:r>
              <a:rPr lang="en-US" altLang="en-US" sz="3500" dirty="0"/>
              <a:t> + (2/12)*Y</a:t>
            </a:r>
            <a:r>
              <a:rPr lang="en-US" altLang="en-US" sz="3500" baseline="-25000" dirty="0"/>
              <a:t>-1</a:t>
            </a:r>
            <a:r>
              <a:rPr lang="en-US" altLang="en-US" sz="3500" dirty="0"/>
              <a:t> + (2/12)*Y</a:t>
            </a:r>
            <a:r>
              <a:rPr lang="en-US" altLang="en-US" sz="3500" baseline="-25000" dirty="0"/>
              <a:t>0</a:t>
            </a:r>
            <a:r>
              <a:rPr lang="en-US" altLang="en-US" sz="3500" dirty="0"/>
              <a:t> + (2/12)*Y</a:t>
            </a:r>
            <a:r>
              <a:rPr lang="en-US" altLang="en-US" sz="3500" baseline="-25000" dirty="0"/>
              <a:t>+1</a:t>
            </a:r>
            <a:r>
              <a:rPr lang="en-US" altLang="en-US" sz="3500" dirty="0"/>
              <a:t>+ (2/12)*Y</a:t>
            </a:r>
            <a:r>
              <a:rPr lang="en-US" altLang="en-US" sz="3500" baseline="-25000" dirty="0"/>
              <a:t>+2</a:t>
            </a:r>
            <a:r>
              <a:rPr lang="en-US" altLang="en-US" sz="3500" dirty="0"/>
              <a:t> + (1/12)*Y</a:t>
            </a:r>
            <a:r>
              <a:rPr lang="en-US" altLang="en-US" sz="3500" baseline="-25000" dirty="0"/>
              <a:t>+3</a:t>
            </a:r>
            <a:endParaRPr lang="en-US" altLang="en-US" sz="3500" dirty="0"/>
          </a:p>
          <a:p>
            <a:pPr marL="0" indent="0" eaLnBrk="1" hangingPunct="1">
              <a:lnSpc>
                <a:spcPct val="90000"/>
              </a:lnSpc>
              <a:buFontTx/>
              <a:buNone/>
              <a:defRPr/>
            </a:pPr>
            <a:r>
              <a:rPr lang="en-US" altLang="en-US" sz="3500" b="1" dirty="0">
                <a:solidFill>
                  <a:srgbClr val="0000FF"/>
                </a:solidFill>
              </a:rPr>
              <a:t>Note</a:t>
            </a:r>
            <a:r>
              <a:rPr lang="en-US" altLang="en-US" sz="3500" dirty="0"/>
              <a:t>: Sum of weights is 1 {(1/12)+(2/12)+(2/12)+(2/12)+(2/12) +(2/12)+(1/12)}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06938CF-A8C2-4307-8D83-85349AA91221}"/>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FDA40809-0C67-445B-B594-F78B5F25B5C7}"/>
              </a:ext>
            </a:extLst>
          </p:cNvPr>
          <p:cNvSpPr>
            <a:spLocks noGrp="1"/>
          </p:cNvSpPr>
          <p:nvPr>
            <p:ph type="ftr" sz="quarter" idx="11"/>
          </p:nvPr>
        </p:nvSpPr>
        <p:spPr/>
        <p:txBody>
          <a:bodyPr/>
          <a:lstStyle/>
          <a:p>
            <a:pPr>
              <a:defRPr/>
            </a:pPr>
            <a:r>
              <a:rPr lang="en-US"/>
              <a:t>RNSengupta,IME Dept,IIT Kanpur,INDIA</a:t>
            </a:r>
          </a:p>
        </p:txBody>
      </p:sp>
      <p:sp>
        <p:nvSpPr>
          <p:cNvPr id="162820" name="Slide Number Placeholder 5">
            <a:extLst>
              <a:ext uri="{FF2B5EF4-FFF2-40B4-BE49-F238E27FC236}">
                <a16:creationId xmlns:a16="http://schemas.microsoft.com/office/drawing/2014/main" id="{78CC10C0-EAF6-4F51-BA31-61DBDD82FE9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DD7F5EF-7268-4436-9109-235CD160DD24}" type="slidenum">
              <a:rPr lang="en-US" altLang="en-US" sz="1400" smtClean="0"/>
              <a:pPr>
                <a:spcBef>
                  <a:spcPct val="0"/>
                </a:spcBef>
                <a:buFontTx/>
                <a:buNone/>
              </a:pPr>
              <a:t>54</a:t>
            </a:fld>
            <a:endParaRPr lang="en-US" altLang="en-US" sz="1400"/>
          </a:p>
        </p:txBody>
      </p:sp>
      <p:sp>
        <p:nvSpPr>
          <p:cNvPr id="35845" name="Rectangle 2">
            <a:extLst>
              <a:ext uri="{FF2B5EF4-FFF2-40B4-BE49-F238E27FC236}">
                <a16:creationId xmlns:a16="http://schemas.microsoft.com/office/drawing/2014/main" id="{4EC9B9DC-026E-4C11-9C19-800A73F0B4BE}"/>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93190" name="Rectangle 3">
            <a:extLst>
              <a:ext uri="{FF2B5EF4-FFF2-40B4-BE49-F238E27FC236}">
                <a16:creationId xmlns:a16="http://schemas.microsoft.com/office/drawing/2014/main" id="{664E7EC9-CFCE-4F8F-B3A1-8F6CBB8C9FD5}"/>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
              <a:defRPr/>
            </a:pPr>
            <a:r>
              <a:rPr lang="en-US" altLang="en-US" sz="5000" dirty="0"/>
              <a:t>4X6MA </a:t>
            </a:r>
            <a:r>
              <a:rPr lang="en-US" altLang="en-US" sz="5000" b="1" dirty="0">
                <a:solidFill>
                  <a:srgbClr val="0000FF"/>
                </a:solidFill>
              </a:rPr>
              <a:t>for Y</a:t>
            </a:r>
            <a:r>
              <a:rPr lang="en-US" altLang="en-US" sz="5000" b="1" baseline="-25000" dirty="0">
                <a:solidFill>
                  <a:srgbClr val="0000FF"/>
                </a:solidFill>
              </a:rPr>
              <a:t>0</a:t>
            </a:r>
            <a:r>
              <a:rPr lang="en-US" altLang="en-US" sz="5000" dirty="0"/>
              <a:t> </a:t>
            </a:r>
          </a:p>
          <a:p>
            <a:pPr marL="0" indent="0" eaLnBrk="1" hangingPunct="1">
              <a:lnSpc>
                <a:spcPct val="90000"/>
              </a:lnSpc>
              <a:buFontTx/>
              <a:buNone/>
              <a:defRPr/>
            </a:pPr>
            <a:r>
              <a:rPr lang="en-US" altLang="en-US" sz="5000" dirty="0"/>
              <a:t>={</a:t>
            </a:r>
            <a:r>
              <a:rPr lang="en-US" altLang="en-US" sz="5000" dirty="0">
                <a:solidFill>
                  <a:srgbClr val="0000FF"/>
                </a:solidFill>
              </a:rPr>
              <a:t>(Y</a:t>
            </a:r>
            <a:r>
              <a:rPr lang="en-US" altLang="en-US" sz="5000" baseline="-25000" dirty="0">
                <a:solidFill>
                  <a:srgbClr val="0000FF"/>
                </a:solidFill>
              </a:rPr>
              <a:t>-4</a:t>
            </a:r>
            <a:r>
              <a:rPr lang="en-US" altLang="en-US" sz="5000" dirty="0">
                <a:solidFill>
                  <a:srgbClr val="0000FF"/>
                </a:solidFill>
              </a:rPr>
              <a:t> + Y</a:t>
            </a:r>
            <a:r>
              <a:rPr lang="en-US" altLang="en-US" sz="5000" baseline="-25000" dirty="0">
                <a:solidFill>
                  <a:srgbClr val="0000FF"/>
                </a:solidFill>
              </a:rPr>
              <a:t>-3</a:t>
            </a:r>
            <a:r>
              <a:rPr lang="en-US" altLang="en-US" sz="5000" dirty="0">
                <a:solidFill>
                  <a:srgbClr val="0000FF"/>
                </a:solidFill>
              </a:rPr>
              <a:t> + Y</a:t>
            </a:r>
            <a:r>
              <a:rPr lang="en-US" altLang="en-US" sz="5000" baseline="-25000" dirty="0">
                <a:solidFill>
                  <a:srgbClr val="0000FF"/>
                </a:solidFill>
              </a:rPr>
              <a:t>-2</a:t>
            </a:r>
            <a:r>
              <a:rPr lang="en-US" altLang="en-US" sz="5000" dirty="0">
                <a:solidFill>
                  <a:srgbClr val="0000FF"/>
                </a:solidFill>
              </a:rPr>
              <a:t> + Y</a:t>
            </a:r>
            <a:r>
              <a:rPr lang="en-US" altLang="en-US" sz="5000" baseline="-25000" dirty="0">
                <a:solidFill>
                  <a:srgbClr val="0000FF"/>
                </a:solidFill>
              </a:rPr>
              <a:t>-1</a:t>
            </a:r>
            <a:r>
              <a:rPr lang="en-US" altLang="en-US" sz="5000" dirty="0">
                <a:solidFill>
                  <a:srgbClr val="0000FF"/>
                </a:solidFill>
              </a:rPr>
              <a:t> + Y</a:t>
            </a:r>
            <a:r>
              <a:rPr lang="en-US" altLang="en-US" sz="5000" baseline="-25000" dirty="0">
                <a:solidFill>
                  <a:srgbClr val="0000FF"/>
                </a:solidFill>
              </a:rPr>
              <a:t>0</a:t>
            </a:r>
            <a:r>
              <a:rPr lang="en-US" altLang="en-US" sz="5000" dirty="0">
                <a:solidFill>
                  <a:srgbClr val="0000FF"/>
                </a:solidFill>
              </a:rPr>
              <a:t> + Y</a:t>
            </a:r>
            <a:r>
              <a:rPr lang="en-US" altLang="en-US" sz="5000" baseline="-25000" dirty="0">
                <a:solidFill>
                  <a:srgbClr val="0000FF"/>
                </a:solidFill>
              </a:rPr>
              <a:t>+1</a:t>
            </a:r>
            <a:r>
              <a:rPr lang="en-US" altLang="en-US" sz="5000" dirty="0">
                <a:solidFill>
                  <a:srgbClr val="0000FF"/>
                </a:solidFill>
              </a:rPr>
              <a:t>)/6</a:t>
            </a:r>
            <a:r>
              <a:rPr lang="en-US" altLang="en-US" sz="5000" dirty="0"/>
              <a:t> + </a:t>
            </a:r>
            <a:r>
              <a:rPr lang="en-US" altLang="en-US" sz="5000" dirty="0">
                <a:solidFill>
                  <a:srgbClr val="FF0000"/>
                </a:solidFill>
              </a:rPr>
              <a:t>(Y</a:t>
            </a:r>
            <a:r>
              <a:rPr lang="en-US" altLang="en-US" sz="5000" baseline="-25000" dirty="0">
                <a:solidFill>
                  <a:srgbClr val="FF0000"/>
                </a:solidFill>
              </a:rPr>
              <a:t>-3</a:t>
            </a:r>
            <a:r>
              <a:rPr lang="en-US" altLang="en-US" sz="5000" dirty="0">
                <a:solidFill>
                  <a:srgbClr val="FF0000"/>
                </a:solidFill>
              </a:rPr>
              <a:t> + Y</a:t>
            </a:r>
            <a:r>
              <a:rPr lang="en-US" altLang="en-US" sz="5000" baseline="-25000" dirty="0">
                <a:solidFill>
                  <a:srgbClr val="FF0000"/>
                </a:solidFill>
              </a:rPr>
              <a:t>-2</a:t>
            </a:r>
            <a:r>
              <a:rPr lang="en-US" altLang="en-US" sz="5000" dirty="0">
                <a:solidFill>
                  <a:srgbClr val="FF0000"/>
                </a:solidFill>
              </a:rPr>
              <a:t> + Y</a:t>
            </a:r>
            <a:r>
              <a:rPr lang="en-US" altLang="en-US" sz="5000" baseline="-25000" dirty="0">
                <a:solidFill>
                  <a:srgbClr val="FF0000"/>
                </a:solidFill>
              </a:rPr>
              <a:t>-1</a:t>
            </a:r>
            <a:r>
              <a:rPr lang="en-US" altLang="en-US" sz="5000" dirty="0">
                <a:solidFill>
                  <a:srgbClr val="FF0000"/>
                </a:solidFill>
              </a:rPr>
              <a:t> + Y</a:t>
            </a:r>
            <a:r>
              <a:rPr lang="en-US" altLang="en-US" sz="5000" baseline="-25000" dirty="0">
                <a:solidFill>
                  <a:srgbClr val="FF0000"/>
                </a:solidFill>
              </a:rPr>
              <a:t>0</a:t>
            </a:r>
            <a:r>
              <a:rPr lang="en-US" altLang="en-US" sz="5000" dirty="0">
                <a:solidFill>
                  <a:srgbClr val="FF0000"/>
                </a:solidFill>
              </a:rPr>
              <a:t> + Y</a:t>
            </a:r>
            <a:r>
              <a:rPr lang="en-US" altLang="en-US" sz="5000" baseline="-25000" dirty="0">
                <a:solidFill>
                  <a:srgbClr val="FF0000"/>
                </a:solidFill>
              </a:rPr>
              <a:t>+1</a:t>
            </a:r>
            <a:r>
              <a:rPr lang="en-US" altLang="en-US" sz="5000" dirty="0">
                <a:solidFill>
                  <a:srgbClr val="FF0000"/>
                </a:solidFill>
              </a:rPr>
              <a:t> + Y</a:t>
            </a:r>
            <a:r>
              <a:rPr lang="en-US" altLang="en-US" sz="5000" baseline="-25000" dirty="0">
                <a:solidFill>
                  <a:srgbClr val="FF0000"/>
                </a:solidFill>
              </a:rPr>
              <a:t>+2</a:t>
            </a:r>
            <a:r>
              <a:rPr lang="en-US" altLang="en-US" sz="5000" dirty="0">
                <a:solidFill>
                  <a:srgbClr val="FF0000"/>
                </a:solidFill>
              </a:rPr>
              <a:t>)/6</a:t>
            </a:r>
            <a:r>
              <a:rPr lang="en-US" altLang="en-US" sz="5000" dirty="0"/>
              <a:t> + </a:t>
            </a:r>
            <a:r>
              <a:rPr lang="en-US" altLang="en-US" sz="5000" dirty="0">
                <a:solidFill>
                  <a:srgbClr val="00CC00"/>
                </a:solidFill>
              </a:rPr>
              <a:t>(Y</a:t>
            </a:r>
            <a:r>
              <a:rPr lang="en-US" altLang="en-US" sz="5000" baseline="-25000" dirty="0">
                <a:solidFill>
                  <a:srgbClr val="00CC00"/>
                </a:solidFill>
              </a:rPr>
              <a:t>-2</a:t>
            </a:r>
            <a:r>
              <a:rPr lang="en-US" altLang="en-US" sz="5000" dirty="0">
                <a:solidFill>
                  <a:srgbClr val="00CC00"/>
                </a:solidFill>
              </a:rPr>
              <a:t> + Y</a:t>
            </a:r>
            <a:r>
              <a:rPr lang="en-US" altLang="en-US" sz="5000" baseline="-25000" dirty="0">
                <a:solidFill>
                  <a:srgbClr val="00CC00"/>
                </a:solidFill>
              </a:rPr>
              <a:t>-1</a:t>
            </a:r>
            <a:r>
              <a:rPr lang="en-US" altLang="en-US" sz="5000" dirty="0">
                <a:solidFill>
                  <a:srgbClr val="00CC00"/>
                </a:solidFill>
              </a:rPr>
              <a:t> + Y</a:t>
            </a:r>
            <a:r>
              <a:rPr lang="en-US" altLang="en-US" sz="5000" baseline="-25000" dirty="0">
                <a:solidFill>
                  <a:srgbClr val="00CC00"/>
                </a:solidFill>
              </a:rPr>
              <a:t>0</a:t>
            </a:r>
            <a:r>
              <a:rPr lang="en-US" altLang="en-US" sz="5000" dirty="0">
                <a:solidFill>
                  <a:srgbClr val="00CC00"/>
                </a:solidFill>
              </a:rPr>
              <a:t> + Y</a:t>
            </a:r>
            <a:r>
              <a:rPr lang="en-US" altLang="en-US" sz="5000" baseline="-25000" dirty="0">
                <a:solidFill>
                  <a:srgbClr val="00CC00"/>
                </a:solidFill>
              </a:rPr>
              <a:t>+1</a:t>
            </a:r>
            <a:r>
              <a:rPr lang="en-US" altLang="en-US" sz="5000" dirty="0">
                <a:solidFill>
                  <a:srgbClr val="00CC00"/>
                </a:solidFill>
              </a:rPr>
              <a:t> + Y</a:t>
            </a:r>
            <a:r>
              <a:rPr lang="en-US" altLang="en-US" sz="5000" baseline="-25000" dirty="0">
                <a:solidFill>
                  <a:srgbClr val="00CC00"/>
                </a:solidFill>
              </a:rPr>
              <a:t>+2</a:t>
            </a:r>
            <a:r>
              <a:rPr lang="en-US" altLang="en-US" sz="5000" dirty="0">
                <a:solidFill>
                  <a:srgbClr val="00CC00"/>
                </a:solidFill>
              </a:rPr>
              <a:t> + Y</a:t>
            </a:r>
            <a:r>
              <a:rPr lang="en-US" altLang="en-US" sz="5000" baseline="-25000" dirty="0">
                <a:solidFill>
                  <a:srgbClr val="00CC00"/>
                </a:solidFill>
              </a:rPr>
              <a:t>+3</a:t>
            </a:r>
            <a:r>
              <a:rPr lang="en-US" altLang="en-US" sz="5000" dirty="0">
                <a:solidFill>
                  <a:srgbClr val="00CC00"/>
                </a:solidFill>
              </a:rPr>
              <a:t>)/6</a:t>
            </a:r>
            <a:r>
              <a:rPr lang="en-US" altLang="en-US" sz="5000" dirty="0"/>
              <a:t> +</a:t>
            </a:r>
          </a:p>
          <a:p>
            <a:pPr marL="0" indent="0" eaLnBrk="1" hangingPunct="1">
              <a:lnSpc>
                <a:spcPct val="90000"/>
              </a:lnSpc>
              <a:buFontTx/>
              <a:buNone/>
              <a:defRPr/>
            </a:pPr>
            <a:r>
              <a:rPr lang="en-US" altLang="en-US" sz="5000" dirty="0">
                <a:solidFill>
                  <a:srgbClr val="7030A0"/>
                </a:solidFill>
              </a:rPr>
              <a:t>(Y</a:t>
            </a:r>
            <a:r>
              <a:rPr lang="en-US" altLang="en-US" sz="5000" baseline="-25000" dirty="0">
                <a:solidFill>
                  <a:srgbClr val="7030A0"/>
                </a:solidFill>
              </a:rPr>
              <a:t>-1</a:t>
            </a:r>
            <a:r>
              <a:rPr lang="en-US" altLang="en-US" sz="5000" dirty="0">
                <a:solidFill>
                  <a:srgbClr val="7030A0"/>
                </a:solidFill>
              </a:rPr>
              <a:t> + Y</a:t>
            </a:r>
            <a:r>
              <a:rPr lang="en-US" altLang="en-US" sz="5000" baseline="-25000" dirty="0">
                <a:solidFill>
                  <a:srgbClr val="7030A0"/>
                </a:solidFill>
              </a:rPr>
              <a:t>0</a:t>
            </a:r>
            <a:r>
              <a:rPr lang="en-US" altLang="en-US" sz="5000" dirty="0">
                <a:solidFill>
                  <a:srgbClr val="7030A0"/>
                </a:solidFill>
              </a:rPr>
              <a:t> + Y</a:t>
            </a:r>
            <a:r>
              <a:rPr lang="en-US" altLang="en-US" sz="5000" baseline="-25000" dirty="0">
                <a:solidFill>
                  <a:srgbClr val="7030A0"/>
                </a:solidFill>
              </a:rPr>
              <a:t>+1</a:t>
            </a:r>
            <a:r>
              <a:rPr lang="en-US" altLang="en-US" sz="5000" dirty="0">
                <a:solidFill>
                  <a:srgbClr val="7030A0"/>
                </a:solidFill>
              </a:rPr>
              <a:t> + Y</a:t>
            </a:r>
            <a:r>
              <a:rPr lang="en-US" altLang="en-US" sz="5000" baseline="-25000" dirty="0">
                <a:solidFill>
                  <a:srgbClr val="7030A0"/>
                </a:solidFill>
              </a:rPr>
              <a:t>+2</a:t>
            </a:r>
            <a:r>
              <a:rPr lang="en-US" altLang="en-US" sz="5000" dirty="0">
                <a:solidFill>
                  <a:srgbClr val="7030A0"/>
                </a:solidFill>
              </a:rPr>
              <a:t> + Y</a:t>
            </a:r>
            <a:r>
              <a:rPr lang="en-US" altLang="en-US" sz="5000" baseline="-25000" dirty="0">
                <a:solidFill>
                  <a:srgbClr val="7030A0"/>
                </a:solidFill>
              </a:rPr>
              <a:t>+3</a:t>
            </a:r>
            <a:r>
              <a:rPr lang="en-US" altLang="en-US" sz="5000" dirty="0">
                <a:solidFill>
                  <a:srgbClr val="7030A0"/>
                </a:solidFill>
              </a:rPr>
              <a:t> + Y</a:t>
            </a:r>
            <a:r>
              <a:rPr lang="en-US" altLang="en-US" sz="5000" baseline="-25000" dirty="0">
                <a:solidFill>
                  <a:srgbClr val="7030A0"/>
                </a:solidFill>
              </a:rPr>
              <a:t>+4</a:t>
            </a:r>
            <a:r>
              <a:rPr lang="en-US" altLang="en-US" sz="5000" dirty="0">
                <a:solidFill>
                  <a:srgbClr val="7030A0"/>
                </a:solidFill>
              </a:rPr>
              <a:t>)/6</a:t>
            </a:r>
            <a:r>
              <a:rPr lang="en-US" altLang="en-US" sz="5000" dirty="0"/>
              <a:t>}/4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E46E44C-9B7D-4C2E-B8F9-6CF8D2849108}"/>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931812F2-686A-4228-9DD1-E85BD67349AF}"/>
              </a:ext>
            </a:extLst>
          </p:cNvPr>
          <p:cNvSpPr>
            <a:spLocks noGrp="1"/>
          </p:cNvSpPr>
          <p:nvPr>
            <p:ph type="ftr" sz="quarter" idx="11"/>
          </p:nvPr>
        </p:nvSpPr>
        <p:spPr/>
        <p:txBody>
          <a:bodyPr/>
          <a:lstStyle/>
          <a:p>
            <a:pPr>
              <a:defRPr/>
            </a:pPr>
            <a:r>
              <a:rPr lang="en-US"/>
              <a:t>RNSengupta,IME Dept,IIT Kanpur,INDIA</a:t>
            </a:r>
          </a:p>
        </p:txBody>
      </p:sp>
      <p:sp>
        <p:nvSpPr>
          <p:cNvPr id="163844" name="Slide Number Placeholder 5">
            <a:extLst>
              <a:ext uri="{FF2B5EF4-FFF2-40B4-BE49-F238E27FC236}">
                <a16:creationId xmlns:a16="http://schemas.microsoft.com/office/drawing/2014/main" id="{B10B0E9A-4FB3-4C66-B82F-377FD530BA0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6449D5E-C5CA-4E73-9553-08A60CDEF7A1}" type="slidenum">
              <a:rPr lang="en-US" altLang="en-US" sz="1400" smtClean="0"/>
              <a:pPr>
                <a:spcBef>
                  <a:spcPct val="0"/>
                </a:spcBef>
                <a:buFontTx/>
                <a:buNone/>
              </a:pPr>
              <a:t>55</a:t>
            </a:fld>
            <a:endParaRPr lang="en-US" altLang="en-US" sz="1400"/>
          </a:p>
        </p:txBody>
      </p:sp>
      <p:sp>
        <p:nvSpPr>
          <p:cNvPr id="35845" name="Rectangle 2">
            <a:extLst>
              <a:ext uri="{FF2B5EF4-FFF2-40B4-BE49-F238E27FC236}">
                <a16:creationId xmlns:a16="http://schemas.microsoft.com/office/drawing/2014/main" id="{BAB636D7-0602-4059-823C-A2B8173D74D7}"/>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93190" name="Rectangle 3">
            <a:extLst>
              <a:ext uri="{FF2B5EF4-FFF2-40B4-BE49-F238E27FC236}">
                <a16:creationId xmlns:a16="http://schemas.microsoft.com/office/drawing/2014/main" id="{B68723AD-C778-4433-B090-F4818618B94D}"/>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
              <a:defRPr/>
            </a:pPr>
            <a:r>
              <a:rPr lang="en-US" altLang="en-US" sz="4000" dirty="0"/>
              <a:t>4X6MA </a:t>
            </a:r>
            <a:r>
              <a:rPr lang="en-US" altLang="en-US" sz="4000" b="1" dirty="0">
                <a:solidFill>
                  <a:srgbClr val="0000FF"/>
                </a:solidFill>
              </a:rPr>
              <a:t>for Y</a:t>
            </a:r>
            <a:r>
              <a:rPr lang="en-US" altLang="en-US" sz="4000" b="1" baseline="-25000" dirty="0">
                <a:solidFill>
                  <a:srgbClr val="0000FF"/>
                </a:solidFill>
              </a:rPr>
              <a:t>0</a:t>
            </a:r>
            <a:r>
              <a:rPr lang="en-US" altLang="en-US" sz="4000" dirty="0"/>
              <a:t> </a:t>
            </a:r>
          </a:p>
          <a:p>
            <a:pPr marL="0" indent="0" eaLnBrk="1" hangingPunct="1">
              <a:lnSpc>
                <a:spcPct val="90000"/>
              </a:lnSpc>
              <a:buFontTx/>
              <a:buNone/>
              <a:defRPr/>
            </a:pPr>
            <a:r>
              <a:rPr lang="en-US" altLang="en-US" sz="4000" dirty="0"/>
              <a:t>(1/24)*Y</a:t>
            </a:r>
            <a:r>
              <a:rPr lang="en-US" altLang="en-US" sz="4000" baseline="-25000" dirty="0">
                <a:latin typeface="+mj-lt"/>
              </a:rPr>
              <a:t>-4</a:t>
            </a:r>
            <a:r>
              <a:rPr lang="en-US" altLang="en-US" sz="4000" dirty="0"/>
              <a:t> + (2/24)*Y</a:t>
            </a:r>
            <a:r>
              <a:rPr lang="en-US" altLang="en-US" sz="4000" baseline="-25000" dirty="0"/>
              <a:t>-3</a:t>
            </a:r>
            <a:r>
              <a:rPr lang="en-US" altLang="en-US" sz="4000" dirty="0"/>
              <a:t> + (3/24)*Y</a:t>
            </a:r>
            <a:r>
              <a:rPr lang="en-US" altLang="en-US" sz="4000" baseline="-25000" dirty="0"/>
              <a:t>-2</a:t>
            </a:r>
            <a:r>
              <a:rPr lang="en-US" altLang="en-US" sz="4000" dirty="0"/>
              <a:t> (4/24)*Y</a:t>
            </a:r>
            <a:r>
              <a:rPr lang="en-US" altLang="en-US" sz="4000" baseline="-25000" dirty="0"/>
              <a:t>-1</a:t>
            </a:r>
            <a:r>
              <a:rPr lang="en-US" altLang="en-US" sz="4000" dirty="0"/>
              <a:t> + (4/24)*Y</a:t>
            </a:r>
            <a:r>
              <a:rPr lang="en-US" altLang="en-US" sz="4000" baseline="-25000" dirty="0"/>
              <a:t>0</a:t>
            </a:r>
            <a:r>
              <a:rPr lang="en-US" altLang="en-US" sz="4000" dirty="0"/>
              <a:t> + (4/24)*Y</a:t>
            </a:r>
            <a:r>
              <a:rPr lang="en-US" altLang="en-US" sz="4000" baseline="-25000" dirty="0"/>
              <a:t>+1</a:t>
            </a:r>
            <a:r>
              <a:rPr lang="en-US" altLang="en-US" sz="4000" dirty="0"/>
              <a:t> + (3/24)*Y</a:t>
            </a:r>
            <a:r>
              <a:rPr lang="en-US" altLang="en-US" sz="4000" baseline="-25000" dirty="0"/>
              <a:t>+2</a:t>
            </a:r>
            <a:r>
              <a:rPr lang="en-US" altLang="en-US" sz="4000" dirty="0"/>
              <a:t> + (2/24)*Y</a:t>
            </a:r>
            <a:r>
              <a:rPr lang="en-US" altLang="en-US" sz="4000" baseline="-25000" dirty="0"/>
              <a:t>+3</a:t>
            </a:r>
            <a:r>
              <a:rPr lang="en-US" altLang="en-US" sz="4000" dirty="0"/>
              <a:t> + (1/24)*Y</a:t>
            </a:r>
            <a:r>
              <a:rPr lang="en-US" altLang="en-US" sz="4000" baseline="-25000" dirty="0"/>
              <a:t>+4</a:t>
            </a:r>
          </a:p>
          <a:p>
            <a:pPr marL="0" indent="0" eaLnBrk="1" hangingPunct="1">
              <a:lnSpc>
                <a:spcPct val="90000"/>
              </a:lnSpc>
              <a:buFontTx/>
              <a:buNone/>
              <a:defRPr/>
            </a:pPr>
            <a:r>
              <a:rPr lang="en-US" altLang="en-US" sz="4000" b="1" dirty="0">
                <a:solidFill>
                  <a:srgbClr val="0000FF"/>
                </a:solidFill>
              </a:rPr>
              <a:t>Note</a:t>
            </a:r>
            <a:r>
              <a:rPr lang="en-US" altLang="en-US" sz="4000" dirty="0"/>
              <a:t>: Sum of weights is 1 {(1/24)+(2/24)+(3/24)+(4/24)+(4/24)+(4/24)+(3/24)+(2/24)+(1/24)}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D0D8F41-9396-4FDD-8E98-99D811C16EB8}"/>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87A91673-11D6-45C7-BC18-A55D1C6029C0}"/>
              </a:ext>
            </a:extLst>
          </p:cNvPr>
          <p:cNvSpPr>
            <a:spLocks noGrp="1"/>
          </p:cNvSpPr>
          <p:nvPr>
            <p:ph type="ftr" sz="quarter" idx="11"/>
          </p:nvPr>
        </p:nvSpPr>
        <p:spPr/>
        <p:txBody>
          <a:bodyPr/>
          <a:lstStyle/>
          <a:p>
            <a:pPr>
              <a:defRPr/>
            </a:pPr>
            <a:r>
              <a:rPr lang="en-US"/>
              <a:t>RNSengupta,IME Dept,IIT Kanpur,INDIA</a:t>
            </a:r>
          </a:p>
        </p:txBody>
      </p:sp>
      <p:sp>
        <p:nvSpPr>
          <p:cNvPr id="164868" name="Slide Number Placeholder 5">
            <a:extLst>
              <a:ext uri="{FF2B5EF4-FFF2-40B4-BE49-F238E27FC236}">
                <a16:creationId xmlns:a16="http://schemas.microsoft.com/office/drawing/2014/main" id="{57A42010-6C1E-486A-85A5-B11D4B8B76F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440BA60-11A1-416A-83DA-D6F7575CFA38}" type="slidenum">
              <a:rPr lang="en-US" altLang="en-US" sz="1400" smtClean="0"/>
              <a:pPr>
                <a:spcBef>
                  <a:spcPct val="0"/>
                </a:spcBef>
                <a:buFontTx/>
                <a:buNone/>
              </a:pPr>
              <a:t>56</a:t>
            </a:fld>
            <a:endParaRPr lang="en-US" altLang="en-US" sz="1400"/>
          </a:p>
        </p:txBody>
      </p:sp>
      <p:sp>
        <p:nvSpPr>
          <p:cNvPr id="35845" name="Rectangle 2">
            <a:extLst>
              <a:ext uri="{FF2B5EF4-FFF2-40B4-BE49-F238E27FC236}">
                <a16:creationId xmlns:a16="http://schemas.microsoft.com/office/drawing/2014/main" id="{939B19F8-FC52-42A3-A002-349A0ADB1293}"/>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93190" name="Rectangle 3">
            <a:extLst>
              <a:ext uri="{FF2B5EF4-FFF2-40B4-BE49-F238E27FC236}">
                <a16:creationId xmlns:a16="http://schemas.microsoft.com/office/drawing/2014/main" id="{80033FF1-45F6-4CA3-920A-4A9BE7201085}"/>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
              <a:defRPr/>
            </a:pPr>
            <a:r>
              <a:rPr lang="en-US" altLang="en-US" sz="4000" dirty="0"/>
              <a:t>3X3MA </a:t>
            </a:r>
            <a:r>
              <a:rPr lang="en-US" altLang="en-US" sz="4000" b="1" dirty="0">
                <a:solidFill>
                  <a:srgbClr val="0000FF"/>
                </a:solidFill>
              </a:rPr>
              <a:t>for Y</a:t>
            </a:r>
            <a:r>
              <a:rPr lang="en-US" altLang="en-US" sz="4000" b="1" baseline="-25000" dirty="0">
                <a:solidFill>
                  <a:srgbClr val="0000FF"/>
                </a:solidFill>
              </a:rPr>
              <a:t>0</a:t>
            </a:r>
            <a:endParaRPr lang="en-US" altLang="en-US" sz="4000" dirty="0"/>
          </a:p>
          <a:p>
            <a:pPr marL="0" indent="0" eaLnBrk="1" hangingPunct="1">
              <a:lnSpc>
                <a:spcPct val="90000"/>
              </a:lnSpc>
              <a:buFontTx/>
              <a:buNone/>
              <a:defRPr/>
            </a:pPr>
            <a:r>
              <a:rPr lang="en-US" altLang="en-US" sz="4000" dirty="0"/>
              <a:t>={</a:t>
            </a:r>
            <a:r>
              <a:rPr lang="en-US" altLang="en-US" sz="4000" dirty="0">
                <a:solidFill>
                  <a:srgbClr val="FF0000"/>
                </a:solidFill>
              </a:rPr>
              <a:t>(Y</a:t>
            </a:r>
            <a:r>
              <a:rPr lang="en-US" altLang="en-US" sz="4000" baseline="-25000" dirty="0">
                <a:solidFill>
                  <a:srgbClr val="FF0000"/>
                </a:solidFill>
              </a:rPr>
              <a:t>-2</a:t>
            </a:r>
            <a:r>
              <a:rPr lang="en-US" altLang="en-US" sz="4000" dirty="0">
                <a:solidFill>
                  <a:srgbClr val="FF0000"/>
                </a:solidFill>
              </a:rPr>
              <a:t> + Y</a:t>
            </a:r>
            <a:r>
              <a:rPr lang="en-US" altLang="en-US" sz="4000" baseline="-25000" dirty="0">
                <a:solidFill>
                  <a:srgbClr val="FF0000"/>
                </a:solidFill>
              </a:rPr>
              <a:t>-1</a:t>
            </a:r>
            <a:r>
              <a:rPr lang="en-US" altLang="en-US" sz="4000" dirty="0">
                <a:solidFill>
                  <a:srgbClr val="FF0000"/>
                </a:solidFill>
              </a:rPr>
              <a:t> + Y</a:t>
            </a:r>
            <a:r>
              <a:rPr lang="en-US" altLang="en-US" sz="4000" baseline="-25000" dirty="0">
                <a:solidFill>
                  <a:srgbClr val="FF0000"/>
                </a:solidFill>
              </a:rPr>
              <a:t>0</a:t>
            </a:r>
            <a:r>
              <a:rPr lang="en-US" altLang="en-US" sz="4000" dirty="0">
                <a:solidFill>
                  <a:srgbClr val="FF0000"/>
                </a:solidFill>
              </a:rPr>
              <a:t>)/3</a:t>
            </a:r>
            <a:r>
              <a:rPr lang="en-US" altLang="en-US" sz="4000" dirty="0"/>
              <a:t> + </a:t>
            </a:r>
            <a:r>
              <a:rPr lang="en-US" altLang="en-US" sz="4000" dirty="0">
                <a:solidFill>
                  <a:srgbClr val="0066FF"/>
                </a:solidFill>
              </a:rPr>
              <a:t>(Y</a:t>
            </a:r>
            <a:r>
              <a:rPr lang="en-US" altLang="en-US" sz="4000" baseline="-25000" dirty="0">
                <a:solidFill>
                  <a:srgbClr val="0066FF"/>
                </a:solidFill>
              </a:rPr>
              <a:t>-1</a:t>
            </a:r>
            <a:r>
              <a:rPr lang="en-US" altLang="en-US" sz="4000" dirty="0">
                <a:solidFill>
                  <a:srgbClr val="0066FF"/>
                </a:solidFill>
              </a:rPr>
              <a:t> + Y</a:t>
            </a:r>
            <a:r>
              <a:rPr lang="en-US" altLang="en-US" sz="4000" baseline="-25000" dirty="0">
                <a:solidFill>
                  <a:srgbClr val="0066FF"/>
                </a:solidFill>
              </a:rPr>
              <a:t>0</a:t>
            </a:r>
            <a:r>
              <a:rPr lang="en-US" altLang="en-US" sz="4000" dirty="0">
                <a:solidFill>
                  <a:srgbClr val="0066FF"/>
                </a:solidFill>
              </a:rPr>
              <a:t> + Y</a:t>
            </a:r>
            <a:r>
              <a:rPr lang="en-US" altLang="en-US" sz="4000" baseline="-25000" dirty="0">
                <a:solidFill>
                  <a:srgbClr val="0066FF"/>
                </a:solidFill>
              </a:rPr>
              <a:t>+1</a:t>
            </a:r>
            <a:r>
              <a:rPr lang="en-US" altLang="en-US" sz="4000" dirty="0">
                <a:solidFill>
                  <a:srgbClr val="0066FF"/>
                </a:solidFill>
              </a:rPr>
              <a:t>)/3</a:t>
            </a:r>
            <a:r>
              <a:rPr lang="en-US" altLang="en-US" sz="4000" dirty="0"/>
              <a:t> + </a:t>
            </a:r>
            <a:r>
              <a:rPr lang="en-US" altLang="en-US" sz="4000" dirty="0">
                <a:solidFill>
                  <a:srgbClr val="00B050"/>
                </a:solidFill>
              </a:rPr>
              <a:t>(Y</a:t>
            </a:r>
            <a:r>
              <a:rPr lang="en-US" altLang="en-US" sz="4000" baseline="-25000" dirty="0">
                <a:solidFill>
                  <a:srgbClr val="00B050"/>
                </a:solidFill>
              </a:rPr>
              <a:t>0</a:t>
            </a:r>
            <a:r>
              <a:rPr lang="en-US" altLang="en-US" sz="4000" dirty="0">
                <a:solidFill>
                  <a:srgbClr val="00B050"/>
                </a:solidFill>
              </a:rPr>
              <a:t> + Y</a:t>
            </a:r>
            <a:r>
              <a:rPr lang="en-US" altLang="en-US" sz="4000" baseline="-25000" dirty="0">
                <a:solidFill>
                  <a:srgbClr val="00B050"/>
                </a:solidFill>
              </a:rPr>
              <a:t>+1</a:t>
            </a:r>
            <a:r>
              <a:rPr lang="en-US" altLang="en-US" sz="4000" dirty="0">
                <a:solidFill>
                  <a:srgbClr val="00B050"/>
                </a:solidFill>
              </a:rPr>
              <a:t> + Y</a:t>
            </a:r>
            <a:r>
              <a:rPr lang="en-US" altLang="en-US" sz="4000" baseline="-25000" dirty="0">
                <a:solidFill>
                  <a:srgbClr val="00B050"/>
                </a:solidFill>
              </a:rPr>
              <a:t>+2</a:t>
            </a:r>
            <a:r>
              <a:rPr lang="en-US" altLang="en-US" sz="4000" dirty="0">
                <a:solidFill>
                  <a:srgbClr val="00B050"/>
                </a:solidFill>
              </a:rPr>
              <a:t>)/3</a:t>
            </a:r>
            <a:r>
              <a:rPr lang="en-US" altLang="en-US" sz="4000" dirty="0"/>
              <a:t>}/3</a:t>
            </a:r>
          </a:p>
          <a:p>
            <a:pPr marL="0" indent="0" eaLnBrk="1" hangingPunct="1">
              <a:lnSpc>
                <a:spcPct val="90000"/>
              </a:lnSpc>
              <a:buFontTx/>
              <a:buNone/>
              <a:defRPr/>
            </a:pPr>
            <a:r>
              <a:rPr lang="en-US" altLang="en-US" sz="4000" dirty="0"/>
              <a:t>= (1/9)*Y</a:t>
            </a:r>
            <a:r>
              <a:rPr lang="en-US" altLang="en-US" sz="4000" baseline="-25000" dirty="0"/>
              <a:t>-2</a:t>
            </a:r>
            <a:r>
              <a:rPr lang="en-US" altLang="en-US" sz="4000" dirty="0"/>
              <a:t> + (2/9)*Y</a:t>
            </a:r>
            <a:r>
              <a:rPr lang="en-US" altLang="en-US" sz="4000" baseline="-25000" dirty="0"/>
              <a:t>-1</a:t>
            </a:r>
            <a:r>
              <a:rPr lang="en-US" altLang="en-US" sz="4000" dirty="0"/>
              <a:t> + (3/9)*Y</a:t>
            </a:r>
            <a:r>
              <a:rPr lang="en-US" altLang="en-US" sz="4000" baseline="-25000" dirty="0"/>
              <a:t>0</a:t>
            </a:r>
            <a:r>
              <a:rPr lang="en-US" altLang="en-US" sz="4000" dirty="0"/>
              <a:t> + (2/9)*Y</a:t>
            </a:r>
            <a:r>
              <a:rPr lang="en-US" altLang="en-US" sz="4000" baseline="-25000" dirty="0"/>
              <a:t>+1</a:t>
            </a:r>
            <a:r>
              <a:rPr lang="en-US" altLang="en-US" sz="4000" dirty="0"/>
              <a:t> + (1/9)*Y</a:t>
            </a:r>
            <a:r>
              <a:rPr lang="en-US" altLang="en-US" sz="4000" baseline="-25000" dirty="0"/>
              <a:t>+2</a:t>
            </a:r>
            <a:endParaRPr lang="en-US" altLang="en-US" sz="4000" dirty="0"/>
          </a:p>
          <a:p>
            <a:pPr marL="0" indent="0" eaLnBrk="1" hangingPunct="1">
              <a:lnSpc>
                <a:spcPct val="90000"/>
              </a:lnSpc>
              <a:buFontTx/>
              <a:buNone/>
              <a:defRPr/>
            </a:pPr>
            <a:r>
              <a:rPr lang="en-US" altLang="en-US" sz="4000" b="1" dirty="0">
                <a:solidFill>
                  <a:srgbClr val="0000FF"/>
                </a:solidFill>
              </a:rPr>
              <a:t>Note</a:t>
            </a:r>
            <a:r>
              <a:rPr lang="en-US" altLang="en-US" sz="4000" dirty="0"/>
              <a:t>: Sum of weights is 1 {(1/9)+(2/9)+(3/9)+(2/9)+(1/9)}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72D7470-6EEF-4528-8671-EBE7AB980AF2}"/>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3941C519-6D7C-4E4C-B67E-DEED41C2C2BF}"/>
              </a:ext>
            </a:extLst>
          </p:cNvPr>
          <p:cNvSpPr>
            <a:spLocks noGrp="1"/>
          </p:cNvSpPr>
          <p:nvPr>
            <p:ph type="ftr" sz="quarter" idx="11"/>
          </p:nvPr>
        </p:nvSpPr>
        <p:spPr/>
        <p:txBody>
          <a:bodyPr/>
          <a:lstStyle/>
          <a:p>
            <a:pPr>
              <a:defRPr/>
            </a:pPr>
            <a:r>
              <a:rPr lang="en-US"/>
              <a:t>RNSengupta,IME Dept,IIT Kanpur,INDIA</a:t>
            </a:r>
          </a:p>
        </p:txBody>
      </p:sp>
      <p:sp>
        <p:nvSpPr>
          <p:cNvPr id="165892" name="Slide Number Placeholder 5">
            <a:extLst>
              <a:ext uri="{FF2B5EF4-FFF2-40B4-BE49-F238E27FC236}">
                <a16:creationId xmlns:a16="http://schemas.microsoft.com/office/drawing/2014/main" id="{E47795B4-F990-4076-AD21-4B8CC83201B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9A6C41F-A280-4B7A-89D3-0DCFE7219823}" type="slidenum">
              <a:rPr lang="en-US" altLang="en-US" sz="1400" smtClean="0"/>
              <a:pPr>
                <a:spcBef>
                  <a:spcPct val="0"/>
                </a:spcBef>
                <a:buFontTx/>
                <a:buNone/>
              </a:pPr>
              <a:t>57</a:t>
            </a:fld>
            <a:endParaRPr lang="en-US" altLang="en-US" sz="1400"/>
          </a:p>
        </p:txBody>
      </p:sp>
      <p:sp>
        <p:nvSpPr>
          <p:cNvPr id="35845" name="Rectangle 2">
            <a:extLst>
              <a:ext uri="{FF2B5EF4-FFF2-40B4-BE49-F238E27FC236}">
                <a16:creationId xmlns:a16="http://schemas.microsoft.com/office/drawing/2014/main" id="{3B6D5ACE-4F7F-4A56-834B-11FA7287D2BC}"/>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94214" name="Rectangle 3">
            <a:extLst>
              <a:ext uri="{FF2B5EF4-FFF2-40B4-BE49-F238E27FC236}">
                <a16:creationId xmlns:a16="http://schemas.microsoft.com/office/drawing/2014/main" id="{B93C682E-3291-4313-98EA-B9A7842255A8}"/>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
              <a:defRPr/>
            </a:pPr>
            <a:r>
              <a:rPr lang="en-US" altLang="en-US" sz="3000" dirty="0"/>
              <a:t>5X4X4MA </a:t>
            </a:r>
            <a:r>
              <a:rPr lang="en-US" altLang="en-US" sz="3000" b="1" dirty="0">
                <a:solidFill>
                  <a:srgbClr val="0000FF"/>
                </a:solidFill>
              </a:rPr>
              <a:t>for Y</a:t>
            </a:r>
            <a:r>
              <a:rPr lang="en-US" altLang="en-US" sz="3000" b="1" baseline="-25000" dirty="0">
                <a:solidFill>
                  <a:srgbClr val="0000FF"/>
                </a:solidFill>
              </a:rPr>
              <a:t>0</a:t>
            </a:r>
            <a:endParaRPr lang="en-US" altLang="en-US" sz="3000" dirty="0"/>
          </a:p>
          <a:p>
            <a:pPr marL="0" indent="0" eaLnBrk="1" hangingPunct="1">
              <a:lnSpc>
                <a:spcPct val="90000"/>
              </a:lnSpc>
              <a:buFontTx/>
              <a:buNone/>
              <a:defRPr/>
            </a:pPr>
            <a:r>
              <a:rPr lang="en-US" altLang="en-US" sz="3000" dirty="0"/>
              <a:t>= [</a:t>
            </a:r>
            <a:r>
              <a:rPr lang="en-US" altLang="en-US" sz="3000" dirty="0">
                <a:solidFill>
                  <a:srgbClr val="C00000"/>
                </a:solidFill>
              </a:rPr>
              <a:t>{(Y</a:t>
            </a:r>
            <a:r>
              <a:rPr lang="en-US" altLang="en-US" sz="3000" baseline="-25000" dirty="0">
                <a:solidFill>
                  <a:srgbClr val="C00000"/>
                </a:solidFill>
              </a:rPr>
              <a:t>-5</a:t>
            </a:r>
            <a:r>
              <a:rPr lang="en-US" altLang="en-US" sz="3000" dirty="0">
                <a:solidFill>
                  <a:srgbClr val="C00000"/>
                </a:solidFill>
              </a:rPr>
              <a:t> + Y</a:t>
            </a:r>
            <a:r>
              <a:rPr lang="en-US" altLang="en-US" sz="3000" baseline="-25000" dirty="0">
                <a:solidFill>
                  <a:srgbClr val="C00000"/>
                </a:solidFill>
              </a:rPr>
              <a:t>-4</a:t>
            </a:r>
            <a:r>
              <a:rPr lang="en-US" altLang="en-US" sz="3000" dirty="0">
                <a:solidFill>
                  <a:srgbClr val="C00000"/>
                </a:solidFill>
              </a:rPr>
              <a:t> + Y</a:t>
            </a:r>
            <a:r>
              <a:rPr lang="en-US" altLang="en-US" sz="3000" baseline="-25000" dirty="0">
                <a:solidFill>
                  <a:srgbClr val="C00000"/>
                </a:solidFill>
              </a:rPr>
              <a:t>-3</a:t>
            </a:r>
            <a:r>
              <a:rPr lang="en-US" altLang="en-US" sz="3000" dirty="0">
                <a:solidFill>
                  <a:srgbClr val="C00000"/>
                </a:solidFill>
              </a:rPr>
              <a:t> + Y</a:t>
            </a:r>
            <a:r>
              <a:rPr lang="en-US" altLang="en-US" sz="3000" baseline="-25000" dirty="0">
                <a:solidFill>
                  <a:srgbClr val="C00000"/>
                </a:solidFill>
              </a:rPr>
              <a:t>-2</a:t>
            </a:r>
            <a:r>
              <a:rPr lang="en-US" altLang="en-US" sz="3000" dirty="0">
                <a:solidFill>
                  <a:srgbClr val="C00000"/>
                </a:solidFill>
              </a:rPr>
              <a:t>) + (Y</a:t>
            </a:r>
            <a:r>
              <a:rPr lang="en-US" altLang="en-US" sz="3000" baseline="-25000" dirty="0">
                <a:solidFill>
                  <a:srgbClr val="C00000"/>
                </a:solidFill>
              </a:rPr>
              <a:t>-4</a:t>
            </a:r>
            <a:r>
              <a:rPr lang="en-US" altLang="en-US" sz="3000" dirty="0">
                <a:solidFill>
                  <a:srgbClr val="C00000"/>
                </a:solidFill>
              </a:rPr>
              <a:t> + Y</a:t>
            </a:r>
            <a:r>
              <a:rPr lang="en-US" altLang="en-US" sz="3000" baseline="-25000" dirty="0">
                <a:solidFill>
                  <a:srgbClr val="C00000"/>
                </a:solidFill>
              </a:rPr>
              <a:t>-3</a:t>
            </a:r>
            <a:r>
              <a:rPr lang="en-US" altLang="en-US" sz="3000" dirty="0">
                <a:solidFill>
                  <a:srgbClr val="C00000"/>
                </a:solidFill>
              </a:rPr>
              <a:t> + Y</a:t>
            </a:r>
            <a:r>
              <a:rPr lang="en-US" altLang="en-US" sz="3000" baseline="-25000" dirty="0">
                <a:solidFill>
                  <a:srgbClr val="C00000"/>
                </a:solidFill>
              </a:rPr>
              <a:t>-2</a:t>
            </a:r>
            <a:r>
              <a:rPr lang="en-US" altLang="en-US" sz="3000" dirty="0">
                <a:solidFill>
                  <a:srgbClr val="C00000"/>
                </a:solidFill>
              </a:rPr>
              <a:t> + Y</a:t>
            </a:r>
            <a:r>
              <a:rPr lang="en-US" altLang="en-US" sz="3000" baseline="-25000" dirty="0">
                <a:solidFill>
                  <a:srgbClr val="C00000"/>
                </a:solidFill>
              </a:rPr>
              <a:t>-1</a:t>
            </a:r>
            <a:r>
              <a:rPr lang="en-US" altLang="en-US" sz="3000" dirty="0">
                <a:solidFill>
                  <a:srgbClr val="C00000"/>
                </a:solidFill>
              </a:rPr>
              <a:t>) + (Y</a:t>
            </a:r>
            <a:r>
              <a:rPr lang="en-US" altLang="en-US" sz="3000" baseline="-25000" dirty="0">
                <a:solidFill>
                  <a:srgbClr val="C00000"/>
                </a:solidFill>
              </a:rPr>
              <a:t>-3</a:t>
            </a:r>
            <a:r>
              <a:rPr lang="en-US" altLang="en-US" sz="3000" dirty="0">
                <a:solidFill>
                  <a:srgbClr val="C00000"/>
                </a:solidFill>
              </a:rPr>
              <a:t> + Y</a:t>
            </a:r>
            <a:r>
              <a:rPr lang="en-US" altLang="en-US" sz="3000" baseline="-25000" dirty="0">
                <a:solidFill>
                  <a:srgbClr val="C00000"/>
                </a:solidFill>
              </a:rPr>
              <a:t>-2</a:t>
            </a:r>
            <a:r>
              <a:rPr lang="en-US" altLang="en-US" sz="3000" dirty="0">
                <a:solidFill>
                  <a:srgbClr val="C00000"/>
                </a:solidFill>
              </a:rPr>
              <a:t> + Y</a:t>
            </a:r>
            <a:r>
              <a:rPr lang="en-US" altLang="en-US" sz="3000" baseline="-25000" dirty="0">
                <a:solidFill>
                  <a:srgbClr val="C00000"/>
                </a:solidFill>
              </a:rPr>
              <a:t>-1</a:t>
            </a:r>
            <a:r>
              <a:rPr lang="en-US" altLang="en-US" sz="3000" dirty="0">
                <a:solidFill>
                  <a:srgbClr val="C00000"/>
                </a:solidFill>
              </a:rPr>
              <a:t> + Y</a:t>
            </a:r>
            <a:r>
              <a:rPr lang="en-US" altLang="en-US" sz="3000" baseline="-25000" dirty="0">
                <a:solidFill>
                  <a:srgbClr val="C00000"/>
                </a:solidFill>
              </a:rPr>
              <a:t>0</a:t>
            </a:r>
            <a:r>
              <a:rPr lang="en-US" altLang="en-US" sz="3000" dirty="0">
                <a:solidFill>
                  <a:srgbClr val="C00000"/>
                </a:solidFill>
              </a:rPr>
              <a:t>) + (Y</a:t>
            </a:r>
            <a:r>
              <a:rPr lang="en-US" altLang="en-US" sz="3000" baseline="-25000" dirty="0">
                <a:solidFill>
                  <a:srgbClr val="C00000"/>
                </a:solidFill>
              </a:rPr>
              <a:t>-2</a:t>
            </a:r>
            <a:r>
              <a:rPr lang="en-US" altLang="en-US" sz="3000" dirty="0">
                <a:solidFill>
                  <a:srgbClr val="C00000"/>
                </a:solidFill>
              </a:rPr>
              <a:t> + Y</a:t>
            </a:r>
            <a:r>
              <a:rPr lang="en-US" altLang="en-US" sz="3000" baseline="-25000" dirty="0">
                <a:solidFill>
                  <a:srgbClr val="C00000"/>
                </a:solidFill>
              </a:rPr>
              <a:t>-1</a:t>
            </a:r>
            <a:r>
              <a:rPr lang="en-US" altLang="en-US" sz="3000" dirty="0">
                <a:solidFill>
                  <a:srgbClr val="C00000"/>
                </a:solidFill>
              </a:rPr>
              <a:t> + Y</a:t>
            </a:r>
            <a:r>
              <a:rPr lang="en-US" altLang="en-US" sz="3000" baseline="-25000" dirty="0">
                <a:solidFill>
                  <a:srgbClr val="C00000"/>
                </a:solidFill>
              </a:rPr>
              <a:t>0</a:t>
            </a:r>
            <a:r>
              <a:rPr lang="en-US" altLang="en-US" sz="3000" dirty="0">
                <a:solidFill>
                  <a:srgbClr val="C00000"/>
                </a:solidFill>
              </a:rPr>
              <a:t> + Y</a:t>
            </a:r>
            <a:r>
              <a:rPr lang="en-US" altLang="en-US" sz="3000" baseline="-25000" dirty="0">
                <a:solidFill>
                  <a:srgbClr val="C00000"/>
                </a:solidFill>
              </a:rPr>
              <a:t>+1</a:t>
            </a:r>
            <a:r>
              <a:rPr lang="en-US" altLang="en-US" sz="3000" dirty="0">
                <a:solidFill>
                  <a:srgbClr val="C00000"/>
                </a:solidFill>
              </a:rPr>
              <a:t>)}/4</a:t>
            </a:r>
            <a:r>
              <a:rPr lang="en-US" altLang="en-US" sz="3000" dirty="0"/>
              <a:t> + </a:t>
            </a:r>
            <a:r>
              <a:rPr lang="en-US" altLang="en-US" sz="3000" dirty="0">
                <a:solidFill>
                  <a:srgbClr val="0000FF"/>
                </a:solidFill>
              </a:rPr>
              <a:t>{(Y</a:t>
            </a:r>
            <a:r>
              <a:rPr lang="en-US" altLang="en-US" sz="3000" baseline="-25000" dirty="0">
                <a:solidFill>
                  <a:srgbClr val="0000FF"/>
                </a:solidFill>
              </a:rPr>
              <a:t>-4</a:t>
            </a:r>
            <a:r>
              <a:rPr lang="en-US" altLang="en-US" sz="3000" dirty="0">
                <a:solidFill>
                  <a:srgbClr val="0000FF"/>
                </a:solidFill>
              </a:rPr>
              <a:t> + Y</a:t>
            </a:r>
            <a:r>
              <a:rPr lang="en-US" altLang="en-US" sz="3000" baseline="-25000" dirty="0">
                <a:solidFill>
                  <a:srgbClr val="0000FF"/>
                </a:solidFill>
              </a:rPr>
              <a:t>-3</a:t>
            </a:r>
            <a:r>
              <a:rPr lang="en-US" altLang="en-US" sz="3000" dirty="0">
                <a:solidFill>
                  <a:srgbClr val="0000FF"/>
                </a:solidFill>
              </a:rPr>
              <a:t> + Y</a:t>
            </a:r>
            <a:r>
              <a:rPr lang="en-US" altLang="en-US" sz="3000" baseline="-25000" dirty="0">
                <a:solidFill>
                  <a:srgbClr val="0000FF"/>
                </a:solidFill>
              </a:rPr>
              <a:t>-2</a:t>
            </a:r>
            <a:r>
              <a:rPr lang="en-US" altLang="en-US" sz="3000" dirty="0">
                <a:solidFill>
                  <a:srgbClr val="0000FF"/>
                </a:solidFill>
              </a:rPr>
              <a:t> + Y</a:t>
            </a:r>
            <a:r>
              <a:rPr lang="en-US" altLang="en-US" sz="3000" baseline="-25000" dirty="0">
                <a:solidFill>
                  <a:srgbClr val="0000FF"/>
                </a:solidFill>
              </a:rPr>
              <a:t>-1</a:t>
            </a:r>
            <a:r>
              <a:rPr lang="en-US" altLang="en-US" sz="3000" dirty="0">
                <a:solidFill>
                  <a:srgbClr val="0000FF"/>
                </a:solidFill>
              </a:rPr>
              <a:t>) + (Y</a:t>
            </a:r>
            <a:r>
              <a:rPr lang="en-US" altLang="en-US" sz="3000" baseline="-25000" dirty="0">
                <a:solidFill>
                  <a:srgbClr val="0000FF"/>
                </a:solidFill>
              </a:rPr>
              <a:t>-3</a:t>
            </a:r>
            <a:r>
              <a:rPr lang="en-US" altLang="en-US" sz="3000" dirty="0">
                <a:solidFill>
                  <a:srgbClr val="0000FF"/>
                </a:solidFill>
              </a:rPr>
              <a:t> + Y</a:t>
            </a:r>
            <a:r>
              <a:rPr lang="en-US" altLang="en-US" sz="3000" baseline="-25000" dirty="0">
                <a:solidFill>
                  <a:srgbClr val="0000FF"/>
                </a:solidFill>
              </a:rPr>
              <a:t>-2</a:t>
            </a:r>
            <a:r>
              <a:rPr lang="en-US" altLang="en-US" sz="3000" dirty="0">
                <a:solidFill>
                  <a:srgbClr val="0000FF"/>
                </a:solidFill>
              </a:rPr>
              <a:t> + Y</a:t>
            </a:r>
            <a:r>
              <a:rPr lang="en-US" altLang="en-US" sz="3000" baseline="-25000" dirty="0">
                <a:solidFill>
                  <a:srgbClr val="0000FF"/>
                </a:solidFill>
              </a:rPr>
              <a:t>-1</a:t>
            </a:r>
            <a:r>
              <a:rPr lang="en-US" altLang="en-US" sz="3000" dirty="0">
                <a:solidFill>
                  <a:srgbClr val="0000FF"/>
                </a:solidFill>
              </a:rPr>
              <a:t> + Y</a:t>
            </a:r>
            <a:r>
              <a:rPr lang="en-US" altLang="en-US" sz="3000" baseline="-25000" dirty="0">
                <a:solidFill>
                  <a:srgbClr val="0000FF"/>
                </a:solidFill>
              </a:rPr>
              <a:t>0</a:t>
            </a:r>
            <a:r>
              <a:rPr lang="en-US" altLang="en-US" sz="3000" dirty="0">
                <a:solidFill>
                  <a:srgbClr val="0000FF"/>
                </a:solidFill>
              </a:rPr>
              <a:t>) + (Y</a:t>
            </a:r>
            <a:r>
              <a:rPr lang="en-US" altLang="en-US" sz="3000" baseline="-25000" dirty="0">
                <a:solidFill>
                  <a:srgbClr val="0000FF"/>
                </a:solidFill>
              </a:rPr>
              <a:t>-2</a:t>
            </a:r>
            <a:r>
              <a:rPr lang="en-US" altLang="en-US" sz="3000" dirty="0">
                <a:solidFill>
                  <a:srgbClr val="0000FF"/>
                </a:solidFill>
              </a:rPr>
              <a:t> + Y</a:t>
            </a:r>
            <a:r>
              <a:rPr lang="en-US" altLang="en-US" sz="3000" baseline="-25000" dirty="0">
                <a:solidFill>
                  <a:srgbClr val="0000FF"/>
                </a:solidFill>
              </a:rPr>
              <a:t>-1</a:t>
            </a:r>
            <a:r>
              <a:rPr lang="en-US" altLang="en-US" sz="3000" dirty="0">
                <a:solidFill>
                  <a:srgbClr val="0000FF"/>
                </a:solidFill>
              </a:rPr>
              <a:t> + Y</a:t>
            </a:r>
            <a:r>
              <a:rPr lang="en-US" altLang="en-US" sz="3000" baseline="-25000" dirty="0">
                <a:solidFill>
                  <a:srgbClr val="0000FF"/>
                </a:solidFill>
              </a:rPr>
              <a:t>0</a:t>
            </a:r>
            <a:r>
              <a:rPr lang="en-US" altLang="en-US" sz="3000" dirty="0">
                <a:solidFill>
                  <a:srgbClr val="0000FF"/>
                </a:solidFill>
              </a:rPr>
              <a:t> + Y</a:t>
            </a:r>
            <a:r>
              <a:rPr lang="en-US" altLang="en-US" sz="3000" baseline="-25000" dirty="0">
                <a:solidFill>
                  <a:srgbClr val="0000FF"/>
                </a:solidFill>
              </a:rPr>
              <a:t>+1</a:t>
            </a:r>
            <a:r>
              <a:rPr lang="en-US" altLang="en-US" sz="3000" dirty="0">
                <a:solidFill>
                  <a:srgbClr val="0000FF"/>
                </a:solidFill>
              </a:rPr>
              <a:t>) + (Y</a:t>
            </a:r>
            <a:r>
              <a:rPr lang="en-US" altLang="en-US" sz="3000" baseline="-25000" dirty="0">
                <a:solidFill>
                  <a:srgbClr val="0000FF"/>
                </a:solidFill>
              </a:rPr>
              <a:t>-1</a:t>
            </a:r>
            <a:r>
              <a:rPr lang="en-US" altLang="en-US" sz="3000" dirty="0">
                <a:solidFill>
                  <a:srgbClr val="0000FF"/>
                </a:solidFill>
              </a:rPr>
              <a:t> + Y</a:t>
            </a:r>
            <a:r>
              <a:rPr lang="en-US" altLang="en-US" sz="3000" baseline="-25000" dirty="0">
                <a:solidFill>
                  <a:srgbClr val="0000FF"/>
                </a:solidFill>
              </a:rPr>
              <a:t>0</a:t>
            </a:r>
            <a:r>
              <a:rPr lang="en-US" altLang="en-US" sz="3000" dirty="0">
                <a:solidFill>
                  <a:srgbClr val="0000FF"/>
                </a:solidFill>
              </a:rPr>
              <a:t> + Y</a:t>
            </a:r>
            <a:r>
              <a:rPr lang="en-US" altLang="en-US" sz="3000" baseline="-25000" dirty="0">
                <a:solidFill>
                  <a:srgbClr val="0000FF"/>
                </a:solidFill>
              </a:rPr>
              <a:t>+1</a:t>
            </a:r>
            <a:r>
              <a:rPr lang="en-US" altLang="en-US" sz="3000" dirty="0">
                <a:solidFill>
                  <a:srgbClr val="0000FF"/>
                </a:solidFill>
              </a:rPr>
              <a:t> + Y</a:t>
            </a:r>
            <a:r>
              <a:rPr lang="en-US" altLang="en-US" sz="3000" baseline="-25000" dirty="0">
                <a:solidFill>
                  <a:srgbClr val="0000FF"/>
                </a:solidFill>
              </a:rPr>
              <a:t>+2</a:t>
            </a:r>
            <a:r>
              <a:rPr lang="en-US" altLang="en-US" sz="3000" dirty="0">
                <a:solidFill>
                  <a:srgbClr val="0000FF"/>
                </a:solidFill>
              </a:rPr>
              <a:t>)}/4</a:t>
            </a:r>
            <a:r>
              <a:rPr lang="en-US" altLang="en-US" sz="3000" dirty="0"/>
              <a:t> + </a:t>
            </a:r>
            <a:r>
              <a:rPr lang="en-US" altLang="en-US" sz="3000" dirty="0">
                <a:solidFill>
                  <a:srgbClr val="00CC00"/>
                </a:solidFill>
              </a:rPr>
              <a:t>{(Y</a:t>
            </a:r>
            <a:r>
              <a:rPr lang="en-US" altLang="en-US" sz="3000" baseline="-25000" dirty="0">
                <a:solidFill>
                  <a:srgbClr val="00CC00"/>
                </a:solidFill>
              </a:rPr>
              <a:t>-3</a:t>
            </a:r>
            <a:r>
              <a:rPr lang="en-US" altLang="en-US" sz="3000" dirty="0">
                <a:solidFill>
                  <a:srgbClr val="00CC00"/>
                </a:solidFill>
              </a:rPr>
              <a:t> + Y</a:t>
            </a:r>
            <a:r>
              <a:rPr lang="en-US" altLang="en-US" sz="3000" baseline="-25000" dirty="0">
                <a:solidFill>
                  <a:srgbClr val="00CC00"/>
                </a:solidFill>
              </a:rPr>
              <a:t>-2</a:t>
            </a:r>
            <a:r>
              <a:rPr lang="en-US" altLang="en-US" sz="3000" dirty="0">
                <a:solidFill>
                  <a:srgbClr val="00CC00"/>
                </a:solidFill>
              </a:rPr>
              <a:t> + Y</a:t>
            </a:r>
            <a:r>
              <a:rPr lang="en-US" altLang="en-US" sz="3000" baseline="-25000" dirty="0">
                <a:solidFill>
                  <a:srgbClr val="00CC00"/>
                </a:solidFill>
              </a:rPr>
              <a:t>-1</a:t>
            </a:r>
            <a:r>
              <a:rPr lang="en-US" altLang="en-US" sz="3000" dirty="0">
                <a:solidFill>
                  <a:srgbClr val="00CC00"/>
                </a:solidFill>
              </a:rPr>
              <a:t> + Y</a:t>
            </a:r>
            <a:r>
              <a:rPr lang="en-US" altLang="en-US" sz="3000" baseline="-25000" dirty="0">
                <a:solidFill>
                  <a:srgbClr val="00CC00"/>
                </a:solidFill>
              </a:rPr>
              <a:t>0</a:t>
            </a:r>
            <a:r>
              <a:rPr lang="en-US" altLang="en-US" sz="3000" dirty="0">
                <a:solidFill>
                  <a:srgbClr val="00CC00"/>
                </a:solidFill>
              </a:rPr>
              <a:t>) + (Y</a:t>
            </a:r>
            <a:r>
              <a:rPr lang="en-US" altLang="en-US" sz="3000" baseline="-25000" dirty="0">
                <a:solidFill>
                  <a:srgbClr val="00CC00"/>
                </a:solidFill>
              </a:rPr>
              <a:t>-2</a:t>
            </a:r>
            <a:r>
              <a:rPr lang="en-US" altLang="en-US" sz="3000" dirty="0">
                <a:solidFill>
                  <a:srgbClr val="00CC00"/>
                </a:solidFill>
              </a:rPr>
              <a:t> + Y</a:t>
            </a:r>
            <a:r>
              <a:rPr lang="en-US" altLang="en-US" sz="3000" baseline="-25000" dirty="0">
                <a:solidFill>
                  <a:srgbClr val="00CC00"/>
                </a:solidFill>
              </a:rPr>
              <a:t>-1</a:t>
            </a:r>
            <a:r>
              <a:rPr lang="en-US" altLang="en-US" sz="3000" dirty="0">
                <a:solidFill>
                  <a:srgbClr val="00CC00"/>
                </a:solidFill>
              </a:rPr>
              <a:t> + Y</a:t>
            </a:r>
            <a:r>
              <a:rPr lang="en-US" altLang="en-US" sz="3000" baseline="-25000" dirty="0">
                <a:solidFill>
                  <a:srgbClr val="00CC00"/>
                </a:solidFill>
              </a:rPr>
              <a:t>0</a:t>
            </a:r>
            <a:r>
              <a:rPr lang="en-US" altLang="en-US" sz="3000" dirty="0">
                <a:solidFill>
                  <a:srgbClr val="00CC00"/>
                </a:solidFill>
              </a:rPr>
              <a:t> + Y</a:t>
            </a:r>
            <a:r>
              <a:rPr lang="en-US" altLang="en-US" sz="3000" baseline="-25000" dirty="0">
                <a:solidFill>
                  <a:srgbClr val="00CC00"/>
                </a:solidFill>
              </a:rPr>
              <a:t>+1</a:t>
            </a:r>
            <a:r>
              <a:rPr lang="en-US" altLang="en-US" sz="3000" dirty="0">
                <a:solidFill>
                  <a:srgbClr val="00CC00"/>
                </a:solidFill>
              </a:rPr>
              <a:t>) + (Y</a:t>
            </a:r>
            <a:r>
              <a:rPr lang="en-US" altLang="en-US" sz="3000" baseline="-25000" dirty="0">
                <a:solidFill>
                  <a:srgbClr val="00CC00"/>
                </a:solidFill>
              </a:rPr>
              <a:t>-1</a:t>
            </a:r>
            <a:r>
              <a:rPr lang="en-US" altLang="en-US" sz="3000" dirty="0">
                <a:solidFill>
                  <a:srgbClr val="00CC00"/>
                </a:solidFill>
              </a:rPr>
              <a:t> + Y</a:t>
            </a:r>
            <a:r>
              <a:rPr lang="en-US" altLang="en-US" sz="3000" baseline="-25000" dirty="0">
                <a:solidFill>
                  <a:srgbClr val="00CC00"/>
                </a:solidFill>
              </a:rPr>
              <a:t>0</a:t>
            </a:r>
            <a:r>
              <a:rPr lang="en-US" altLang="en-US" sz="3000" dirty="0">
                <a:solidFill>
                  <a:srgbClr val="00CC00"/>
                </a:solidFill>
              </a:rPr>
              <a:t> + Y</a:t>
            </a:r>
            <a:r>
              <a:rPr lang="en-US" altLang="en-US" sz="3000" baseline="-25000" dirty="0">
                <a:solidFill>
                  <a:srgbClr val="00CC00"/>
                </a:solidFill>
              </a:rPr>
              <a:t>+1</a:t>
            </a:r>
            <a:r>
              <a:rPr lang="en-US" altLang="en-US" sz="3000" dirty="0">
                <a:solidFill>
                  <a:srgbClr val="00CC00"/>
                </a:solidFill>
              </a:rPr>
              <a:t> + Y</a:t>
            </a:r>
            <a:r>
              <a:rPr lang="en-US" altLang="en-US" sz="3000" baseline="-25000" dirty="0">
                <a:solidFill>
                  <a:srgbClr val="00CC00"/>
                </a:solidFill>
              </a:rPr>
              <a:t>+2</a:t>
            </a:r>
            <a:r>
              <a:rPr lang="en-US" altLang="en-US" sz="3000" dirty="0">
                <a:solidFill>
                  <a:srgbClr val="00CC00"/>
                </a:solidFill>
              </a:rPr>
              <a:t>) + (Y</a:t>
            </a:r>
            <a:r>
              <a:rPr lang="en-US" altLang="en-US" sz="3000" baseline="-25000" dirty="0">
                <a:solidFill>
                  <a:srgbClr val="00CC00"/>
                </a:solidFill>
              </a:rPr>
              <a:t>0</a:t>
            </a:r>
            <a:r>
              <a:rPr lang="en-US" altLang="en-US" sz="3000" dirty="0">
                <a:solidFill>
                  <a:srgbClr val="00CC00"/>
                </a:solidFill>
              </a:rPr>
              <a:t> + Y</a:t>
            </a:r>
            <a:r>
              <a:rPr lang="en-US" altLang="en-US" sz="3000" baseline="-25000" dirty="0">
                <a:solidFill>
                  <a:srgbClr val="00CC00"/>
                </a:solidFill>
              </a:rPr>
              <a:t>+1</a:t>
            </a:r>
            <a:r>
              <a:rPr lang="en-US" altLang="en-US" sz="3000" dirty="0">
                <a:solidFill>
                  <a:srgbClr val="00CC00"/>
                </a:solidFill>
              </a:rPr>
              <a:t> + Y</a:t>
            </a:r>
            <a:r>
              <a:rPr lang="en-US" altLang="en-US" sz="3000" baseline="-25000" dirty="0">
                <a:solidFill>
                  <a:srgbClr val="00CC00"/>
                </a:solidFill>
              </a:rPr>
              <a:t>+2</a:t>
            </a:r>
            <a:r>
              <a:rPr lang="en-US" altLang="en-US" sz="3000" dirty="0">
                <a:solidFill>
                  <a:srgbClr val="00CC00"/>
                </a:solidFill>
              </a:rPr>
              <a:t> + Y</a:t>
            </a:r>
            <a:r>
              <a:rPr lang="en-US" altLang="en-US" sz="3000" baseline="-25000" dirty="0">
                <a:solidFill>
                  <a:srgbClr val="00CC00"/>
                </a:solidFill>
              </a:rPr>
              <a:t>+3</a:t>
            </a:r>
            <a:r>
              <a:rPr lang="en-US" altLang="en-US" sz="3000" dirty="0">
                <a:solidFill>
                  <a:srgbClr val="00CC00"/>
                </a:solidFill>
              </a:rPr>
              <a:t>)}/4</a:t>
            </a:r>
            <a:r>
              <a:rPr lang="en-US" altLang="en-US" sz="3000" dirty="0"/>
              <a:t> + </a:t>
            </a:r>
            <a:r>
              <a:rPr lang="en-US" altLang="en-US" sz="3000" dirty="0">
                <a:solidFill>
                  <a:srgbClr val="FF3300"/>
                </a:solidFill>
              </a:rPr>
              <a:t>{(Y</a:t>
            </a:r>
            <a:r>
              <a:rPr lang="en-US" altLang="en-US" sz="3000" baseline="-25000" dirty="0">
                <a:solidFill>
                  <a:srgbClr val="FF3300"/>
                </a:solidFill>
              </a:rPr>
              <a:t>-2</a:t>
            </a:r>
            <a:r>
              <a:rPr lang="en-US" altLang="en-US" sz="3000" dirty="0">
                <a:solidFill>
                  <a:srgbClr val="FF3300"/>
                </a:solidFill>
              </a:rPr>
              <a:t> + Y</a:t>
            </a:r>
            <a:r>
              <a:rPr lang="en-US" altLang="en-US" sz="3000" baseline="-25000" dirty="0">
                <a:solidFill>
                  <a:srgbClr val="FF3300"/>
                </a:solidFill>
              </a:rPr>
              <a:t>-1</a:t>
            </a:r>
            <a:r>
              <a:rPr lang="en-US" altLang="en-US" sz="3000" dirty="0">
                <a:solidFill>
                  <a:srgbClr val="FF3300"/>
                </a:solidFill>
              </a:rPr>
              <a:t> + Y</a:t>
            </a:r>
            <a:r>
              <a:rPr lang="en-US" altLang="en-US" sz="3000" baseline="-25000" dirty="0">
                <a:solidFill>
                  <a:srgbClr val="FF3300"/>
                </a:solidFill>
              </a:rPr>
              <a:t>0</a:t>
            </a:r>
            <a:r>
              <a:rPr lang="en-US" altLang="en-US" sz="3000" dirty="0">
                <a:solidFill>
                  <a:srgbClr val="FF3300"/>
                </a:solidFill>
              </a:rPr>
              <a:t> + Y</a:t>
            </a:r>
            <a:r>
              <a:rPr lang="en-US" altLang="en-US" sz="3000" baseline="-25000" dirty="0">
                <a:solidFill>
                  <a:srgbClr val="FF3300"/>
                </a:solidFill>
              </a:rPr>
              <a:t>+1</a:t>
            </a:r>
            <a:r>
              <a:rPr lang="en-US" altLang="en-US" sz="3000" dirty="0">
                <a:solidFill>
                  <a:srgbClr val="FF3300"/>
                </a:solidFill>
              </a:rPr>
              <a:t>) + (Y</a:t>
            </a:r>
            <a:r>
              <a:rPr lang="en-US" altLang="en-US" sz="3000" baseline="-25000" dirty="0">
                <a:solidFill>
                  <a:srgbClr val="FF3300"/>
                </a:solidFill>
              </a:rPr>
              <a:t>-1</a:t>
            </a:r>
            <a:r>
              <a:rPr lang="en-US" altLang="en-US" sz="3000" dirty="0">
                <a:solidFill>
                  <a:srgbClr val="FF3300"/>
                </a:solidFill>
              </a:rPr>
              <a:t> + Y</a:t>
            </a:r>
            <a:r>
              <a:rPr lang="en-US" altLang="en-US" sz="3000" baseline="-25000" dirty="0">
                <a:solidFill>
                  <a:srgbClr val="FF3300"/>
                </a:solidFill>
              </a:rPr>
              <a:t>0</a:t>
            </a:r>
            <a:r>
              <a:rPr lang="en-US" altLang="en-US" sz="3000" dirty="0">
                <a:solidFill>
                  <a:srgbClr val="FF3300"/>
                </a:solidFill>
              </a:rPr>
              <a:t> + Y</a:t>
            </a:r>
            <a:r>
              <a:rPr lang="en-US" altLang="en-US" sz="3000" baseline="-25000" dirty="0">
                <a:solidFill>
                  <a:srgbClr val="FF3300"/>
                </a:solidFill>
              </a:rPr>
              <a:t>+1</a:t>
            </a:r>
            <a:r>
              <a:rPr lang="en-US" altLang="en-US" sz="3000" dirty="0">
                <a:solidFill>
                  <a:srgbClr val="FF3300"/>
                </a:solidFill>
              </a:rPr>
              <a:t> + Y</a:t>
            </a:r>
            <a:r>
              <a:rPr lang="en-US" altLang="en-US" sz="3000" baseline="-25000" dirty="0">
                <a:solidFill>
                  <a:srgbClr val="FF3300"/>
                </a:solidFill>
              </a:rPr>
              <a:t>+2</a:t>
            </a:r>
            <a:r>
              <a:rPr lang="en-US" altLang="en-US" sz="3000" dirty="0">
                <a:solidFill>
                  <a:srgbClr val="FF3300"/>
                </a:solidFill>
              </a:rPr>
              <a:t>) + (Y</a:t>
            </a:r>
            <a:r>
              <a:rPr lang="en-US" altLang="en-US" sz="3000" baseline="-25000" dirty="0">
                <a:solidFill>
                  <a:srgbClr val="FF3300"/>
                </a:solidFill>
              </a:rPr>
              <a:t>0</a:t>
            </a:r>
            <a:r>
              <a:rPr lang="en-US" altLang="en-US" sz="3000" dirty="0">
                <a:solidFill>
                  <a:srgbClr val="FF3300"/>
                </a:solidFill>
              </a:rPr>
              <a:t> + Y</a:t>
            </a:r>
            <a:r>
              <a:rPr lang="en-US" altLang="en-US" sz="3000" baseline="-25000" dirty="0">
                <a:solidFill>
                  <a:srgbClr val="FF3300"/>
                </a:solidFill>
              </a:rPr>
              <a:t>+1</a:t>
            </a:r>
            <a:r>
              <a:rPr lang="en-US" altLang="en-US" sz="3000" dirty="0">
                <a:solidFill>
                  <a:srgbClr val="FF3300"/>
                </a:solidFill>
              </a:rPr>
              <a:t> + Y</a:t>
            </a:r>
            <a:r>
              <a:rPr lang="en-US" altLang="en-US" sz="3000" baseline="-25000" dirty="0">
                <a:solidFill>
                  <a:srgbClr val="FF3300"/>
                </a:solidFill>
              </a:rPr>
              <a:t>+2</a:t>
            </a:r>
            <a:r>
              <a:rPr lang="en-US" altLang="en-US" sz="3000" dirty="0">
                <a:solidFill>
                  <a:srgbClr val="FF3300"/>
                </a:solidFill>
              </a:rPr>
              <a:t> + Y</a:t>
            </a:r>
            <a:r>
              <a:rPr lang="en-US" altLang="en-US" sz="3000" baseline="-25000" dirty="0">
                <a:solidFill>
                  <a:srgbClr val="FF3300"/>
                </a:solidFill>
              </a:rPr>
              <a:t>+3</a:t>
            </a:r>
            <a:r>
              <a:rPr lang="en-US" altLang="en-US" sz="3000" dirty="0">
                <a:solidFill>
                  <a:srgbClr val="FF3300"/>
                </a:solidFill>
              </a:rPr>
              <a:t>) + (Y</a:t>
            </a:r>
            <a:r>
              <a:rPr lang="en-US" altLang="en-US" sz="3000" baseline="-25000" dirty="0">
                <a:solidFill>
                  <a:srgbClr val="FF3300"/>
                </a:solidFill>
              </a:rPr>
              <a:t>+1</a:t>
            </a:r>
            <a:r>
              <a:rPr lang="en-US" altLang="en-US" sz="3000" dirty="0">
                <a:solidFill>
                  <a:srgbClr val="FF3300"/>
                </a:solidFill>
              </a:rPr>
              <a:t> + Y</a:t>
            </a:r>
            <a:r>
              <a:rPr lang="en-US" altLang="en-US" sz="3000" baseline="-25000" dirty="0">
                <a:solidFill>
                  <a:srgbClr val="FF3300"/>
                </a:solidFill>
              </a:rPr>
              <a:t>+2</a:t>
            </a:r>
            <a:r>
              <a:rPr lang="en-US" altLang="en-US" sz="3000" dirty="0">
                <a:solidFill>
                  <a:srgbClr val="FF3300"/>
                </a:solidFill>
              </a:rPr>
              <a:t> + Y</a:t>
            </a:r>
            <a:r>
              <a:rPr lang="en-US" altLang="en-US" sz="3000" baseline="-25000" dirty="0">
                <a:solidFill>
                  <a:srgbClr val="FF3300"/>
                </a:solidFill>
              </a:rPr>
              <a:t>+3</a:t>
            </a:r>
            <a:r>
              <a:rPr lang="en-US" altLang="en-US" sz="3000" dirty="0">
                <a:solidFill>
                  <a:srgbClr val="FF3300"/>
                </a:solidFill>
              </a:rPr>
              <a:t> + Y</a:t>
            </a:r>
            <a:r>
              <a:rPr lang="en-US" altLang="en-US" sz="3000" baseline="-25000" dirty="0">
                <a:solidFill>
                  <a:srgbClr val="FF3300"/>
                </a:solidFill>
              </a:rPr>
              <a:t>+4</a:t>
            </a:r>
            <a:r>
              <a:rPr lang="en-US" altLang="en-US" sz="3000" dirty="0">
                <a:solidFill>
                  <a:srgbClr val="FF3300"/>
                </a:solidFill>
              </a:rPr>
              <a:t>)}/4</a:t>
            </a:r>
            <a:r>
              <a:rPr lang="en-US" altLang="en-US" sz="3000" dirty="0"/>
              <a:t> + </a:t>
            </a:r>
            <a:r>
              <a:rPr lang="en-US" altLang="en-US" sz="3000" dirty="0">
                <a:solidFill>
                  <a:srgbClr val="FF3399"/>
                </a:solidFill>
              </a:rPr>
              <a:t>{(Y</a:t>
            </a:r>
            <a:r>
              <a:rPr lang="en-US" altLang="en-US" sz="3000" baseline="-25000" dirty="0">
                <a:solidFill>
                  <a:srgbClr val="FF3399"/>
                </a:solidFill>
              </a:rPr>
              <a:t>-1</a:t>
            </a:r>
            <a:r>
              <a:rPr lang="en-US" altLang="en-US" sz="3000" dirty="0">
                <a:solidFill>
                  <a:srgbClr val="FF3399"/>
                </a:solidFill>
              </a:rPr>
              <a:t> + Y</a:t>
            </a:r>
            <a:r>
              <a:rPr lang="en-US" altLang="en-US" sz="3000" baseline="-25000" dirty="0">
                <a:solidFill>
                  <a:srgbClr val="FF3399"/>
                </a:solidFill>
              </a:rPr>
              <a:t>0</a:t>
            </a:r>
            <a:r>
              <a:rPr lang="en-US" altLang="en-US" sz="3000" dirty="0">
                <a:solidFill>
                  <a:srgbClr val="FF3399"/>
                </a:solidFill>
              </a:rPr>
              <a:t> + Y</a:t>
            </a:r>
            <a:r>
              <a:rPr lang="en-US" altLang="en-US" sz="3000" baseline="-25000" dirty="0">
                <a:solidFill>
                  <a:srgbClr val="FF3399"/>
                </a:solidFill>
              </a:rPr>
              <a:t>+1</a:t>
            </a:r>
            <a:r>
              <a:rPr lang="en-US" altLang="en-US" sz="3000" dirty="0">
                <a:solidFill>
                  <a:srgbClr val="FF3399"/>
                </a:solidFill>
              </a:rPr>
              <a:t> + Y</a:t>
            </a:r>
            <a:r>
              <a:rPr lang="en-US" altLang="en-US" sz="3000" baseline="-25000" dirty="0">
                <a:solidFill>
                  <a:srgbClr val="FF3399"/>
                </a:solidFill>
              </a:rPr>
              <a:t>+2</a:t>
            </a:r>
            <a:r>
              <a:rPr lang="en-US" altLang="en-US" sz="3000" dirty="0">
                <a:solidFill>
                  <a:srgbClr val="FF3399"/>
                </a:solidFill>
              </a:rPr>
              <a:t>) + (Y</a:t>
            </a:r>
            <a:r>
              <a:rPr lang="en-US" altLang="en-US" sz="3000" baseline="-25000" dirty="0">
                <a:solidFill>
                  <a:srgbClr val="FF3399"/>
                </a:solidFill>
              </a:rPr>
              <a:t>0</a:t>
            </a:r>
            <a:r>
              <a:rPr lang="en-US" altLang="en-US" sz="3000" dirty="0">
                <a:solidFill>
                  <a:srgbClr val="FF3399"/>
                </a:solidFill>
              </a:rPr>
              <a:t> + Y</a:t>
            </a:r>
            <a:r>
              <a:rPr lang="en-US" altLang="en-US" sz="3000" baseline="-25000" dirty="0">
                <a:solidFill>
                  <a:srgbClr val="FF3399"/>
                </a:solidFill>
              </a:rPr>
              <a:t>+1</a:t>
            </a:r>
            <a:r>
              <a:rPr lang="en-US" altLang="en-US" sz="3000" dirty="0">
                <a:solidFill>
                  <a:srgbClr val="FF3399"/>
                </a:solidFill>
              </a:rPr>
              <a:t> + Y</a:t>
            </a:r>
            <a:r>
              <a:rPr lang="en-US" altLang="en-US" sz="3000" baseline="-25000" dirty="0">
                <a:solidFill>
                  <a:srgbClr val="FF3399"/>
                </a:solidFill>
              </a:rPr>
              <a:t>+2</a:t>
            </a:r>
            <a:r>
              <a:rPr lang="en-US" altLang="en-US" sz="3000" dirty="0">
                <a:solidFill>
                  <a:srgbClr val="FF3399"/>
                </a:solidFill>
              </a:rPr>
              <a:t> + Y</a:t>
            </a:r>
            <a:r>
              <a:rPr lang="en-US" altLang="en-US" sz="3000" baseline="-25000" dirty="0">
                <a:solidFill>
                  <a:srgbClr val="FF3399"/>
                </a:solidFill>
              </a:rPr>
              <a:t>+3</a:t>
            </a:r>
            <a:r>
              <a:rPr lang="en-US" altLang="en-US" sz="3000" dirty="0">
                <a:solidFill>
                  <a:srgbClr val="FF3399"/>
                </a:solidFill>
              </a:rPr>
              <a:t>) + (Y</a:t>
            </a:r>
            <a:r>
              <a:rPr lang="en-US" altLang="en-US" sz="3000" baseline="-25000" dirty="0">
                <a:solidFill>
                  <a:srgbClr val="FF3399"/>
                </a:solidFill>
              </a:rPr>
              <a:t>+1</a:t>
            </a:r>
            <a:r>
              <a:rPr lang="en-US" altLang="en-US" sz="3000" dirty="0">
                <a:solidFill>
                  <a:srgbClr val="FF3399"/>
                </a:solidFill>
              </a:rPr>
              <a:t> + Y</a:t>
            </a:r>
            <a:r>
              <a:rPr lang="en-US" altLang="en-US" sz="3000" baseline="-25000" dirty="0">
                <a:solidFill>
                  <a:srgbClr val="FF3399"/>
                </a:solidFill>
              </a:rPr>
              <a:t>+2</a:t>
            </a:r>
            <a:r>
              <a:rPr lang="en-US" altLang="en-US" sz="3000" dirty="0">
                <a:solidFill>
                  <a:srgbClr val="FF3399"/>
                </a:solidFill>
              </a:rPr>
              <a:t> + Y</a:t>
            </a:r>
            <a:r>
              <a:rPr lang="en-US" altLang="en-US" sz="3000" baseline="-25000" dirty="0">
                <a:solidFill>
                  <a:srgbClr val="FF3399"/>
                </a:solidFill>
              </a:rPr>
              <a:t>+3</a:t>
            </a:r>
            <a:r>
              <a:rPr lang="en-US" altLang="en-US" sz="3000" dirty="0">
                <a:solidFill>
                  <a:srgbClr val="FF3399"/>
                </a:solidFill>
              </a:rPr>
              <a:t> + Y</a:t>
            </a:r>
            <a:r>
              <a:rPr lang="en-US" altLang="en-US" sz="3000" baseline="-25000" dirty="0">
                <a:solidFill>
                  <a:srgbClr val="FF3399"/>
                </a:solidFill>
              </a:rPr>
              <a:t>+4</a:t>
            </a:r>
            <a:r>
              <a:rPr lang="en-US" altLang="en-US" sz="3000" dirty="0">
                <a:solidFill>
                  <a:srgbClr val="FF3399"/>
                </a:solidFill>
              </a:rPr>
              <a:t>) + (Y</a:t>
            </a:r>
            <a:r>
              <a:rPr lang="en-US" altLang="en-US" sz="3000" baseline="-25000" dirty="0">
                <a:solidFill>
                  <a:srgbClr val="FF3399"/>
                </a:solidFill>
              </a:rPr>
              <a:t>+2</a:t>
            </a:r>
            <a:r>
              <a:rPr lang="en-US" altLang="en-US" sz="3000" dirty="0">
                <a:solidFill>
                  <a:srgbClr val="FF3399"/>
                </a:solidFill>
              </a:rPr>
              <a:t> + Y</a:t>
            </a:r>
            <a:r>
              <a:rPr lang="en-US" altLang="en-US" sz="3000" baseline="-25000" dirty="0">
                <a:solidFill>
                  <a:srgbClr val="FF3399"/>
                </a:solidFill>
              </a:rPr>
              <a:t>+3</a:t>
            </a:r>
            <a:r>
              <a:rPr lang="en-US" altLang="en-US" sz="3000" dirty="0">
                <a:solidFill>
                  <a:srgbClr val="FF3399"/>
                </a:solidFill>
              </a:rPr>
              <a:t> + Y</a:t>
            </a:r>
            <a:r>
              <a:rPr lang="en-US" altLang="en-US" sz="3000" baseline="-25000" dirty="0">
                <a:solidFill>
                  <a:srgbClr val="FF3399"/>
                </a:solidFill>
              </a:rPr>
              <a:t>+4</a:t>
            </a:r>
            <a:r>
              <a:rPr lang="en-US" altLang="en-US" sz="3000" dirty="0">
                <a:solidFill>
                  <a:srgbClr val="FF3399"/>
                </a:solidFill>
              </a:rPr>
              <a:t> + Y</a:t>
            </a:r>
            <a:r>
              <a:rPr lang="en-US" altLang="en-US" sz="3000" baseline="-25000" dirty="0">
                <a:solidFill>
                  <a:srgbClr val="FF3399"/>
                </a:solidFill>
              </a:rPr>
              <a:t>+5</a:t>
            </a:r>
            <a:r>
              <a:rPr lang="en-US" altLang="en-US" sz="3000" dirty="0">
                <a:solidFill>
                  <a:srgbClr val="FF3399"/>
                </a:solidFill>
              </a:rPr>
              <a:t>)}/4</a:t>
            </a:r>
            <a:r>
              <a:rPr lang="en-US" altLang="en-US" sz="3000" dirty="0"/>
              <a:t>]/5</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15EB27D-89F8-46BD-953F-9B7D46F037D9}"/>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3EB15CF5-F210-41A7-8D9B-EA206E0C9D1C}"/>
              </a:ext>
            </a:extLst>
          </p:cNvPr>
          <p:cNvSpPr>
            <a:spLocks noGrp="1"/>
          </p:cNvSpPr>
          <p:nvPr>
            <p:ph type="ftr" sz="quarter" idx="11"/>
          </p:nvPr>
        </p:nvSpPr>
        <p:spPr/>
        <p:txBody>
          <a:bodyPr/>
          <a:lstStyle/>
          <a:p>
            <a:pPr>
              <a:defRPr/>
            </a:pPr>
            <a:r>
              <a:rPr lang="en-US"/>
              <a:t>RNSengupta,IME Dept,IIT Kanpur,INDIA</a:t>
            </a:r>
          </a:p>
        </p:txBody>
      </p:sp>
      <p:sp>
        <p:nvSpPr>
          <p:cNvPr id="166916" name="Slide Number Placeholder 5">
            <a:extLst>
              <a:ext uri="{FF2B5EF4-FFF2-40B4-BE49-F238E27FC236}">
                <a16:creationId xmlns:a16="http://schemas.microsoft.com/office/drawing/2014/main" id="{0D154F4F-ED6B-409A-A0AC-C1D78B6B8A2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213BC2B-9028-4433-8821-7B0F16D701A7}" type="slidenum">
              <a:rPr lang="en-US" altLang="en-US" sz="1400" smtClean="0"/>
              <a:pPr>
                <a:spcBef>
                  <a:spcPct val="0"/>
                </a:spcBef>
                <a:buFontTx/>
                <a:buNone/>
              </a:pPr>
              <a:t>58</a:t>
            </a:fld>
            <a:endParaRPr lang="en-US" altLang="en-US" sz="1400"/>
          </a:p>
        </p:txBody>
      </p:sp>
      <p:sp>
        <p:nvSpPr>
          <p:cNvPr id="35845" name="Rectangle 2">
            <a:extLst>
              <a:ext uri="{FF2B5EF4-FFF2-40B4-BE49-F238E27FC236}">
                <a16:creationId xmlns:a16="http://schemas.microsoft.com/office/drawing/2014/main" id="{C86BA38F-C4DE-4940-90C5-47534E660194}"/>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94214" name="Rectangle 3">
            <a:extLst>
              <a:ext uri="{FF2B5EF4-FFF2-40B4-BE49-F238E27FC236}">
                <a16:creationId xmlns:a16="http://schemas.microsoft.com/office/drawing/2014/main" id="{EF830231-8C3F-4E1C-ADC6-8104AF496CB1}"/>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
              <a:defRPr/>
            </a:pPr>
            <a:r>
              <a:rPr lang="en-US" altLang="en-US" sz="3500" dirty="0"/>
              <a:t>5X4X4MA </a:t>
            </a:r>
            <a:r>
              <a:rPr lang="en-US" altLang="en-US" sz="3500" b="1" dirty="0">
                <a:solidFill>
                  <a:srgbClr val="0000FF"/>
                </a:solidFill>
              </a:rPr>
              <a:t>for Y</a:t>
            </a:r>
            <a:r>
              <a:rPr lang="en-US" altLang="en-US" sz="3500" b="1" baseline="-25000" dirty="0">
                <a:solidFill>
                  <a:srgbClr val="0000FF"/>
                </a:solidFill>
              </a:rPr>
              <a:t>0</a:t>
            </a:r>
          </a:p>
          <a:p>
            <a:pPr marL="0" indent="0" eaLnBrk="1" hangingPunct="1">
              <a:lnSpc>
                <a:spcPct val="90000"/>
              </a:lnSpc>
              <a:buFontTx/>
              <a:buNone/>
              <a:defRPr/>
            </a:pPr>
            <a:r>
              <a:rPr lang="en-US" altLang="en-US" sz="3500" dirty="0"/>
              <a:t>= (1/80)*Y</a:t>
            </a:r>
            <a:r>
              <a:rPr lang="en-US" altLang="en-US" sz="3500" baseline="-25000" dirty="0"/>
              <a:t>-5</a:t>
            </a:r>
            <a:r>
              <a:rPr lang="en-US" altLang="en-US" sz="3500" dirty="0"/>
              <a:t> + (3/80)*Y</a:t>
            </a:r>
            <a:r>
              <a:rPr lang="en-US" altLang="en-US" sz="3500" baseline="-25000" dirty="0"/>
              <a:t>-4</a:t>
            </a:r>
            <a:r>
              <a:rPr lang="en-US" altLang="en-US" sz="3500" dirty="0"/>
              <a:t> + (6/80)*Y</a:t>
            </a:r>
            <a:r>
              <a:rPr lang="en-US" altLang="en-US" sz="3500" baseline="-25000" dirty="0"/>
              <a:t>-3</a:t>
            </a:r>
            <a:r>
              <a:rPr lang="en-US" altLang="en-US" sz="3500" dirty="0"/>
              <a:t> + (10/80)*Y</a:t>
            </a:r>
            <a:r>
              <a:rPr lang="en-US" altLang="en-US" sz="3500" baseline="-25000" dirty="0"/>
              <a:t>-2</a:t>
            </a:r>
            <a:r>
              <a:rPr lang="en-US" altLang="en-US" sz="3500" dirty="0"/>
              <a:t> + (13/80)*Y</a:t>
            </a:r>
            <a:r>
              <a:rPr lang="en-US" altLang="en-US" sz="3500" baseline="-25000" dirty="0"/>
              <a:t>-1</a:t>
            </a:r>
            <a:r>
              <a:rPr lang="en-US" altLang="en-US" sz="3500" dirty="0"/>
              <a:t> + (14/80)*Y</a:t>
            </a:r>
            <a:r>
              <a:rPr lang="en-US" altLang="en-US" sz="3500" baseline="-25000" dirty="0"/>
              <a:t>0</a:t>
            </a:r>
            <a:r>
              <a:rPr lang="en-US" altLang="en-US" sz="3500" dirty="0"/>
              <a:t> + (13/80)*Y</a:t>
            </a:r>
            <a:r>
              <a:rPr lang="en-US" altLang="en-US" sz="3500" baseline="-25000" dirty="0"/>
              <a:t>+1</a:t>
            </a:r>
            <a:r>
              <a:rPr lang="en-US" altLang="en-US" sz="3500" dirty="0"/>
              <a:t> + (10/80)*Y</a:t>
            </a:r>
            <a:r>
              <a:rPr lang="en-US" altLang="en-US" sz="3500" baseline="-25000" dirty="0"/>
              <a:t>+2</a:t>
            </a:r>
            <a:r>
              <a:rPr lang="en-US" altLang="en-US" sz="3500" dirty="0"/>
              <a:t> + (6/80)*Y</a:t>
            </a:r>
            <a:r>
              <a:rPr lang="en-US" altLang="en-US" sz="3500" baseline="-25000" dirty="0"/>
              <a:t>+3</a:t>
            </a:r>
            <a:r>
              <a:rPr lang="en-US" altLang="en-US" sz="3500" dirty="0"/>
              <a:t> + (3/80)*Y</a:t>
            </a:r>
            <a:r>
              <a:rPr lang="en-US" altLang="en-US" sz="3500" baseline="-25000" dirty="0"/>
              <a:t>+4</a:t>
            </a:r>
            <a:r>
              <a:rPr lang="en-US" altLang="en-US" sz="3500" dirty="0"/>
              <a:t> + (1/80)*Y</a:t>
            </a:r>
            <a:r>
              <a:rPr lang="en-US" altLang="en-US" sz="3500" baseline="-25000" dirty="0"/>
              <a:t>+5</a:t>
            </a:r>
          </a:p>
          <a:p>
            <a:pPr marL="0" indent="0" eaLnBrk="1" hangingPunct="1">
              <a:lnSpc>
                <a:spcPct val="90000"/>
              </a:lnSpc>
              <a:buFontTx/>
              <a:buNone/>
              <a:defRPr/>
            </a:pPr>
            <a:r>
              <a:rPr lang="en-US" altLang="en-US" sz="3500" b="1" dirty="0">
                <a:solidFill>
                  <a:srgbClr val="0000FF"/>
                </a:solidFill>
              </a:rPr>
              <a:t>Note</a:t>
            </a:r>
            <a:r>
              <a:rPr lang="en-US" altLang="en-US" sz="3500" dirty="0"/>
              <a:t>: Sum of weights is 1 {(1/80)+(3/80)+(6/80)+(10/80)+(13/80)+(14/80)+(13/80)+(10/80)+(6/80)+(3/80)+(1/80)}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20E6DAE-8C55-4D12-9E61-88632513D4D2}"/>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267C4B8F-9197-4CAC-BC7F-9FB670DCB722}"/>
              </a:ext>
            </a:extLst>
          </p:cNvPr>
          <p:cNvSpPr>
            <a:spLocks noGrp="1"/>
          </p:cNvSpPr>
          <p:nvPr>
            <p:ph type="ftr" sz="quarter" idx="11"/>
          </p:nvPr>
        </p:nvSpPr>
        <p:spPr/>
        <p:txBody>
          <a:bodyPr/>
          <a:lstStyle/>
          <a:p>
            <a:pPr>
              <a:defRPr/>
            </a:pPr>
            <a:r>
              <a:rPr lang="en-US"/>
              <a:t>RNSengupta,IME Dept,IIT Kanpur,INDIA</a:t>
            </a:r>
          </a:p>
        </p:txBody>
      </p:sp>
      <p:sp>
        <p:nvSpPr>
          <p:cNvPr id="167940" name="Slide Number Placeholder 5">
            <a:extLst>
              <a:ext uri="{FF2B5EF4-FFF2-40B4-BE49-F238E27FC236}">
                <a16:creationId xmlns:a16="http://schemas.microsoft.com/office/drawing/2014/main" id="{7DEAB608-A35C-4CD3-BEFC-B04B33C85C0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7FA9DE8-7EB5-495A-BEB8-0E188C1EEB6F}" type="slidenum">
              <a:rPr lang="en-US" altLang="en-US" sz="1400" smtClean="0"/>
              <a:pPr>
                <a:spcBef>
                  <a:spcPct val="0"/>
                </a:spcBef>
                <a:buFontTx/>
                <a:buNone/>
              </a:pPr>
              <a:t>59</a:t>
            </a:fld>
            <a:endParaRPr lang="en-US" altLang="en-US" sz="1400"/>
          </a:p>
        </p:txBody>
      </p:sp>
      <p:sp>
        <p:nvSpPr>
          <p:cNvPr id="35845" name="Rectangle 2">
            <a:extLst>
              <a:ext uri="{FF2B5EF4-FFF2-40B4-BE49-F238E27FC236}">
                <a16:creationId xmlns:a16="http://schemas.microsoft.com/office/drawing/2014/main" id="{A0ACB371-3EF2-49FE-B908-A452A5DA1CC8}"/>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167942" name="Rectangle 3">
            <a:extLst>
              <a:ext uri="{FF2B5EF4-FFF2-40B4-BE49-F238E27FC236}">
                <a16:creationId xmlns:a16="http://schemas.microsoft.com/office/drawing/2014/main" id="{B7D38440-C631-4DFB-B379-4F02E4561C8C}"/>
              </a:ext>
            </a:extLst>
          </p:cNvPr>
          <p:cNvSpPr>
            <a:spLocks noGrp="1" noChangeArrowheads="1"/>
          </p:cNvSpPr>
          <p:nvPr>
            <p:ph type="body" idx="1"/>
          </p:nvPr>
        </p:nvSpPr>
        <p:spPr/>
        <p:txBody>
          <a:bodyPr/>
          <a:lstStyle/>
          <a:p>
            <a:pPr marL="0" indent="0" eaLnBrk="1" hangingPunct="1">
              <a:lnSpc>
                <a:spcPct val="90000"/>
              </a:lnSpc>
              <a:buFontTx/>
              <a:buNone/>
            </a:pPr>
            <a:endParaRPr lang="en-US" altLang="en-US" sz="2000"/>
          </a:p>
        </p:txBody>
      </p:sp>
      <p:pic>
        <p:nvPicPr>
          <p:cNvPr id="167943" name="Picture 6">
            <a:extLst>
              <a:ext uri="{FF2B5EF4-FFF2-40B4-BE49-F238E27FC236}">
                <a16:creationId xmlns:a16="http://schemas.microsoft.com/office/drawing/2014/main" id="{C22BD888-DC92-4563-8658-7CFC85C809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82598488-6BEF-4931-9AAE-66CB6EECBBCA}"/>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98CE28E7-5064-41AF-98F3-72A81B9EA079}"/>
              </a:ext>
            </a:extLst>
          </p:cNvPr>
          <p:cNvSpPr>
            <a:spLocks noGrp="1"/>
          </p:cNvSpPr>
          <p:nvPr>
            <p:ph type="ftr" sz="quarter" idx="11"/>
          </p:nvPr>
        </p:nvSpPr>
        <p:spPr/>
        <p:txBody>
          <a:bodyPr/>
          <a:lstStyle/>
          <a:p>
            <a:pPr>
              <a:defRPr/>
            </a:pPr>
            <a:r>
              <a:rPr lang="en-US"/>
              <a:t>RNSengupta,IME Dept,IIT Kanpur,INDIA</a:t>
            </a:r>
          </a:p>
        </p:txBody>
      </p:sp>
      <p:sp>
        <p:nvSpPr>
          <p:cNvPr id="28676" name="Slide Number Placeholder 7">
            <a:extLst>
              <a:ext uri="{FF2B5EF4-FFF2-40B4-BE49-F238E27FC236}">
                <a16:creationId xmlns:a16="http://schemas.microsoft.com/office/drawing/2014/main" id="{7CB665DF-BEFA-4072-960E-CB740DEE9FD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668FDCC-977E-4D7D-A671-F97AD7CCE8EB}" type="slidenum">
              <a:rPr lang="en-US" altLang="en-US" sz="1400" smtClean="0"/>
              <a:pPr>
                <a:spcBef>
                  <a:spcPct val="0"/>
                </a:spcBef>
                <a:buFontTx/>
                <a:buNone/>
              </a:pPr>
              <a:t>6</a:t>
            </a:fld>
            <a:endParaRPr lang="en-US" altLang="en-US" sz="1400"/>
          </a:p>
        </p:txBody>
      </p:sp>
      <p:sp>
        <p:nvSpPr>
          <p:cNvPr id="31749" name="Rectangle 2">
            <a:extLst>
              <a:ext uri="{FF2B5EF4-FFF2-40B4-BE49-F238E27FC236}">
                <a16:creationId xmlns:a16="http://schemas.microsoft.com/office/drawing/2014/main" id="{77DD89D6-319C-4255-BEE3-BCBB2B2362AD}"/>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When it can be applied</a:t>
            </a:r>
            <a:endParaRPr lang="en-US" altLang="en-US" dirty="0"/>
          </a:p>
        </p:txBody>
      </p:sp>
      <p:sp>
        <p:nvSpPr>
          <p:cNvPr id="28678" name="Rectangle 3">
            <a:extLst>
              <a:ext uri="{FF2B5EF4-FFF2-40B4-BE49-F238E27FC236}">
                <a16:creationId xmlns:a16="http://schemas.microsoft.com/office/drawing/2014/main" id="{BFF561AD-BE16-413C-8836-68AACBA20D10}"/>
              </a:ext>
            </a:extLst>
          </p:cNvPr>
          <p:cNvSpPr>
            <a:spLocks noGrp="1" noChangeArrowheads="1"/>
          </p:cNvSpPr>
          <p:nvPr>
            <p:ph type="body" sz="half" idx="1"/>
          </p:nvPr>
        </p:nvSpPr>
        <p:spPr>
          <a:xfrm>
            <a:off x="609600" y="1600200"/>
            <a:ext cx="10972800" cy="4525963"/>
          </a:xfrm>
        </p:spPr>
        <p:txBody>
          <a:bodyPr/>
          <a:lstStyle/>
          <a:p>
            <a:pPr eaLnBrk="1" hangingPunct="1">
              <a:buFont typeface="Wingdings" panose="05000000000000000000" pitchFamily="2" charset="2"/>
              <a:buChar char="§"/>
            </a:pPr>
            <a:r>
              <a:rPr lang="en-US" altLang="en-US" sz="3500">
                <a:sym typeface="Symbol" panose="05050102010706020507" pitchFamily="18" charset="2"/>
              </a:rPr>
              <a:t>Quantitative forecasting can be applied when three conditions exist</a:t>
            </a:r>
          </a:p>
          <a:p>
            <a:pPr lvl="1" eaLnBrk="1" hangingPunct="1">
              <a:buFont typeface="Wingdings" panose="05000000000000000000" pitchFamily="2" charset="2"/>
              <a:buChar char="v"/>
            </a:pPr>
            <a:r>
              <a:rPr lang="en-US" altLang="en-US" sz="3100">
                <a:sym typeface="Symbol" panose="05050102010706020507" pitchFamily="18" charset="2"/>
              </a:rPr>
              <a:t>Information about the past is available.</a:t>
            </a:r>
          </a:p>
          <a:p>
            <a:pPr lvl="1" eaLnBrk="1" hangingPunct="1">
              <a:buFont typeface="Wingdings" panose="05000000000000000000" pitchFamily="2" charset="2"/>
              <a:buChar char="v"/>
            </a:pPr>
            <a:r>
              <a:rPr lang="en-US" altLang="en-US" sz="3100">
                <a:sym typeface="Symbol" panose="05050102010706020507" pitchFamily="18" charset="2"/>
              </a:rPr>
              <a:t>This information can be quantified in the form of numerical data.</a:t>
            </a:r>
          </a:p>
          <a:p>
            <a:pPr lvl="1" eaLnBrk="1" hangingPunct="1">
              <a:buFont typeface="Wingdings" panose="05000000000000000000" pitchFamily="2" charset="2"/>
              <a:buChar char="v"/>
            </a:pPr>
            <a:r>
              <a:rPr lang="en-US" altLang="en-US" sz="3200">
                <a:sym typeface="Symbol" panose="05050102010706020507" pitchFamily="18" charset="2"/>
              </a:rPr>
              <a:t>It can be assumed that some aspects of the past pattern (</a:t>
            </a:r>
            <a:r>
              <a:rPr lang="en-US" altLang="en-US" sz="3200" b="1">
                <a:solidFill>
                  <a:srgbClr val="FF0000"/>
                </a:solidFill>
                <a:sym typeface="Symbol" panose="05050102010706020507" pitchFamily="18" charset="2"/>
              </a:rPr>
              <a:t>trend</a:t>
            </a:r>
            <a:r>
              <a:rPr lang="en-US" altLang="en-US" sz="3200">
                <a:sym typeface="Symbol" panose="05050102010706020507" pitchFamily="18" charset="2"/>
              </a:rPr>
              <a:t>, </a:t>
            </a:r>
            <a:r>
              <a:rPr lang="en-US" altLang="en-US" sz="3200" b="1">
                <a:solidFill>
                  <a:srgbClr val="FF0000"/>
                </a:solidFill>
                <a:sym typeface="Symbol" panose="05050102010706020507" pitchFamily="18" charset="2"/>
              </a:rPr>
              <a:t>seasonality</a:t>
            </a:r>
            <a:r>
              <a:rPr lang="en-US" altLang="en-US" sz="3200">
                <a:sym typeface="Symbol" panose="05050102010706020507" pitchFamily="18" charset="2"/>
              </a:rPr>
              <a:t>, </a:t>
            </a:r>
            <a:r>
              <a:rPr lang="en-US" altLang="en-US" sz="3200" b="1">
                <a:solidFill>
                  <a:srgbClr val="FF0000"/>
                </a:solidFill>
                <a:sym typeface="Symbol" panose="05050102010706020507" pitchFamily="18" charset="2"/>
              </a:rPr>
              <a:t>cyclicity</a:t>
            </a:r>
            <a:r>
              <a:rPr lang="en-US" altLang="en-US" sz="3200">
                <a:sym typeface="Symbol" panose="05050102010706020507" pitchFamily="18" charset="2"/>
              </a:rPr>
              <a:t>, </a:t>
            </a:r>
            <a:r>
              <a:rPr lang="en-US" altLang="en-US" sz="3200" b="1">
                <a:solidFill>
                  <a:srgbClr val="FF0000"/>
                </a:solidFill>
                <a:sym typeface="Symbol" panose="05050102010706020507" pitchFamily="18" charset="2"/>
              </a:rPr>
              <a:t>variability</a:t>
            </a:r>
            <a:r>
              <a:rPr lang="en-US" altLang="en-US" sz="3200">
                <a:sym typeface="Symbol" panose="05050102010706020507" pitchFamily="18" charset="2"/>
              </a:rPr>
              <a:t>, etc.) will continue into the future</a:t>
            </a:r>
            <a:r>
              <a:rPr lang="en-US" altLang="en-US" sz="3100">
                <a:sym typeface="Symbol" panose="05050102010706020507" pitchFamily="18" charset="2"/>
              </a:rPr>
              <a: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AF176A1-7FA6-4EC6-A583-6A694C536209}"/>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E5C48863-5936-45B9-9BA1-63903C526FE3}"/>
              </a:ext>
            </a:extLst>
          </p:cNvPr>
          <p:cNvSpPr>
            <a:spLocks noGrp="1"/>
          </p:cNvSpPr>
          <p:nvPr>
            <p:ph type="ftr" sz="quarter" idx="11"/>
          </p:nvPr>
        </p:nvSpPr>
        <p:spPr/>
        <p:txBody>
          <a:bodyPr/>
          <a:lstStyle/>
          <a:p>
            <a:pPr>
              <a:defRPr/>
            </a:pPr>
            <a:r>
              <a:rPr lang="en-US"/>
              <a:t>RNSengupta,IME Dept,IIT Kanpur,INDIA</a:t>
            </a:r>
          </a:p>
        </p:txBody>
      </p:sp>
      <p:sp>
        <p:nvSpPr>
          <p:cNvPr id="168964" name="Slide Number Placeholder 5">
            <a:extLst>
              <a:ext uri="{FF2B5EF4-FFF2-40B4-BE49-F238E27FC236}">
                <a16:creationId xmlns:a16="http://schemas.microsoft.com/office/drawing/2014/main" id="{A50E6E07-1B69-42B2-A4B8-64C3929D6F9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2809845-F433-40A3-B6B3-98A82BCE9A07}" type="slidenum">
              <a:rPr lang="en-US" altLang="en-US" sz="1400" smtClean="0"/>
              <a:pPr>
                <a:spcBef>
                  <a:spcPct val="0"/>
                </a:spcBef>
                <a:buFontTx/>
                <a:buNone/>
              </a:pPr>
              <a:t>60</a:t>
            </a:fld>
            <a:endParaRPr lang="en-US" altLang="en-US" sz="1400"/>
          </a:p>
        </p:txBody>
      </p:sp>
      <p:sp>
        <p:nvSpPr>
          <p:cNvPr id="35845" name="Rectangle 2">
            <a:extLst>
              <a:ext uri="{FF2B5EF4-FFF2-40B4-BE49-F238E27FC236}">
                <a16:creationId xmlns:a16="http://schemas.microsoft.com/office/drawing/2014/main" id="{904419EB-BEE2-472D-BD26-19F2B0E3A030}"/>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168966" name="Rectangle 3">
            <a:extLst>
              <a:ext uri="{FF2B5EF4-FFF2-40B4-BE49-F238E27FC236}">
                <a16:creationId xmlns:a16="http://schemas.microsoft.com/office/drawing/2014/main" id="{636B7CDF-3D9E-4565-8F2A-E6FF4D1693D8}"/>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
            </a:pPr>
            <a:endParaRPr lang="en-US" altLang="en-US" sz="3000"/>
          </a:p>
        </p:txBody>
      </p:sp>
      <p:pic>
        <p:nvPicPr>
          <p:cNvPr id="168967" name="Picture 2">
            <a:extLst>
              <a:ext uri="{FF2B5EF4-FFF2-40B4-BE49-F238E27FC236}">
                <a16:creationId xmlns:a16="http://schemas.microsoft.com/office/drawing/2014/main" id="{02784816-D767-4FA0-9071-2DEA3BDDA1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84FCC1F-6F7A-44EB-9847-67C5E198662C}"/>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988D662B-F01F-4207-993B-54AC58306A72}"/>
              </a:ext>
            </a:extLst>
          </p:cNvPr>
          <p:cNvSpPr>
            <a:spLocks noGrp="1"/>
          </p:cNvSpPr>
          <p:nvPr>
            <p:ph type="ftr" sz="quarter" idx="11"/>
          </p:nvPr>
        </p:nvSpPr>
        <p:spPr/>
        <p:txBody>
          <a:bodyPr/>
          <a:lstStyle/>
          <a:p>
            <a:pPr>
              <a:defRPr/>
            </a:pPr>
            <a:r>
              <a:rPr lang="en-US"/>
              <a:t>RNSengupta,IME Dept,IIT Kanpur,INDIA</a:t>
            </a:r>
          </a:p>
        </p:txBody>
      </p:sp>
      <p:sp>
        <p:nvSpPr>
          <p:cNvPr id="169988" name="Slide Number Placeholder 5">
            <a:extLst>
              <a:ext uri="{FF2B5EF4-FFF2-40B4-BE49-F238E27FC236}">
                <a16:creationId xmlns:a16="http://schemas.microsoft.com/office/drawing/2014/main" id="{94AA0CFF-D369-458E-9B2B-C4CA622E7C6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155B18D-FA83-486F-BB11-A21330DFAC42}" type="slidenum">
              <a:rPr lang="en-US" altLang="en-US" sz="1400" smtClean="0"/>
              <a:pPr>
                <a:spcBef>
                  <a:spcPct val="0"/>
                </a:spcBef>
                <a:buFontTx/>
                <a:buNone/>
              </a:pPr>
              <a:t>61</a:t>
            </a:fld>
            <a:endParaRPr lang="en-US" altLang="en-US" sz="1400"/>
          </a:p>
        </p:txBody>
      </p:sp>
      <p:sp>
        <p:nvSpPr>
          <p:cNvPr id="35845" name="Rectangle 2">
            <a:extLst>
              <a:ext uri="{FF2B5EF4-FFF2-40B4-BE49-F238E27FC236}">
                <a16:creationId xmlns:a16="http://schemas.microsoft.com/office/drawing/2014/main" id="{83AA724F-32DA-46E9-82A7-72D55765DB4E}"/>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169990" name="Rectangle 3">
            <a:extLst>
              <a:ext uri="{FF2B5EF4-FFF2-40B4-BE49-F238E27FC236}">
                <a16:creationId xmlns:a16="http://schemas.microsoft.com/office/drawing/2014/main" id="{8015306C-EA1F-4997-B3D7-3B872A6EF284}"/>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
            </a:pPr>
            <a:endParaRPr lang="en-US" altLang="en-US" sz="3000"/>
          </a:p>
        </p:txBody>
      </p:sp>
      <p:pic>
        <p:nvPicPr>
          <p:cNvPr id="169991" name="Picture 5">
            <a:extLst>
              <a:ext uri="{FF2B5EF4-FFF2-40B4-BE49-F238E27FC236}">
                <a16:creationId xmlns:a16="http://schemas.microsoft.com/office/drawing/2014/main" id="{1E791756-5365-4A86-A110-5C4CDA0A05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79563"/>
            <a:ext cx="10972800" cy="454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1695BA6-8C8C-43B6-A183-47E3327BB417}"/>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A004FA89-0310-4A15-B580-AC27F7A87C3C}"/>
              </a:ext>
            </a:extLst>
          </p:cNvPr>
          <p:cNvSpPr>
            <a:spLocks noGrp="1"/>
          </p:cNvSpPr>
          <p:nvPr>
            <p:ph type="ftr" sz="quarter" idx="11"/>
          </p:nvPr>
        </p:nvSpPr>
        <p:spPr/>
        <p:txBody>
          <a:bodyPr/>
          <a:lstStyle/>
          <a:p>
            <a:pPr>
              <a:defRPr/>
            </a:pPr>
            <a:r>
              <a:rPr lang="en-US"/>
              <a:t>RNSengupta,IME Dept,IIT Kanpur,INDIA</a:t>
            </a:r>
          </a:p>
        </p:txBody>
      </p:sp>
      <p:sp>
        <p:nvSpPr>
          <p:cNvPr id="171012" name="Slide Number Placeholder 5">
            <a:extLst>
              <a:ext uri="{FF2B5EF4-FFF2-40B4-BE49-F238E27FC236}">
                <a16:creationId xmlns:a16="http://schemas.microsoft.com/office/drawing/2014/main" id="{B2D7141B-A536-4A5A-A8AE-60AD901B3D5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C8B9EFC-352D-40E0-986A-EBF654993BF1}" type="slidenum">
              <a:rPr lang="en-US" altLang="en-US" sz="1400" smtClean="0"/>
              <a:pPr>
                <a:spcBef>
                  <a:spcPct val="0"/>
                </a:spcBef>
                <a:buFontTx/>
                <a:buNone/>
              </a:pPr>
              <a:t>62</a:t>
            </a:fld>
            <a:endParaRPr lang="en-US" altLang="en-US" sz="1400"/>
          </a:p>
        </p:txBody>
      </p:sp>
      <p:sp>
        <p:nvSpPr>
          <p:cNvPr id="35845" name="Rectangle 2">
            <a:extLst>
              <a:ext uri="{FF2B5EF4-FFF2-40B4-BE49-F238E27FC236}">
                <a16:creationId xmlns:a16="http://schemas.microsoft.com/office/drawing/2014/main" id="{DEDAF3E8-AD49-4BE4-8D45-EFA0C823D9E9}"/>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171014" name="Rectangle 3">
            <a:extLst>
              <a:ext uri="{FF2B5EF4-FFF2-40B4-BE49-F238E27FC236}">
                <a16:creationId xmlns:a16="http://schemas.microsoft.com/office/drawing/2014/main" id="{27BFDE2F-2EF3-4235-A858-EFC56028CC89}"/>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
            </a:pPr>
            <a:endParaRPr lang="en-US" altLang="en-US" sz="3000"/>
          </a:p>
        </p:txBody>
      </p:sp>
      <p:pic>
        <p:nvPicPr>
          <p:cNvPr id="171015" name="Picture 2">
            <a:extLst>
              <a:ext uri="{FF2B5EF4-FFF2-40B4-BE49-F238E27FC236}">
                <a16:creationId xmlns:a16="http://schemas.microsoft.com/office/drawing/2014/main" id="{5D8A4C8A-6B8F-4078-A770-B141B22B28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41463"/>
            <a:ext cx="10972800" cy="458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BDF6BF7-1D1A-4C39-8AD7-1D7D440D02D6}"/>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4F915CB5-A1BF-4214-BB97-D57FCE4F7D94}"/>
              </a:ext>
            </a:extLst>
          </p:cNvPr>
          <p:cNvSpPr>
            <a:spLocks noGrp="1"/>
          </p:cNvSpPr>
          <p:nvPr>
            <p:ph type="ftr" sz="quarter" idx="11"/>
          </p:nvPr>
        </p:nvSpPr>
        <p:spPr/>
        <p:txBody>
          <a:bodyPr/>
          <a:lstStyle/>
          <a:p>
            <a:pPr>
              <a:defRPr/>
            </a:pPr>
            <a:r>
              <a:rPr lang="en-US"/>
              <a:t>RNSengupta,IME Dept,IIT Kanpur,INDIA</a:t>
            </a:r>
          </a:p>
        </p:txBody>
      </p:sp>
      <p:sp>
        <p:nvSpPr>
          <p:cNvPr id="172036" name="Slide Number Placeholder 5">
            <a:extLst>
              <a:ext uri="{FF2B5EF4-FFF2-40B4-BE49-F238E27FC236}">
                <a16:creationId xmlns:a16="http://schemas.microsoft.com/office/drawing/2014/main" id="{89FF8347-D99A-48F6-9498-17695975546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5E24D02-8A3A-4A5F-AB34-869DE5195D64}" type="slidenum">
              <a:rPr lang="en-US" altLang="en-US" sz="1400" smtClean="0"/>
              <a:pPr>
                <a:spcBef>
                  <a:spcPct val="0"/>
                </a:spcBef>
                <a:buFontTx/>
                <a:buNone/>
              </a:pPr>
              <a:t>63</a:t>
            </a:fld>
            <a:endParaRPr lang="en-US" altLang="en-US" sz="1400"/>
          </a:p>
        </p:txBody>
      </p:sp>
      <p:sp>
        <p:nvSpPr>
          <p:cNvPr id="35845" name="Rectangle 2">
            <a:extLst>
              <a:ext uri="{FF2B5EF4-FFF2-40B4-BE49-F238E27FC236}">
                <a16:creationId xmlns:a16="http://schemas.microsoft.com/office/drawing/2014/main" id="{E0B7EBE9-C00A-4486-9909-1AD1ED389FB4}"/>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172038" name="Rectangle 3">
            <a:extLst>
              <a:ext uri="{FF2B5EF4-FFF2-40B4-BE49-F238E27FC236}">
                <a16:creationId xmlns:a16="http://schemas.microsoft.com/office/drawing/2014/main" id="{6B9DA295-6CC0-452F-9FA5-E19FBF597BA7}"/>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
            </a:pPr>
            <a:endParaRPr lang="en-US" altLang="en-US" sz="3000"/>
          </a:p>
        </p:txBody>
      </p:sp>
      <p:pic>
        <p:nvPicPr>
          <p:cNvPr id="172039" name="Picture 2">
            <a:extLst>
              <a:ext uri="{FF2B5EF4-FFF2-40B4-BE49-F238E27FC236}">
                <a16:creationId xmlns:a16="http://schemas.microsoft.com/office/drawing/2014/main" id="{260F0176-A958-48BB-BBD9-6A0B8C945F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36700"/>
            <a:ext cx="10972800" cy="458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856D783-7B5C-4A1B-9F4D-6B0ECA25796A}"/>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764EDF10-09F7-40CD-B7DB-36D8B28233A1}"/>
              </a:ext>
            </a:extLst>
          </p:cNvPr>
          <p:cNvSpPr>
            <a:spLocks noGrp="1"/>
          </p:cNvSpPr>
          <p:nvPr>
            <p:ph type="ftr" sz="quarter" idx="11"/>
          </p:nvPr>
        </p:nvSpPr>
        <p:spPr/>
        <p:txBody>
          <a:bodyPr/>
          <a:lstStyle/>
          <a:p>
            <a:pPr>
              <a:defRPr/>
            </a:pPr>
            <a:r>
              <a:rPr lang="en-US"/>
              <a:t>RNSengupta,IME Dept,IIT Kanpur,INDIA</a:t>
            </a:r>
          </a:p>
        </p:txBody>
      </p:sp>
      <p:sp>
        <p:nvSpPr>
          <p:cNvPr id="173060" name="Slide Number Placeholder 5">
            <a:extLst>
              <a:ext uri="{FF2B5EF4-FFF2-40B4-BE49-F238E27FC236}">
                <a16:creationId xmlns:a16="http://schemas.microsoft.com/office/drawing/2014/main" id="{322D5D7A-5D67-4652-9D14-86F1022B819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5F39E81-2CE5-4D93-A54B-4292868AAE65}" type="slidenum">
              <a:rPr lang="en-US" altLang="en-US" sz="1400" smtClean="0"/>
              <a:pPr>
                <a:spcBef>
                  <a:spcPct val="0"/>
                </a:spcBef>
                <a:buFontTx/>
                <a:buNone/>
              </a:pPr>
              <a:t>64</a:t>
            </a:fld>
            <a:endParaRPr lang="en-US" altLang="en-US" sz="1400"/>
          </a:p>
        </p:txBody>
      </p:sp>
      <p:sp>
        <p:nvSpPr>
          <p:cNvPr id="35845" name="Rectangle 2">
            <a:extLst>
              <a:ext uri="{FF2B5EF4-FFF2-40B4-BE49-F238E27FC236}">
                <a16:creationId xmlns:a16="http://schemas.microsoft.com/office/drawing/2014/main" id="{B2263ED1-3568-40D0-BCD0-8D76D4DF9E9D}"/>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Moving Averages: </a:t>
            </a:r>
            <a:r>
              <a:rPr lang="en-US" altLang="en-US" sz="4000" b="1" dirty="0">
                <a:solidFill>
                  <a:srgbClr val="FF0000"/>
                </a:solidFill>
                <a:effectLst>
                  <a:outerShdw blurRad="38100" dist="38100" dir="2700000" algn="tl">
                    <a:srgbClr val="000000">
                      <a:alpha val="43137"/>
                    </a:srgbClr>
                  </a:outerShdw>
                </a:effectLst>
              </a:rPr>
              <a:t>Example # 09</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dirty="0"/>
          </a:p>
        </p:txBody>
      </p:sp>
      <p:sp>
        <p:nvSpPr>
          <p:cNvPr id="173062" name="Rectangle 3">
            <a:extLst>
              <a:ext uri="{FF2B5EF4-FFF2-40B4-BE49-F238E27FC236}">
                <a16:creationId xmlns:a16="http://schemas.microsoft.com/office/drawing/2014/main" id="{446E839C-0C66-48CC-B9EC-8D90C411422E}"/>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
            </a:pPr>
            <a:endParaRPr lang="en-US" altLang="en-US" sz="3000"/>
          </a:p>
        </p:txBody>
      </p:sp>
      <p:graphicFrame>
        <p:nvGraphicFramePr>
          <p:cNvPr id="2" name="Chart 1">
            <a:extLst>
              <a:ext uri="{FF2B5EF4-FFF2-40B4-BE49-F238E27FC236}">
                <a16:creationId xmlns:a16="http://schemas.microsoft.com/office/drawing/2014/main" id="{CC53141C-6A34-4577-9698-D82F2082FB4E}"/>
              </a:ext>
            </a:extLst>
          </p:cNvPr>
          <p:cNvGraphicFramePr>
            <a:graphicFrameLocks/>
          </p:cNvGraphicFramePr>
          <p:nvPr/>
        </p:nvGraphicFramePr>
        <p:xfrm>
          <a:off x="609600" y="1600201"/>
          <a:ext cx="109728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173064" name="Freeform: Shape 2">
            <a:extLst>
              <a:ext uri="{FF2B5EF4-FFF2-40B4-BE49-F238E27FC236}">
                <a16:creationId xmlns:a16="http://schemas.microsoft.com/office/drawing/2014/main" id="{6E49C3EF-1004-4645-9A4B-E1F14B87596D}"/>
              </a:ext>
            </a:extLst>
          </p:cNvPr>
          <p:cNvSpPr>
            <a:spLocks/>
          </p:cNvSpPr>
          <p:nvPr/>
        </p:nvSpPr>
        <p:spPr bwMode="auto">
          <a:xfrm>
            <a:off x="4044950" y="3371850"/>
            <a:ext cx="2301875" cy="760413"/>
          </a:xfrm>
          <a:custGeom>
            <a:avLst/>
            <a:gdLst>
              <a:gd name="T0" fmla="*/ 120798 w 2308194"/>
              <a:gd name="T1" fmla="*/ 1 h 1519070"/>
              <a:gd name="T2" fmla="*/ 96766 w 2308194"/>
              <a:gd name="T3" fmla="*/ 1 h 1519070"/>
              <a:gd name="T4" fmla="*/ 91572 w 2308194"/>
              <a:gd name="T5" fmla="*/ 1 h 1519070"/>
              <a:gd name="T6" fmla="*/ 85079 w 2308194"/>
              <a:gd name="T7" fmla="*/ 1 h 1519070"/>
              <a:gd name="T8" fmla="*/ 75985 w 2308194"/>
              <a:gd name="T9" fmla="*/ 1 h 1519070"/>
              <a:gd name="T10" fmla="*/ 66892 w 2308194"/>
              <a:gd name="T11" fmla="*/ 1 h 1519070"/>
              <a:gd name="T12" fmla="*/ 56500 w 2308194"/>
              <a:gd name="T13" fmla="*/ 1 h 1519070"/>
              <a:gd name="T14" fmla="*/ 38317 w 2308194"/>
              <a:gd name="T15" fmla="*/ 1 h 1519070"/>
              <a:gd name="T16" fmla="*/ 29225 w 2308194"/>
              <a:gd name="T17" fmla="*/ 1 h 1519070"/>
              <a:gd name="T18" fmla="*/ 15587 w 2308194"/>
              <a:gd name="T19" fmla="*/ 1 h 1519070"/>
              <a:gd name="T20" fmla="*/ 12340 w 2308194"/>
              <a:gd name="T21" fmla="*/ 1 h 1519070"/>
              <a:gd name="T22" fmla="*/ 7792 w 2308194"/>
              <a:gd name="T23" fmla="*/ 1 h 1519070"/>
              <a:gd name="T24" fmla="*/ 5198 w 2308194"/>
              <a:gd name="T25" fmla="*/ 1 h 1519070"/>
              <a:gd name="T26" fmla="*/ 1290 w 2308194"/>
              <a:gd name="T27" fmla="*/ 1 h 1519070"/>
              <a:gd name="T28" fmla="*/ 0 w 2308194"/>
              <a:gd name="T29" fmla="*/ 1 h 1519070"/>
              <a:gd name="T30" fmla="*/ 645 w 2308194"/>
              <a:gd name="T31" fmla="*/ 1 h 1519070"/>
              <a:gd name="T32" fmla="*/ 5198 w 2308194"/>
              <a:gd name="T33" fmla="*/ 1 h 1519070"/>
              <a:gd name="T34" fmla="*/ 8444 w 2308194"/>
              <a:gd name="T35" fmla="*/ 1 h 1519070"/>
              <a:gd name="T36" fmla="*/ 11690 w 2308194"/>
              <a:gd name="T37" fmla="*/ 1 h 1519070"/>
              <a:gd name="T38" fmla="*/ 17535 w 2308194"/>
              <a:gd name="T39" fmla="*/ 1 h 1519070"/>
              <a:gd name="T40" fmla="*/ 20783 w 2308194"/>
              <a:gd name="T41" fmla="*/ 1 h 1519070"/>
              <a:gd name="T42" fmla="*/ 29874 w 2308194"/>
              <a:gd name="T43" fmla="*/ 1 h 1519070"/>
              <a:gd name="T44" fmla="*/ 33770 w 2308194"/>
              <a:gd name="T45" fmla="*/ 1 h 1519070"/>
              <a:gd name="T46" fmla="*/ 38966 w 2308194"/>
              <a:gd name="T47" fmla="*/ 1 h 1519070"/>
              <a:gd name="T48" fmla="*/ 42862 w 2308194"/>
              <a:gd name="T49" fmla="*/ 1 h 1519070"/>
              <a:gd name="T50" fmla="*/ 48059 w 2308194"/>
              <a:gd name="T51" fmla="*/ 1 h 1519070"/>
              <a:gd name="T52" fmla="*/ 52605 w 2308194"/>
              <a:gd name="T53" fmla="*/ 1 h 1519070"/>
              <a:gd name="T54" fmla="*/ 61047 w 2308194"/>
              <a:gd name="T55" fmla="*/ 1 h 1519070"/>
              <a:gd name="T56" fmla="*/ 64945 w 2308194"/>
              <a:gd name="T57" fmla="*/ 1 h 1519070"/>
              <a:gd name="T58" fmla="*/ 101314 w 2308194"/>
              <a:gd name="T59" fmla="*/ 1 h 1519070"/>
              <a:gd name="T60" fmla="*/ 106509 w 2308194"/>
              <a:gd name="T61" fmla="*/ 1 h 1519070"/>
              <a:gd name="T62" fmla="*/ 113653 w 2308194"/>
              <a:gd name="T63" fmla="*/ 1 h 1519070"/>
              <a:gd name="T64" fmla="*/ 120148 w 2308194"/>
              <a:gd name="T65" fmla="*/ 1 h 1519070"/>
              <a:gd name="T66" fmla="*/ 130542 w 2308194"/>
              <a:gd name="T67" fmla="*/ 1 h 1519070"/>
              <a:gd name="T68" fmla="*/ 139632 w 2308194"/>
              <a:gd name="T69" fmla="*/ 1 h 1519070"/>
              <a:gd name="T70" fmla="*/ 150671 w 2308194"/>
              <a:gd name="T71" fmla="*/ 1 h 1519070"/>
              <a:gd name="T72" fmla="*/ 156516 w 2308194"/>
              <a:gd name="T73" fmla="*/ 1 h 1519070"/>
              <a:gd name="T74" fmla="*/ 164958 w 2308194"/>
              <a:gd name="T75" fmla="*/ 1 h 1519070"/>
              <a:gd name="T76" fmla="*/ 167556 w 2308194"/>
              <a:gd name="T77" fmla="*/ 1 h 1519070"/>
              <a:gd name="T78" fmla="*/ 168855 w 2308194"/>
              <a:gd name="T79" fmla="*/ 1 h 1519070"/>
              <a:gd name="T80" fmla="*/ 167556 w 2308194"/>
              <a:gd name="T81" fmla="*/ 1 h 1519070"/>
              <a:gd name="T82" fmla="*/ 161062 w 2308194"/>
              <a:gd name="T83" fmla="*/ 1 h 1519070"/>
              <a:gd name="T84" fmla="*/ 153917 w 2308194"/>
              <a:gd name="T85" fmla="*/ 1 h 1519070"/>
              <a:gd name="T86" fmla="*/ 146775 w 2308194"/>
              <a:gd name="T87" fmla="*/ 1 h 1519070"/>
              <a:gd name="T88" fmla="*/ 142228 w 2308194"/>
              <a:gd name="T89" fmla="*/ 1 h 1519070"/>
              <a:gd name="T90" fmla="*/ 133788 w 2308194"/>
              <a:gd name="T91" fmla="*/ 1 h 1519070"/>
              <a:gd name="T92" fmla="*/ 129888 w 2308194"/>
              <a:gd name="T93" fmla="*/ 1 h 1519070"/>
              <a:gd name="T94" fmla="*/ 126646 w 2308194"/>
              <a:gd name="T95" fmla="*/ 1 h 1519070"/>
              <a:gd name="T96" fmla="*/ 120148 w 2308194"/>
              <a:gd name="T97" fmla="*/ 1 h 1519070"/>
              <a:gd name="T98" fmla="*/ 120798 w 2308194"/>
              <a:gd name="T99" fmla="*/ 1 h 151907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308194" h="1519070">
                <a:moveTo>
                  <a:pt x="1651247" y="989"/>
                </a:moveTo>
                <a:cubicBezTo>
                  <a:pt x="1597981" y="2468"/>
                  <a:pt x="1432062" y="2580"/>
                  <a:pt x="1322773" y="9866"/>
                </a:cubicBezTo>
                <a:cubicBezTo>
                  <a:pt x="1298425" y="11489"/>
                  <a:pt x="1275822" y="23610"/>
                  <a:pt x="1251752" y="27622"/>
                </a:cubicBezTo>
                <a:cubicBezTo>
                  <a:pt x="1222417" y="32511"/>
                  <a:pt x="1192567" y="33540"/>
                  <a:pt x="1162975" y="36499"/>
                </a:cubicBezTo>
                <a:cubicBezTo>
                  <a:pt x="1121546" y="45377"/>
                  <a:pt x="1080632" y="57140"/>
                  <a:pt x="1038688" y="63132"/>
                </a:cubicBezTo>
                <a:cubicBezTo>
                  <a:pt x="997571" y="69006"/>
                  <a:pt x="955370" y="65182"/>
                  <a:pt x="914400" y="72010"/>
                </a:cubicBezTo>
                <a:cubicBezTo>
                  <a:pt x="866260" y="80034"/>
                  <a:pt x="820035" y="97092"/>
                  <a:pt x="772358" y="107521"/>
                </a:cubicBezTo>
                <a:cubicBezTo>
                  <a:pt x="724502" y="117990"/>
                  <a:pt x="578146" y="139878"/>
                  <a:pt x="523783" y="160787"/>
                </a:cubicBezTo>
                <a:cubicBezTo>
                  <a:pt x="480551" y="177414"/>
                  <a:pt x="438773" y="198380"/>
                  <a:pt x="399495" y="222930"/>
                </a:cubicBezTo>
                <a:cubicBezTo>
                  <a:pt x="316816" y="274605"/>
                  <a:pt x="293691" y="284346"/>
                  <a:pt x="213064" y="364973"/>
                </a:cubicBezTo>
                <a:cubicBezTo>
                  <a:pt x="198268" y="379769"/>
                  <a:pt x="182869" y="393985"/>
                  <a:pt x="168676" y="409361"/>
                </a:cubicBezTo>
                <a:cubicBezTo>
                  <a:pt x="147339" y="432476"/>
                  <a:pt x="128775" y="458139"/>
                  <a:pt x="106532" y="480383"/>
                </a:cubicBezTo>
                <a:cubicBezTo>
                  <a:pt x="96070" y="490845"/>
                  <a:pt x="82859" y="498138"/>
                  <a:pt x="71022" y="507016"/>
                </a:cubicBezTo>
                <a:cubicBezTo>
                  <a:pt x="53267" y="542527"/>
                  <a:pt x="21707" y="574043"/>
                  <a:pt x="17756" y="613548"/>
                </a:cubicBezTo>
                <a:cubicBezTo>
                  <a:pt x="7087" y="720235"/>
                  <a:pt x="13767" y="672989"/>
                  <a:pt x="0" y="755591"/>
                </a:cubicBezTo>
                <a:cubicBezTo>
                  <a:pt x="2959" y="865082"/>
                  <a:pt x="-1039" y="974983"/>
                  <a:pt x="8878" y="1084064"/>
                </a:cubicBezTo>
                <a:cubicBezTo>
                  <a:pt x="12094" y="1119436"/>
                  <a:pt x="53142" y="1171377"/>
                  <a:pt x="71022" y="1199474"/>
                </a:cubicBezTo>
                <a:cubicBezTo>
                  <a:pt x="78438" y="1211128"/>
                  <a:pt x="96865" y="1251020"/>
                  <a:pt x="115410" y="1261618"/>
                </a:cubicBezTo>
                <a:cubicBezTo>
                  <a:pt x="129246" y="1269524"/>
                  <a:pt x="145545" y="1272246"/>
                  <a:pt x="159798" y="1279373"/>
                </a:cubicBezTo>
                <a:cubicBezTo>
                  <a:pt x="182551" y="1290749"/>
                  <a:pt x="214051" y="1315212"/>
                  <a:pt x="239697" y="1323761"/>
                </a:cubicBezTo>
                <a:cubicBezTo>
                  <a:pt x="254012" y="1328533"/>
                  <a:pt x="269290" y="1329680"/>
                  <a:pt x="284086" y="1332639"/>
                </a:cubicBezTo>
                <a:cubicBezTo>
                  <a:pt x="330652" y="1355922"/>
                  <a:pt x="356101" y="1370970"/>
                  <a:pt x="408373" y="1385905"/>
                </a:cubicBezTo>
                <a:cubicBezTo>
                  <a:pt x="425681" y="1390850"/>
                  <a:pt x="444038" y="1391011"/>
                  <a:pt x="461639" y="1394783"/>
                </a:cubicBezTo>
                <a:cubicBezTo>
                  <a:pt x="485500" y="1399896"/>
                  <a:pt x="509197" y="1405834"/>
                  <a:pt x="532660" y="1412538"/>
                </a:cubicBezTo>
                <a:cubicBezTo>
                  <a:pt x="550656" y="1417680"/>
                  <a:pt x="567930" y="1425151"/>
                  <a:pt x="585926" y="1430293"/>
                </a:cubicBezTo>
                <a:cubicBezTo>
                  <a:pt x="609390" y="1436997"/>
                  <a:pt x="633798" y="1440332"/>
                  <a:pt x="656948" y="1448049"/>
                </a:cubicBezTo>
                <a:cubicBezTo>
                  <a:pt x="678328" y="1455176"/>
                  <a:pt x="697868" y="1467102"/>
                  <a:pt x="719092" y="1474682"/>
                </a:cubicBezTo>
                <a:cubicBezTo>
                  <a:pt x="814935" y="1508911"/>
                  <a:pt x="746289" y="1479262"/>
                  <a:pt x="834501" y="1501315"/>
                </a:cubicBezTo>
                <a:cubicBezTo>
                  <a:pt x="852658" y="1505854"/>
                  <a:pt x="870012" y="1513152"/>
                  <a:pt x="887767" y="1519070"/>
                </a:cubicBezTo>
                <a:cubicBezTo>
                  <a:pt x="1053484" y="1510192"/>
                  <a:pt x="1219687" y="1507927"/>
                  <a:pt x="1384917" y="1492437"/>
                </a:cubicBezTo>
                <a:cubicBezTo>
                  <a:pt x="1410090" y="1490077"/>
                  <a:pt x="1431487" y="1472238"/>
                  <a:pt x="1455938" y="1465804"/>
                </a:cubicBezTo>
                <a:cubicBezTo>
                  <a:pt x="1487934" y="1457384"/>
                  <a:pt x="1521407" y="1455712"/>
                  <a:pt x="1553592" y="1448049"/>
                </a:cubicBezTo>
                <a:cubicBezTo>
                  <a:pt x="1583647" y="1440893"/>
                  <a:pt x="1612536" y="1429448"/>
                  <a:pt x="1642369" y="1421416"/>
                </a:cubicBezTo>
                <a:cubicBezTo>
                  <a:pt x="1689496" y="1408728"/>
                  <a:pt x="1739553" y="1405130"/>
                  <a:pt x="1784412" y="1385905"/>
                </a:cubicBezTo>
                <a:cubicBezTo>
                  <a:pt x="1902339" y="1335365"/>
                  <a:pt x="1791637" y="1388048"/>
                  <a:pt x="1908699" y="1314884"/>
                </a:cubicBezTo>
                <a:cubicBezTo>
                  <a:pt x="1943774" y="1292962"/>
                  <a:pt x="2026196" y="1253632"/>
                  <a:pt x="2059620" y="1226107"/>
                </a:cubicBezTo>
                <a:cubicBezTo>
                  <a:pt x="2088695" y="1202163"/>
                  <a:pt x="2112886" y="1172841"/>
                  <a:pt x="2139519" y="1146208"/>
                </a:cubicBezTo>
                <a:cubicBezTo>
                  <a:pt x="2189737" y="1095990"/>
                  <a:pt x="2229306" y="1063275"/>
                  <a:pt x="2254928" y="986410"/>
                </a:cubicBezTo>
                <a:cubicBezTo>
                  <a:pt x="2266765" y="950899"/>
                  <a:pt x="2283098" y="916583"/>
                  <a:pt x="2290439" y="879878"/>
                </a:cubicBezTo>
                <a:cubicBezTo>
                  <a:pt x="2303421" y="814971"/>
                  <a:pt x="2297183" y="850427"/>
                  <a:pt x="2308194" y="773346"/>
                </a:cubicBezTo>
                <a:cubicBezTo>
                  <a:pt x="2302276" y="723039"/>
                  <a:pt x="2303909" y="671255"/>
                  <a:pt x="2290439" y="622425"/>
                </a:cubicBezTo>
                <a:cubicBezTo>
                  <a:pt x="2288543" y="615550"/>
                  <a:pt x="2219590" y="477655"/>
                  <a:pt x="2201662" y="453750"/>
                </a:cubicBezTo>
                <a:cubicBezTo>
                  <a:pt x="2171426" y="413435"/>
                  <a:pt x="2131962" y="380270"/>
                  <a:pt x="2104008" y="338340"/>
                </a:cubicBezTo>
                <a:cubicBezTo>
                  <a:pt x="2072707" y="291388"/>
                  <a:pt x="2055499" y="258033"/>
                  <a:pt x="2006354" y="222930"/>
                </a:cubicBezTo>
                <a:cubicBezTo>
                  <a:pt x="1985639" y="208134"/>
                  <a:pt x="1962975" y="195743"/>
                  <a:pt x="1944210" y="178542"/>
                </a:cubicBezTo>
                <a:cubicBezTo>
                  <a:pt x="1879755" y="119458"/>
                  <a:pt x="1919750" y="117485"/>
                  <a:pt x="1828800" y="72010"/>
                </a:cubicBezTo>
                <a:cubicBezTo>
                  <a:pt x="1811045" y="63132"/>
                  <a:pt x="1792961" y="54883"/>
                  <a:pt x="1775534" y="45377"/>
                </a:cubicBezTo>
                <a:cubicBezTo>
                  <a:pt x="1760386" y="37114"/>
                  <a:pt x="1746914" y="25752"/>
                  <a:pt x="1731146" y="18744"/>
                </a:cubicBezTo>
                <a:cubicBezTo>
                  <a:pt x="1709862" y="9284"/>
                  <a:pt x="1660920" y="6289"/>
                  <a:pt x="1642369" y="989"/>
                </a:cubicBezTo>
                <a:cubicBezTo>
                  <a:pt x="1638345" y="-161"/>
                  <a:pt x="1704513" y="-490"/>
                  <a:pt x="1651247" y="989"/>
                </a:cubicBezTo>
                <a:close/>
              </a:path>
            </a:pathLst>
          </a:custGeom>
          <a:noFill/>
          <a:ln w="28575" cap="flat" cmpd="sng" algn="ctr">
            <a:solidFill>
              <a:srgbClr val="FF0000"/>
            </a:solidFill>
            <a:prstDash val="dash"/>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p>
            <a:endParaRPr lang="en-US"/>
          </a:p>
        </p:txBody>
      </p:sp>
      <p:cxnSp>
        <p:nvCxnSpPr>
          <p:cNvPr id="173065" name="Straight Arrow Connector 10">
            <a:extLst>
              <a:ext uri="{FF2B5EF4-FFF2-40B4-BE49-F238E27FC236}">
                <a16:creationId xmlns:a16="http://schemas.microsoft.com/office/drawing/2014/main" id="{020AC2E2-D24C-44CE-A0F0-A9A90A19F16E}"/>
              </a:ext>
            </a:extLst>
          </p:cNvPr>
          <p:cNvCxnSpPr>
            <a:cxnSpLocks/>
          </p:cNvCxnSpPr>
          <p:nvPr/>
        </p:nvCxnSpPr>
        <p:spPr bwMode="auto">
          <a:xfrm flipV="1">
            <a:off x="4419600" y="3862388"/>
            <a:ext cx="0" cy="557212"/>
          </a:xfrm>
          <a:prstGeom prst="straightConnector1">
            <a:avLst/>
          </a:prstGeom>
          <a:noFill/>
          <a:ln w="28575" algn="ctr">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173066" name="Straight Arrow Connector 17">
            <a:extLst>
              <a:ext uri="{FF2B5EF4-FFF2-40B4-BE49-F238E27FC236}">
                <a16:creationId xmlns:a16="http://schemas.microsoft.com/office/drawing/2014/main" id="{A3C3C806-5AFC-4CA2-8588-A88FE505EA2C}"/>
              </a:ext>
            </a:extLst>
          </p:cNvPr>
          <p:cNvCxnSpPr>
            <a:cxnSpLocks/>
          </p:cNvCxnSpPr>
          <p:nvPr/>
        </p:nvCxnSpPr>
        <p:spPr bwMode="auto">
          <a:xfrm flipV="1">
            <a:off x="5486400" y="3371850"/>
            <a:ext cx="0" cy="760413"/>
          </a:xfrm>
          <a:prstGeom prst="straightConnector1">
            <a:avLst/>
          </a:prstGeom>
          <a:noFill/>
          <a:ln w="28575" algn="ctr">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173067" name="Straight Arrow Connector 19">
            <a:extLst>
              <a:ext uri="{FF2B5EF4-FFF2-40B4-BE49-F238E27FC236}">
                <a16:creationId xmlns:a16="http://schemas.microsoft.com/office/drawing/2014/main" id="{9D97A58C-21EC-4F49-8DEA-6345D0A85458}"/>
              </a:ext>
            </a:extLst>
          </p:cNvPr>
          <p:cNvCxnSpPr>
            <a:cxnSpLocks/>
          </p:cNvCxnSpPr>
          <p:nvPr/>
        </p:nvCxnSpPr>
        <p:spPr bwMode="auto">
          <a:xfrm flipV="1">
            <a:off x="7848600" y="3751263"/>
            <a:ext cx="0" cy="760412"/>
          </a:xfrm>
          <a:prstGeom prst="straightConnector1">
            <a:avLst/>
          </a:prstGeom>
          <a:noFill/>
          <a:ln w="28575" algn="ctr">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173068" name="Straight Arrow Connector 20">
            <a:extLst>
              <a:ext uri="{FF2B5EF4-FFF2-40B4-BE49-F238E27FC236}">
                <a16:creationId xmlns:a16="http://schemas.microsoft.com/office/drawing/2014/main" id="{74BAD9D7-5779-4392-8B4B-EE8D36187676}"/>
              </a:ext>
            </a:extLst>
          </p:cNvPr>
          <p:cNvCxnSpPr>
            <a:cxnSpLocks/>
          </p:cNvCxnSpPr>
          <p:nvPr/>
        </p:nvCxnSpPr>
        <p:spPr bwMode="auto">
          <a:xfrm flipV="1">
            <a:off x="8709025" y="2819400"/>
            <a:ext cx="0" cy="760413"/>
          </a:xfrm>
          <a:prstGeom prst="straightConnector1">
            <a:avLst/>
          </a:prstGeom>
          <a:noFill/>
          <a:ln w="28575" algn="ctr">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173069" name="Straight Arrow Connector 21">
            <a:extLst>
              <a:ext uri="{FF2B5EF4-FFF2-40B4-BE49-F238E27FC236}">
                <a16:creationId xmlns:a16="http://schemas.microsoft.com/office/drawing/2014/main" id="{2FD33C80-4B76-49A7-BE47-2DB9B104A3D2}"/>
              </a:ext>
            </a:extLst>
          </p:cNvPr>
          <p:cNvCxnSpPr>
            <a:cxnSpLocks/>
          </p:cNvCxnSpPr>
          <p:nvPr/>
        </p:nvCxnSpPr>
        <p:spPr bwMode="auto">
          <a:xfrm flipV="1">
            <a:off x="9525000" y="2286000"/>
            <a:ext cx="0" cy="1085850"/>
          </a:xfrm>
          <a:prstGeom prst="straightConnector1">
            <a:avLst/>
          </a:prstGeom>
          <a:noFill/>
          <a:ln w="28575" algn="ctr">
            <a:solidFill>
              <a:srgbClr val="FF0000"/>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115A943-6F03-462E-A676-922DA26C8F11}"/>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CFF40BD0-25DC-4B7F-A37D-951D28677ABC}"/>
              </a:ext>
            </a:extLst>
          </p:cNvPr>
          <p:cNvSpPr>
            <a:spLocks noGrp="1"/>
          </p:cNvSpPr>
          <p:nvPr>
            <p:ph type="ftr" sz="quarter" idx="11"/>
          </p:nvPr>
        </p:nvSpPr>
        <p:spPr/>
        <p:txBody>
          <a:bodyPr/>
          <a:lstStyle/>
          <a:p>
            <a:pPr>
              <a:defRPr/>
            </a:pPr>
            <a:r>
              <a:rPr lang="en-US"/>
              <a:t>RNSengupta,IME Dept,IIT Kanpur,INDIA</a:t>
            </a:r>
          </a:p>
        </p:txBody>
      </p:sp>
      <p:sp>
        <p:nvSpPr>
          <p:cNvPr id="184324" name="Slide Number Placeholder 5">
            <a:extLst>
              <a:ext uri="{FF2B5EF4-FFF2-40B4-BE49-F238E27FC236}">
                <a16:creationId xmlns:a16="http://schemas.microsoft.com/office/drawing/2014/main" id="{94954BFC-FEF0-400D-A5FF-FCB5C457734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00E1201-0CB2-4EED-A6C7-D621BF8E4ADC}" type="slidenum">
              <a:rPr lang="en-US" altLang="en-US" sz="1400" smtClean="0"/>
              <a:pPr>
                <a:spcBef>
                  <a:spcPct val="0"/>
                </a:spcBef>
                <a:buFontTx/>
                <a:buNone/>
              </a:pPr>
              <a:t>65</a:t>
            </a:fld>
            <a:endParaRPr lang="en-US" altLang="en-US" sz="1400"/>
          </a:p>
        </p:txBody>
      </p:sp>
      <p:sp>
        <p:nvSpPr>
          <p:cNvPr id="54277" name="Rectangle 2">
            <a:extLst>
              <a:ext uri="{FF2B5EF4-FFF2-40B4-BE49-F238E27FC236}">
                <a16:creationId xmlns:a16="http://schemas.microsoft.com/office/drawing/2014/main" id="{E8641CF8-C24F-4B37-BEA4-412EEC910B6D}"/>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Exponential Smoothing Methods</a:t>
            </a:r>
          </a:p>
        </p:txBody>
      </p:sp>
      <p:sp>
        <p:nvSpPr>
          <p:cNvPr id="184326" name="Rectangle 3">
            <a:extLst>
              <a:ext uri="{FF2B5EF4-FFF2-40B4-BE49-F238E27FC236}">
                <a16:creationId xmlns:a16="http://schemas.microsoft.com/office/drawing/2014/main" id="{1D306AFE-89CA-4DC1-81E7-4E6BD5CF956E}"/>
              </a:ext>
            </a:extLst>
          </p:cNvPr>
          <p:cNvSpPr>
            <a:spLocks noGrp="1" noChangeArrowheads="1"/>
          </p:cNvSpPr>
          <p:nvPr>
            <p:ph type="body" idx="1"/>
          </p:nvPr>
        </p:nvSpPr>
        <p:spPr/>
        <p:txBody>
          <a:bodyPr/>
          <a:lstStyle/>
          <a:p>
            <a:pPr marL="609600" indent="-609600" algn="just" eaLnBrk="1" hangingPunct="1">
              <a:buClr>
                <a:schemeClr val="tx1"/>
              </a:buClr>
              <a:buFontTx/>
              <a:buAutoNum type="arabicParenR"/>
            </a:pPr>
            <a:r>
              <a:rPr lang="en-US" altLang="en-US" sz="4000" b="1">
                <a:solidFill>
                  <a:srgbClr val="FF0000"/>
                </a:solidFill>
              </a:rPr>
              <a:t>Exponential Smoothing</a:t>
            </a:r>
            <a:r>
              <a:rPr lang="en-US" altLang="en-US" sz="4000"/>
              <a:t>: </a:t>
            </a:r>
            <a:r>
              <a:rPr lang="en-US" altLang="en-US" sz="4000" b="1">
                <a:solidFill>
                  <a:srgbClr val="0000FF"/>
                </a:solidFill>
              </a:rPr>
              <a:t>single non-adaptive parameter</a:t>
            </a:r>
          </a:p>
          <a:p>
            <a:pPr marL="609600" indent="-609600" algn="just" eaLnBrk="1" hangingPunct="1">
              <a:buClr>
                <a:schemeClr val="tx1"/>
              </a:buClr>
              <a:buFontTx/>
              <a:buAutoNum type="arabicParenR"/>
            </a:pPr>
            <a:r>
              <a:rPr lang="en-US" altLang="en-US" sz="4000" b="1">
                <a:solidFill>
                  <a:srgbClr val="FF0000"/>
                </a:solidFill>
              </a:rPr>
              <a:t>Exponential Smoothing</a:t>
            </a:r>
            <a:r>
              <a:rPr lang="en-US" altLang="en-US" sz="4000"/>
              <a:t>: </a:t>
            </a:r>
            <a:r>
              <a:rPr lang="en-US" altLang="en-US" sz="4000" b="1">
                <a:solidFill>
                  <a:srgbClr val="0000FF"/>
                </a:solidFill>
              </a:rPr>
              <a:t>multiple non-adaptive parameter</a:t>
            </a:r>
          </a:p>
          <a:p>
            <a:pPr marL="609600" indent="-609600" algn="just" eaLnBrk="1" hangingPunct="1">
              <a:buClr>
                <a:schemeClr val="tx1"/>
              </a:buClr>
              <a:buFontTx/>
              <a:buAutoNum type="arabicParenR"/>
            </a:pPr>
            <a:r>
              <a:rPr lang="en-US" altLang="en-US" sz="4000" b="1">
                <a:solidFill>
                  <a:srgbClr val="FF0000"/>
                </a:solidFill>
              </a:rPr>
              <a:t>Exponential Smoothing</a:t>
            </a:r>
            <a:r>
              <a:rPr lang="en-US" altLang="en-US" sz="4000"/>
              <a:t>: </a:t>
            </a:r>
            <a:r>
              <a:rPr lang="en-US" altLang="en-US" sz="4000" b="1">
                <a:solidFill>
                  <a:srgbClr val="0000FF"/>
                </a:solidFill>
              </a:rPr>
              <a:t>single adaptive parameter</a:t>
            </a:r>
            <a:endParaRPr lang="en-US" altLang="en-US" sz="400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AA35845-52D0-4E03-8B72-76E08BB3AF8F}"/>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44688CCF-2F36-489F-8978-A83226D341BB}"/>
              </a:ext>
            </a:extLst>
          </p:cNvPr>
          <p:cNvSpPr>
            <a:spLocks noGrp="1"/>
          </p:cNvSpPr>
          <p:nvPr>
            <p:ph type="ftr" sz="quarter" idx="11"/>
          </p:nvPr>
        </p:nvSpPr>
        <p:spPr/>
        <p:txBody>
          <a:bodyPr/>
          <a:lstStyle/>
          <a:p>
            <a:pPr>
              <a:defRPr/>
            </a:pPr>
            <a:r>
              <a:rPr lang="en-US"/>
              <a:t>RNSengupta,IME Dept,IIT Kanpur,INDIA</a:t>
            </a:r>
          </a:p>
        </p:txBody>
      </p:sp>
      <p:sp>
        <p:nvSpPr>
          <p:cNvPr id="185348" name="Slide Number Placeholder 5">
            <a:extLst>
              <a:ext uri="{FF2B5EF4-FFF2-40B4-BE49-F238E27FC236}">
                <a16:creationId xmlns:a16="http://schemas.microsoft.com/office/drawing/2014/main" id="{5E270CE9-D5FE-4918-ACD1-2A8DC332817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CE158AC-F9C9-47CF-9F57-766DFBE9C523}" type="slidenum">
              <a:rPr lang="en-US" altLang="en-US" sz="1400" smtClean="0"/>
              <a:pPr>
                <a:spcBef>
                  <a:spcPct val="0"/>
                </a:spcBef>
                <a:buFontTx/>
                <a:buNone/>
              </a:pPr>
              <a:t>66</a:t>
            </a:fld>
            <a:endParaRPr lang="en-US" altLang="en-US" sz="1400"/>
          </a:p>
        </p:txBody>
      </p:sp>
      <p:sp>
        <p:nvSpPr>
          <p:cNvPr id="54277" name="Rectangle 2">
            <a:extLst>
              <a:ext uri="{FF2B5EF4-FFF2-40B4-BE49-F238E27FC236}">
                <a16:creationId xmlns:a16="http://schemas.microsoft.com/office/drawing/2014/main" id="{E5939950-FB31-4A41-87FE-BEE93ACA7CD9}"/>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Other Forecasting Methods</a:t>
            </a:r>
          </a:p>
        </p:txBody>
      </p:sp>
      <p:sp>
        <p:nvSpPr>
          <p:cNvPr id="185350" name="Rectangle 3">
            <a:extLst>
              <a:ext uri="{FF2B5EF4-FFF2-40B4-BE49-F238E27FC236}">
                <a16:creationId xmlns:a16="http://schemas.microsoft.com/office/drawing/2014/main" id="{6EC84D78-28F3-4C39-9A7B-4C07511751AB}"/>
              </a:ext>
            </a:extLst>
          </p:cNvPr>
          <p:cNvSpPr>
            <a:spLocks noGrp="1" noChangeArrowheads="1"/>
          </p:cNvSpPr>
          <p:nvPr>
            <p:ph type="body" idx="1"/>
          </p:nvPr>
        </p:nvSpPr>
        <p:spPr/>
        <p:txBody>
          <a:bodyPr/>
          <a:lstStyle/>
          <a:p>
            <a:pPr marL="742950" indent="-742950" eaLnBrk="1" hangingPunct="1">
              <a:buClr>
                <a:schemeClr val="tx1"/>
              </a:buClr>
              <a:buFontTx/>
              <a:buAutoNum type="arabicParenR" startAt="4"/>
            </a:pPr>
            <a:r>
              <a:rPr lang="en-US" altLang="en-US" sz="4500" b="1">
                <a:solidFill>
                  <a:srgbClr val="FF0000"/>
                </a:solidFill>
              </a:rPr>
              <a:t>Holt</a:t>
            </a:r>
            <a:r>
              <a:rPr lang="en-US" altLang="en-US" sz="4500" b="1">
                <a:solidFill>
                  <a:srgbClr val="FF0000"/>
                </a:solidFill>
                <a:sym typeface="Symbol" panose="05050102010706020507" pitchFamily="18" charset="2"/>
              </a:rPr>
              <a:t>s linear method</a:t>
            </a:r>
            <a:r>
              <a:rPr lang="en-US" altLang="en-US" sz="4500">
                <a:sym typeface="Symbol" panose="05050102010706020507" pitchFamily="18" charset="2"/>
              </a:rPr>
              <a:t>: </a:t>
            </a:r>
            <a:r>
              <a:rPr lang="en-US" altLang="en-US" sz="4500" b="1">
                <a:solidFill>
                  <a:srgbClr val="0000FF"/>
                </a:solidFill>
                <a:sym typeface="Symbol" panose="05050102010706020507" pitchFamily="18" charset="2"/>
              </a:rPr>
              <a:t>trend analysis</a:t>
            </a:r>
          </a:p>
          <a:p>
            <a:pPr marL="742950" indent="-742950" eaLnBrk="1" hangingPunct="1">
              <a:buClr>
                <a:schemeClr val="tx1"/>
              </a:buClr>
              <a:buFontTx/>
              <a:buAutoNum type="arabicParenR" startAt="4"/>
            </a:pPr>
            <a:r>
              <a:rPr lang="en-US" altLang="en-US" sz="4500" b="1">
                <a:solidFill>
                  <a:srgbClr val="FF0000"/>
                </a:solidFill>
              </a:rPr>
              <a:t>Holt-Winter</a:t>
            </a:r>
            <a:r>
              <a:rPr lang="en-US" altLang="en-US" sz="4500" b="1">
                <a:solidFill>
                  <a:srgbClr val="FF0000"/>
                </a:solidFill>
                <a:sym typeface="Symbol" panose="05050102010706020507" pitchFamily="18" charset="2"/>
              </a:rPr>
              <a:t>s method</a:t>
            </a:r>
            <a:r>
              <a:rPr lang="en-US" altLang="en-US" sz="4500">
                <a:sym typeface="Symbol" panose="05050102010706020507" pitchFamily="18" charset="2"/>
              </a:rPr>
              <a:t>: </a:t>
            </a:r>
            <a:r>
              <a:rPr lang="en-US" altLang="en-US" sz="4500" b="1">
                <a:solidFill>
                  <a:srgbClr val="0000FF"/>
                </a:solidFill>
                <a:sym typeface="Symbol" panose="05050102010706020507" pitchFamily="18" charset="2"/>
              </a:rPr>
              <a:t>trends and multiplicative seasonality</a:t>
            </a:r>
          </a:p>
          <a:p>
            <a:pPr marL="742950" indent="-742950" eaLnBrk="1" hangingPunct="1">
              <a:buClr>
                <a:schemeClr val="tx1"/>
              </a:buClr>
              <a:buFontTx/>
              <a:buAutoNum type="arabicParenR" startAt="4"/>
            </a:pPr>
            <a:r>
              <a:rPr lang="en-US" altLang="en-US" sz="4500" b="1">
                <a:solidFill>
                  <a:srgbClr val="FF0000"/>
                </a:solidFill>
              </a:rPr>
              <a:t>Holt-Winter</a:t>
            </a:r>
            <a:r>
              <a:rPr lang="en-US" altLang="en-US" sz="4500" b="1">
                <a:solidFill>
                  <a:srgbClr val="FF0000"/>
                </a:solidFill>
                <a:sym typeface="Symbol" panose="05050102010706020507" pitchFamily="18" charset="2"/>
              </a:rPr>
              <a:t>s method</a:t>
            </a:r>
            <a:r>
              <a:rPr lang="en-US" altLang="en-US" sz="4500">
                <a:sym typeface="Symbol" panose="05050102010706020507" pitchFamily="18" charset="2"/>
              </a:rPr>
              <a:t>: </a:t>
            </a:r>
            <a:r>
              <a:rPr lang="en-US" altLang="en-US" sz="4500" b="1">
                <a:solidFill>
                  <a:srgbClr val="0000FF"/>
                </a:solidFill>
                <a:sym typeface="Symbol" panose="05050102010706020507" pitchFamily="18" charset="2"/>
              </a:rPr>
              <a:t>trends and additive seasonality</a:t>
            </a:r>
            <a:endParaRPr lang="en-US" altLang="en-US" sz="4500">
              <a:sym typeface="Symbol" panose="05050102010706020507" pitchFamily="18" charset="2"/>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96993E0-9575-4E58-BBEF-1066DE600C00}"/>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6025AD78-3A0E-44F2-A82F-DF40B6F47B33}"/>
              </a:ext>
            </a:extLst>
          </p:cNvPr>
          <p:cNvSpPr>
            <a:spLocks noGrp="1"/>
          </p:cNvSpPr>
          <p:nvPr>
            <p:ph type="ftr" sz="quarter" idx="11"/>
          </p:nvPr>
        </p:nvSpPr>
        <p:spPr/>
        <p:txBody>
          <a:bodyPr/>
          <a:lstStyle/>
          <a:p>
            <a:pPr>
              <a:defRPr/>
            </a:pPr>
            <a:r>
              <a:rPr lang="en-US"/>
              <a:t>RNSengupta,IME Dept,IIT Kanpur,INDIA</a:t>
            </a:r>
          </a:p>
        </p:txBody>
      </p:sp>
      <p:sp>
        <p:nvSpPr>
          <p:cNvPr id="186372" name="Slide Number Placeholder 5">
            <a:extLst>
              <a:ext uri="{FF2B5EF4-FFF2-40B4-BE49-F238E27FC236}">
                <a16:creationId xmlns:a16="http://schemas.microsoft.com/office/drawing/2014/main" id="{2AB52467-6E7C-4E20-A6F0-CE32E170CC6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8D04035-47FD-4E95-BD3E-60A77286E545}" type="slidenum">
              <a:rPr lang="en-US" altLang="en-US" sz="1400" smtClean="0"/>
              <a:pPr>
                <a:spcBef>
                  <a:spcPct val="0"/>
                </a:spcBef>
                <a:buFontTx/>
                <a:buNone/>
              </a:pPr>
              <a:t>67</a:t>
            </a:fld>
            <a:endParaRPr lang="en-US" altLang="en-US" sz="1400"/>
          </a:p>
        </p:txBody>
      </p:sp>
      <p:sp>
        <p:nvSpPr>
          <p:cNvPr id="55301" name="Rectangle 2">
            <a:extLst>
              <a:ext uri="{FF2B5EF4-FFF2-40B4-BE49-F238E27FC236}">
                <a16:creationId xmlns:a16="http://schemas.microsoft.com/office/drawing/2014/main" id="{FF37A06E-F7F5-4240-A89C-23B5A34AD8CE}"/>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Exponential Smoothing (</a:t>
            </a:r>
            <a:r>
              <a:rPr lang="en-US" altLang="en-US" sz="4000" b="1" dirty="0">
                <a:solidFill>
                  <a:srgbClr val="FF0000"/>
                </a:solidFill>
                <a:effectLst>
                  <a:outerShdw blurRad="38100" dist="38100" dir="2700000" algn="tl">
                    <a:srgbClr val="000000">
                      <a:alpha val="43137"/>
                    </a:srgbClr>
                  </a:outerShdw>
                </a:effectLst>
              </a:rPr>
              <a:t>single non-adaptive</a:t>
            </a:r>
            <a:r>
              <a:rPr lang="en-US" altLang="en-US" sz="4000" b="1" dirty="0">
                <a:solidFill>
                  <a:srgbClr val="0000FF"/>
                </a:solidFill>
                <a:effectLst>
                  <a:outerShdw blurRad="38100" dist="38100" dir="2700000" algn="tl">
                    <a:srgbClr val="000000">
                      <a:alpha val="43137"/>
                    </a:srgbClr>
                  </a:outerShdw>
                </a:effectLst>
              </a:rPr>
              <a:t> parameter)</a:t>
            </a:r>
          </a:p>
        </p:txBody>
      </p:sp>
      <p:sp>
        <p:nvSpPr>
          <p:cNvPr id="186374" name="Rectangle 3">
            <a:extLst>
              <a:ext uri="{FF2B5EF4-FFF2-40B4-BE49-F238E27FC236}">
                <a16:creationId xmlns:a16="http://schemas.microsoft.com/office/drawing/2014/main" id="{CCF0DD4C-53F8-4976-AF76-C0DE117029EC}"/>
              </a:ext>
            </a:extLst>
          </p:cNvPr>
          <p:cNvSpPr>
            <a:spLocks noGrp="1" noChangeArrowheads="1"/>
          </p:cNvSpPr>
          <p:nvPr>
            <p:ph type="body" idx="1"/>
          </p:nvPr>
        </p:nvSpPr>
        <p:spPr/>
        <p:txBody>
          <a:bodyPr/>
          <a:lstStyle/>
          <a:p>
            <a:pPr algn="ctr" eaLnBrk="1" hangingPunct="1">
              <a:lnSpc>
                <a:spcPct val="90000"/>
              </a:lnSpc>
              <a:buFontTx/>
              <a:buNone/>
            </a:pPr>
            <a:r>
              <a:rPr lang="en-US" altLang="en-US" sz="3500" b="1">
                <a:solidFill>
                  <a:srgbClr val="0000FF"/>
                </a:solidFill>
              </a:rPr>
              <a:t>F</a:t>
            </a:r>
            <a:r>
              <a:rPr lang="en-US" altLang="en-US" sz="3500" b="1" baseline="-25000">
                <a:solidFill>
                  <a:srgbClr val="0000FF"/>
                </a:solidFill>
              </a:rPr>
              <a:t>t+1</a:t>
            </a:r>
            <a:r>
              <a:rPr lang="en-US" altLang="en-US" sz="3500" b="1">
                <a:solidFill>
                  <a:srgbClr val="0000FF"/>
                </a:solidFill>
              </a:rPr>
              <a:t> = F</a:t>
            </a:r>
            <a:r>
              <a:rPr lang="en-US" altLang="en-US" sz="3500" b="1" baseline="-25000">
                <a:solidFill>
                  <a:srgbClr val="0000FF"/>
                </a:solidFill>
              </a:rPr>
              <a:t>t</a:t>
            </a:r>
            <a:r>
              <a:rPr lang="en-US" altLang="en-US" sz="3500" b="1">
                <a:solidFill>
                  <a:srgbClr val="0000FF"/>
                </a:solidFill>
              </a:rPr>
              <a:t> + </a:t>
            </a:r>
            <a:r>
              <a:rPr lang="en-US" altLang="en-US" sz="3500" b="1">
                <a:solidFill>
                  <a:srgbClr val="0000FF"/>
                </a:solidFill>
                <a:sym typeface="Symbol" panose="05050102010706020507" pitchFamily="18" charset="2"/>
              </a:rPr>
              <a:t>(Y</a:t>
            </a:r>
            <a:r>
              <a:rPr lang="en-US" altLang="en-US" sz="3500" b="1" baseline="-25000">
                <a:solidFill>
                  <a:srgbClr val="0000FF"/>
                </a:solidFill>
                <a:sym typeface="Symbol" panose="05050102010706020507" pitchFamily="18" charset="2"/>
              </a:rPr>
              <a:t>t</a:t>
            </a:r>
            <a:r>
              <a:rPr lang="en-US" altLang="en-US" sz="3500" b="1">
                <a:solidFill>
                  <a:srgbClr val="0000FF"/>
                </a:solidFill>
                <a:sym typeface="Symbol" panose="05050102010706020507" pitchFamily="18" charset="2"/>
              </a:rPr>
              <a:t> – F</a:t>
            </a:r>
            <a:r>
              <a:rPr lang="en-US" altLang="en-US" sz="3500" b="1" baseline="-25000">
                <a:solidFill>
                  <a:srgbClr val="0000FF"/>
                </a:solidFill>
                <a:sym typeface="Symbol" panose="05050102010706020507" pitchFamily="18" charset="2"/>
              </a:rPr>
              <a:t>t</a:t>
            </a:r>
            <a:r>
              <a:rPr lang="en-US" altLang="en-US" sz="3500" b="1">
                <a:solidFill>
                  <a:srgbClr val="0000FF"/>
                </a:solidFill>
                <a:sym typeface="Symbol" panose="05050102010706020507" pitchFamily="18" charset="2"/>
              </a:rPr>
              <a:t>)</a:t>
            </a:r>
          </a:p>
          <a:p>
            <a:pPr algn="ctr" eaLnBrk="1" hangingPunct="1">
              <a:lnSpc>
                <a:spcPct val="90000"/>
              </a:lnSpc>
              <a:buFontTx/>
              <a:buNone/>
            </a:pPr>
            <a:r>
              <a:rPr lang="en-US" altLang="en-US" sz="3500" b="1">
                <a:solidFill>
                  <a:srgbClr val="0000FF"/>
                </a:solidFill>
              </a:rPr>
              <a:t>F</a:t>
            </a:r>
            <a:r>
              <a:rPr lang="en-US" altLang="en-US" sz="3500" b="1" baseline="-25000">
                <a:solidFill>
                  <a:srgbClr val="0000FF"/>
                </a:solidFill>
              </a:rPr>
              <a:t>t+1</a:t>
            </a:r>
            <a:r>
              <a:rPr lang="en-US" altLang="en-US" sz="3500" b="1">
                <a:solidFill>
                  <a:srgbClr val="0000FF"/>
                </a:solidFill>
              </a:rPr>
              <a:t> =</a:t>
            </a:r>
            <a:r>
              <a:rPr lang="en-US" altLang="en-US" sz="3500" b="1">
                <a:solidFill>
                  <a:srgbClr val="0000FF"/>
                </a:solidFill>
                <a:sym typeface="Symbol" panose="05050102010706020507" pitchFamily="18" charset="2"/>
              </a:rPr>
              <a:t> Y</a:t>
            </a:r>
            <a:r>
              <a:rPr lang="en-US" altLang="en-US" sz="3500" b="1" baseline="-25000">
                <a:solidFill>
                  <a:srgbClr val="0000FF"/>
                </a:solidFill>
                <a:sym typeface="Symbol" panose="05050102010706020507" pitchFamily="18" charset="2"/>
              </a:rPr>
              <a:t>t</a:t>
            </a:r>
            <a:r>
              <a:rPr lang="en-US" altLang="en-US" sz="3500" b="1">
                <a:solidFill>
                  <a:srgbClr val="0000FF"/>
                </a:solidFill>
                <a:sym typeface="Symbol" panose="05050102010706020507" pitchFamily="18" charset="2"/>
              </a:rPr>
              <a:t> + (1 - )F</a:t>
            </a:r>
            <a:r>
              <a:rPr lang="en-US" altLang="en-US" sz="3500" b="1" baseline="-25000">
                <a:solidFill>
                  <a:srgbClr val="0000FF"/>
                </a:solidFill>
                <a:sym typeface="Symbol" panose="05050102010706020507" pitchFamily="18" charset="2"/>
              </a:rPr>
              <a:t>t</a:t>
            </a:r>
            <a:endParaRPr lang="en-US" altLang="en-US" sz="3500" b="1">
              <a:solidFill>
                <a:srgbClr val="0000FF"/>
              </a:solidFill>
              <a:sym typeface="Symbol" panose="05050102010706020507" pitchFamily="18" charset="2"/>
            </a:endParaRPr>
          </a:p>
          <a:p>
            <a:pPr eaLnBrk="1" hangingPunct="1">
              <a:lnSpc>
                <a:spcPct val="90000"/>
              </a:lnSpc>
              <a:buFont typeface="Wingdings" panose="05000000000000000000" pitchFamily="2" charset="2"/>
              <a:buChar char="§"/>
            </a:pPr>
            <a:r>
              <a:rPr lang="en-US" altLang="en-US" sz="3500">
                <a:sym typeface="Symbol" panose="05050102010706020507" pitchFamily="18" charset="2"/>
              </a:rPr>
              <a:t>Y</a:t>
            </a:r>
            <a:r>
              <a:rPr lang="en-US" altLang="en-US" sz="3500" baseline="-25000">
                <a:sym typeface="Symbol" panose="05050102010706020507" pitchFamily="18" charset="2"/>
              </a:rPr>
              <a:t>t</a:t>
            </a:r>
            <a:r>
              <a:rPr lang="en-US" altLang="en-US" sz="3500">
                <a:sym typeface="Symbol" panose="05050102010706020507" pitchFamily="18" charset="2"/>
              </a:rPr>
              <a:t>: Actual value</a:t>
            </a:r>
            <a:endParaRPr lang="en-US" altLang="en-US" sz="3500" baseline="-25000">
              <a:sym typeface="Symbol" panose="05050102010706020507" pitchFamily="18" charset="2"/>
            </a:endParaRPr>
          </a:p>
          <a:p>
            <a:pPr eaLnBrk="1" hangingPunct="1">
              <a:lnSpc>
                <a:spcPct val="90000"/>
              </a:lnSpc>
              <a:buFont typeface="Wingdings" panose="05000000000000000000" pitchFamily="2" charset="2"/>
              <a:buChar char="§"/>
            </a:pPr>
            <a:r>
              <a:rPr lang="en-US" altLang="en-US" sz="3500">
                <a:sym typeface="Symbol" panose="05050102010706020507" pitchFamily="18" charset="2"/>
              </a:rPr>
              <a:t>F</a:t>
            </a:r>
            <a:r>
              <a:rPr lang="en-US" altLang="en-US" sz="3500" baseline="-25000">
                <a:sym typeface="Symbol" panose="05050102010706020507" pitchFamily="18" charset="2"/>
              </a:rPr>
              <a:t>t</a:t>
            </a:r>
            <a:r>
              <a:rPr lang="en-US" altLang="en-US" sz="3500">
                <a:sym typeface="Symbol" panose="05050102010706020507" pitchFamily="18" charset="2"/>
              </a:rPr>
              <a:t>: Forecasted value</a:t>
            </a:r>
          </a:p>
          <a:p>
            <a:pPr eaLnBrk="1" hangingPunct="1">
              <a:lnSpc>
                <a:spcPct val="90000"/>
              </a:lnSpc>
              <a:buFont typeface="Wingdings" panose="05000000000000000000" pitchFamily="2" charset="2"/>
              <a:buChar char="§"/>
            </a:pPr>
            <a:r>
              <a:rPr lang="en-US" altLang="en-US" sz="3500">
                <a:sym typeface="Symbol" panose="05050102010706020507" pitchFamily="18" charset="2"/>
              </a:rPr>
              <a:t>E</a:t>
            </a:r>
            <a:r>
              <a:rPr lang="en-US" altLang="en-US" sz="3500" baseline="-25000">
                <a:sym typeface="Symbol" panose="05050102010706020507" pitchFamily="18" charset="2"/>
              </a:rPr>
              <a:t>t</a:t>
            </a:r>
            <a:r>
              <a:rPr lang="en-US" altLang="en-US" sz="3500">
                <a:sym typeface="Symbol" panose="05050102010706020507" pitchFamily="18" charset="2"/>
              </a:rPr>
              <a:t> = Y</a:t>
            </a:r>
            <a:r>
              <a:rPr lang="en-US" altLang="en-US" sz="3500" baseline="-25000">
                <a:sym typeface="Symbol" panose="05050102010706020507" pitchFamily="18" charset="2"/>
              </a:rPr>
              <a:t>t</a:t>
            </a:r>
            <a:r>
              <a:rPr lang="en-US" altLang="en-US" sz="3500">
                <a:sym typeface="Symbol" panose="05050102010706020507" pitchFamily="18" charset="2"/>
              </a:rPr>
              <a:t> - F</a:t>
            </a:r>
            <a:r>
              <a:rPr lang="en-US" altLang="en-US" sz="3500" baseline="-25000">
                <a:sym typeface="Symbol" panose="05050102010706020507" pitchFamily="18" charset="2"/>
              </a:rPr>
              <a:t>t </a:t>
            </a:r>
            <a:r>
              <a:rPr lang="en-US" altLang="en-US" sz="3500">
                <a:sym typeface="Symbol" panose="05050102010706020507" pitchFamily="18" charset="2"/>
              </a:rPr>
              <a:t>: Error term</a:t>
            </a:r>
          </a:p>
          <a:p>
            <a:pPr eaLnBrk="1" hangingPunct="1">
              <a:lnSpc>
                <a:spcPct val="90000"/>
              </a:lnSpc>
              <a:buFont typeface="Wingdings" panose="05000000000000000000" pitchFamily="2" charset="2"/>
              <a:buChar char="§"/>
            </a:pPr>
            <a:r>
              <a:rPr lang="en-US" altLang="en-US" sz="3500">
                <a:sym typeface="Symbol" panose="05050102010706020507" pitchFamily="18" charset="2"/>
              </a:rPr>
              <a:t>  (0,1): Weight such that </a:t>
            </a:r>
            <a:r>
              <a:rPr lang="en-US" altLang="en-US" sz="3500" b="1">
                <a:solidFill>
                  <a:srgbClr val="0000FF"/>
                </a:solidFill>
                <a:sym typeface="Symbol" panose="05050102010706020507" pitchFamily="18" charset="2"/>
              </a:rPr>
              <a:t>MSE is minimized</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6B82084-E22D-464A-807C-D33C20664B8E}"/>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E41E038E-CD3E-4917-8D65-B614F92909F5}"/>
              </a:ext>
            </a:extLst>
          </p:cNvPr>
          <p:cNvSpPr>
            <a:spLocks noGrp="1"/>
          </p:cNvSpPr>
          <p:nvPr>
            <p:ph type="ftr" sz="quarter" idx="11"/>
          </p:nvPr>
        </p:nvSpPr>
        <p:spPr/>
        <p:txBody>
          <a:bodyPr/>
          <a:lstStyle/>
          <a:p>
            <a:pPr>
              <a:defRPr/>
            </a:pPr>
            <a:r>
              <a:rPr lang="en-US"/>
              <a:t>RNSengupta,IME Dept,IIT Kanpur,INDIA</a:t>
            </a:r>
          </a:p>
        </p:txBody>
      </p:sp>
      <p:sp>
        <p:nvSpPr>
          <p:cNvPr id="187396" name="Slide Number Placeholder 5">
            <a:extLst>
              <a:ext uri="{FF2B5EF4-FFF2-40B4-BE49-F238E27FC236}">
                <a16:creationId xmlns:a16="http://schemas.microsoft.com/office/drawing/2014/main" id="{0D89F286-8E4A-4BD2-9DF6-B874388EFA5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8A3BAFC-C9B4-42E6-B74B-318738A31E44}" type="slidenum">
              <a:rPr lang="en-US" altLang="en-US" sz="1400" smtClean="0"/>
              <a:pPr>
                <a:spcBef>
                  <a:spcPct val="0"/>
                </a:spcBef>
                <a:buFontTx/>
                <a:buNone/>
              </a:pPr>
              <a:t>68</a:t>
            </a:fld>
            <a:endParaRPr lang="en-US" altLang="en-US" sz="1400"/>
          </a:p>
        </p:txBody>
      </p:sp>
      <p:sp>
        <p:nvSpPr>
          <p:cNvPr id="56325" name="Rectangle 2">
            <a:extLst>
              <a:ext uri="{FF2B5EF4-FFF2-40B4-BE49-F238E27FC236}">
                <a16:creationId xmlns:a16="http://schemas.microsoft.com/office/drawing/2014/main" id="{725B14D8-7D52-411E-8347-03DFD33A8AC8}"/>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non-adaptive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10</a:t>
            </a:r>
            <a:endParaRPr lang="en-US" altLang="en-US" sz="3000" dirty="0">
              <a:solidFill>
                <a:srgbClr val="FF0000"/>
              </a:solidFill>
              <a:effectLst>
                <a:outerShdw blurRad="38100" dist="38100" dir="2700000" algn="tl">
                  <a:srgbClr val="000000">
                    <a:alpha val="43137"/>
                  </a:srgbClr>
                </a:outerShdw>
              </a:effectLst>
            </a:endParaRPr>
          </a:p>
        </p:txBody>
      </p:sp>
      <p:sp>
        <p:nvSpPr>
          <p:cNvPr id="187398" name="Rectangle 3">
            <a:extLst>
              <a:ext uri="{FF2B5EF4-FFF2-40B4-BE49-F238E27FC236}">
                <a16:creationId xmlns:a16="http://schemas.microsoft.com/office/drawing/2014/main" id="{549F02D4-2140-4CBE-B8D0-9CA2A7AE749D}"/>
              </a:ext>
            </a:extLst>
          </p:cNvPr>
          <p:cNvSpPr>
            <a:spLocks noGrp="1" noChangeArrowheads="1"/>
          </p:cNvSpPr>
          <p:nvPr>
            <p:ph type="body" idx="1"/>
          </p:nvPr>
        </p:nvSpPr>
        <p:spPr/>
        <p:txBody>
          <a:bodyPr/>
          <a:lstStyle/>
          <a:p>
            <a:pPr eaLnBrk="1" hangingPunct="1">
              <a:lnSpc>
                <a:spcPct val="80000"/>
              </a:lnSpc>
              <a:buFontTx/>
              <a:buNone/>
            </a:pPr>
            <a:r>
              <a:rPr lang="en-US" altLang="en-US" sz="2200" b="1" u="sng"/>
              <a:t>Month		Y(t)		F(t, 0.1)		F(t,0.5)		F(t,0.9)</a:t>
            </a:r>
          </a:p>
          <a:p>
            <a:pPr eaLnBrk="1" hangingPunct="1">
              <a:lnSpc>
                <a:spcPct val="80000"/>
              </a:lnSpc>
              <a:buFontTx/>
              <a:buNone/>
            </a:pPr>
            <a:r>
              <a:rPr lang="en-US" altLang="en-US" sz="2200"/>
              <a:t>Jan		200.0</a:t>
            </a:r>
          </a:p>
          <a:p>
            <a:pPr eaLnBrk="1" hangingPunct="1">
              <a:lnSpc>
                <a:spcPct val="80000"/>
              </a:lnSpc>
              <a:buFontTx/>
              <a:buNone/>
            </a:pPr>
            <a:r>
              <a:rPr lang="en-US" altLang="en-US" sz="2200"/>
              <a:t>Feb		135.0		</a:t>
            </a:r>
            <a:r>
              <a:rPr lang="en-US" altLang="en-US" sz="2200" b="1">
                <a:solidFill>
                  <a:srgbClr val="0000FF"/>
                </a:solidFill>
              </a:rPr>
              <a:t>200.0</a:t>
            </a:r>
            <a:r>
              <a:rPr lang="en-US" altLang="en-US" sz="2200"/>
              <a:t>			</a:t>
            </a:r>
            <a:r>
              <a:rPr lang="en-US" altLang="en-US" sz="2200" b="1">
                <a:solidFill>
                  <a:srgbClr val="0000FF"/>
                </a:solidFill>
              </a:rPr>
              <a:t>200.0</a:t>
            </a:r>
            <a:r>
              <a:rPr lang="en-US" altLang="en-US" sz="2200"/>
              <a:t>			</a:t>
            </a:r>
            <a:r>
              <a:rPr lang="en-US" altLang="en-US" sz="2200" b="1">
                <a:solidFill>
                  <a:srgbClr val="0000FF"/>
                </a:solidFill>
              </a:rPr>
              <a:t>200.0</a:t>
            </a:r>
          </a:p>
          <a:p>
            <a:pPr eaLnBrk="1" hangingPunct="1">
              <a:lnSpc>
                <a:spcPct val="80000"/>
              </a:lnSpc>
              <a:buFontTx/>
              <a:buNone/>
            </a:pPr>
            <a:r>
              <a:rPr lang="en-US" altLang="en-US" sz="2200"/>
              <a:t>Mar		195.0		193.5			167.5			141.5</a:t>
            </a:r>
          </a:p>
          <a:p>
            <a:pPr eaLnBrk="1" hangingPunct="1">
              <a:lnSpc>
                <a:spcPct val="80000"/>
              </a:lnSpc>
              <a:buFontTx/>
              <a:buNone/>
            </a:pPr>
            <a:r>
              <a:rPr lang="en-US" altLang="en-US" sz="2200"/>
              <a:t>Apr		197.5		193.7			181.3			189.7</a:t>
            </a:r>
          </a:p>
          <a:p>
            <a:pPr eaLnBrk="1" hangingPunct="1">
              <a:lnSpc>
                <a:spcPct val="80000"/>
              </a:lnSpc>
              <a:buFontTx/>
              <a:buNone/>
            </a:pPr>
            <a:r>
              <a:rPr lang="en-US" altLang="en-US" sz="2200"/>
              <a:t>May		310.0		194.0			189.4			196.7</a:t>
            </a:r>
          </a:p>
          <a:p>
            <a:pPr eaLnBrk="1" hangingPunct="1">
              <a:lnSpc>
                <a:spcPct val="80000"/>
              </a:lnSpc>
              <a:buFontTx/>
              <a:buNone/>
            </a:pPr>
            <a:r>
              <a:rPr lang="en-US" altLang="en-US" sz="2200"/>
              <a:t>Jun		175.0		205.6			249.7			298.7</a:t>
            </a:r>
          </a:p>
          <a:p>
            <a:pPr eaLnBrk="1" hangingPunct="1">
              <a:lnSpc>
                <a:spcPct val="80000"/>
              </a:lnSpc>
              <a:buFontTx/>
              <a:buNone/>
            </a:pPr>
            <a:r>
              <a:rPr lang="en-US" altLang="en-US" sz="2200"/>
              <a:t>Jul		155.0		202.6			212.3			187.4</a:t>
            </a:r>
          </a:p>
          <a:p>
            <a:pPr eaLnBrk="1" hangingPunct="1">
              <a:lnSpc>
                <a:spcPct val="80000"/>
              </a:lnSpc>
              <a:buFontTx/>
              <a:buNone/>
            </a:pPr>
            <a:r>
              <a:rPr lang="en-US" altLang="en-US" sz="2200"/>
              <a:t>Aug		130.0		197.8			183.7			158.2</a:t>
            </a:r>
          </a:p>
          <a:p>
            <a:pPr eaLnBrk="1" hangingPunct="1">
              <a:lnSpc>
                <a:spcPct val="80000"/>
              </a:lnSpc>
              <a:buFontTx/>
              <a:buNone/>
            </a:pPr>
            <a:r>
              <a:rPr lang="en-US" altLang="en-US" sz="2200"/>
              <a:t>Sep		220.0		191.0			156.8			132.8</a:t>
            </a:r>
          </a:p>
          <a:p>
            <a:pPr eaLnBrk="1" hangingPunct="1">
              <a:lnSpc>
                <a:spcPct val="80000"/>
              </a:lnSpc>
              <a:buFontTx/>
              <a:buNone/>
            </a:pPr>
            <a:r>
              <a:rPr lang="en-US" altLang="en-US" sz="2200"/>
              <a:t>Oct		277.5		193.9			188.4			211.3</a:t>
            </a:r>
          </a:p>
          <a:p>
            <a:pPr eaLnBrk="1" hangingPunct="1">
              <a:lnSpc>
                <a:spcPct val="80000"/>
              </a:lnSpc>
              <a:buFontTx/>
              <a:buNone/>
            </a:pPr>
            <a:r>
              <a:rPr lang="en-US" altLang="en-US" sz="2200"/>
              <a:t>Nov		235.0		202.3			233.0			270.9</a:t>
            </a:r>
          </a:p>
          <a:p>
            <a:pPr eaLnBrk="1" hangingPunct="1">
              <a:lnSpc>
                <a:spcPct val="80000"/>
              </a:lnSpc>
              <a:buFontTx/>
              <a:buNone/>
            </a:pPr>
            <a:r>
              <a:rPr lang="en-US" altLang="en-US" sz="2200"/>
              <a:t>Dec		-------		205.6			234.0			238.6</a:t>
            </a:r>
          </a:p>
        </p:txBody>
      </p:sp>
      <p:cxnSp>
        <p:nvCxnSpPr>
          <p:cNvPr id="187399" name="Straight Arrow Connector 2">
            <a:extLst>
              <a:ext uri="{FF2B5EF4-FFF2-40B4-BE49-F238E27FC236}">
                <a16:creationId xmlns:a16="http://schemas.microsoft.com/office/drawing/2014/main" id="{5A54E9FE-661F-481E-9418-72E5BF0691E9}"/>
              </a:ext>
            </a:extLst>
          </p:cNvPr>
          <p:cNvCxnSpPr>
            <a:cxnSpLocks noChangeShapeType="1"/>
          </p:cNvCxnSpPr>
          <p:nvPr/>
        </p:nvCxnSpPr>
        <p:spPr bwMode="auto">
          <a:xfrm>
            <a:off x="3275013" y="2143125"/>
            <a:ext cx="1295400" cy="228600"/>
          </a:xfrm>
          <a:prstGeom prst="straightConnector1">
            <a:avLst/>
          </a:prstGeom>
          <a:noFill/>
          <a:ln w="1270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187400" name="Straight Arrow Connector 5">
            <a:extLst>
              <a:ext uri="{FF2B5EF4-FFF2-40B4-BE49-F238E27FC236}">
                <a16:creationId xmlns:a16="http://schemas.microsoft.com/office/drawing/2014/main" id="{7BA68673-506D-4A7A-9FEE-88791B6CD27B}"/>
              </a:ext>
            </a:extLst>
          </p:cNvPr>
          <p:cNvCxnSpPr>
            <a:cxnSpLocks/>
          </p:cNvCxnSpPr>
          <p:nvPr/>
        </p:nvCxnSpPr>
        <p:spPr bwMode="auto">
          <a:xfrm>
            <a:off x="3276600" y="2089150"/>
            <a:ext cx="3657600" cy="282575"/>
          </a:xfrm>
          <a:prstGeom prst="straightConnector1">
            <a:avLst/>
          </a:prstGeom>
          <a:noFill/>
          <a:ln w="1270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187401" name="Straight Arrow Connector 8">
            <a:extLst>
              <a:ext uri="{FF2B5EF4-FFF2-40B4-BE49-F238E27FC236}">
                <a16:creationId xmlns:a16="http://schemas.microsoft.com/office/drawing/2014/main" id="{2E2BBC03-00F9-405D-BB7C-54D4088461AD}"/>
              </a:ext>
            </a:extLst>
          </p:cNvPr>
          <p:cNvCxnSpPr>
            <a:cxnSpLocks/>
          </p:cNvCxnSpPr>
          <p:nvPr/>
        </p:nvCxnSpPr>
        <p:spPr bwMode="auto">
          <a:xfrm>
            <a:off x="3276600" y="2014538"/>
            <a:ext cx="6477000" cy="357187"/>
          </a:xfrm>
          <a:prstGeom prst="straightConnector1">
            <a:avLst/>
          </a:prstGeom>
          <a:noFill/>
          <a:ln w="12700" algn="ctr">
            <a:solidFill>
              <a:srgbClr val="0000FF"/>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2CC893A-7950-44DE-9195-A829D7FB2FF1}"/>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0F818E78-030A-4D13-81B5-13DE848E49DD}"/>
              </a:ext>
            </a:extLst>
          </p:cNvPr>
          <p:cNvSpPr>
            <a:spLocks noGrp="1"/>
          </p:cNvSpPr>
          <p:nvPr>
            <p:ph type="ftr" sz="quarter" idx="11"/>
          </p:nvPr>
        </p:nvSpPr>
        <p:spPr/>
        <p:txBody>
          <a:bodyPr/>
          <a:lstStyle/>
          <a:p>
            <a:pPr>
              <a:defRPr/>
            </a:pPr>
            <a:r>
              <a:rPr lang="en-US"/>
              <a:t>RNSengupta,IME Dept,IIT Kanpur,INDIA</a:t>
            </a:r>
          </a:p>
        </p:txBody>
      </p:sp>
      <p:sp>
        <p:nvSpPr>
          <p:cNvPr id="188420" name="Slide Number Placeholder 5">
            <a:extLst>
              <a:ext uri="{FF2B5EF4-FFF2-40B4-BE49-F238E27FC236}">
                <a16:creationId xmlns:a16="http://schemas.microsoft.com/office/drawing/2014/main" id="{FA55FCC4-58B1-4725-AF0C-A5BF8E936CB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CE55544-612F-4AB6-89B1-E5A15C248F68}" type="slidenum">
              <a:rPr lang="en-US" altLang="en-US" sz="1400" smtClean="0"/>
              <a:pPr>
                <a:spcBef>
                  <a:spcPct val="0"/>
                </a:spcBef>
                <a:buFontTx/>
                <a:buNone/>
              </a:pPr>
              <a:t>69</a:t>
            </a:fld>
            <a:endParaRPr lang="en-US" altLang="en-US" sz="1400"/>
          </a:p>
        </p:txBody>
      </p:sp>
      <p:sp>
        <p:nvSpPr>
          <p:cNvPr id="57349" name="Rectangle 2">
            <a:extLst>
              <a:ext uri="{FF2B5EF4-FFF2-40B4-BE49-F238E27FC236}">
                <a16:creationId xmlns:a16="http://schemas.microsoft.com/office/drawing/2014/main" id="{30A447A7-5CC5-459F-8A0C-343E97157B8E}"/>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non-adaptive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200" b="1" dirty="0">
                <a:solidFill>
                  <a:srgbClr val="FF0000"/>
                </a:solidFill>
                <a:effectLst>
                  <a:outerShdw blurRad="38100" dist="38100" dir="2700000" algn="tl">
                    <a:srgbClr val="000000">
                      <a:alpha val="43137"/>
                    </a:srgbClr>
                  </a:outerShdw>
                </a:effectLst>
              </a:rPr>
              <a:t>Example # 10</a:t>
            </a:r>
            <a:r>
              <a:rPr lang="en-US" altLang="en-US" sz="3000" b="1" dirty="0">
                <a:solidFill>
                  <a:srgbClr val="0000FF"/>
                </a:solidFill>
              </a:rPr>
              <a:t> (</a:t>
            </a:r>
            <a:r>
              <a:rPr lang="en-US" altLang="en-US" sz="3000" b="1" dirty="0" err="1">
                <a:solidFill>
                  <a:srgbClr val="0000FF"/>
                </a:solidFill>
              </a:rPr>
              <a:t>contd</a:t>
            </a:r>
            <a:r>
              <a:rPr lang="en-US" altLang="en-US" sz="3000" b="1" dirty="0">
                <a:solidFill>
                  <a:srgbClr val="0000FF"/>
                </a:solidFill>
              </a:rPr>
              <a:t>…)</a:t>
            </a:r>
            <a:endParaRPr lang="en-US" altLang="en-US" sz="3000" dirty="0"/>
          </a:p>
        </p:txBody>
      </p:sp>
      <p:graphicFrame>
        <p:nvGraphicFramePr>
          <p:cNvPr id="188422" name="Object 3">
            <a:extLst>
              <a:ext uri="{FF2B5EF4-FFF2-40B4-BE49-F238E27FC236}">
                <a16:creationId xmlns:a16="http://schemas.microsoft.com/office/drawing/2014/main" id="{0C2D23D8-5798-4C24-8ACF-A25DA2974EAA}"/>
              </a:ext>
            </a:extLst>
          </p:cNvPr>
          <p:cNvGraphicFramePr>
            <a:graphicFrameLocks noGrp="1" noChangeAspect="1"/>
          </p:cNvGraphicFramePr>
          <p:nvPr>
            <p:ph idx="1"/>
          </p:nvPr>
        </p:nvGraphicFramePr>
        <p:xfrm>
          <a:off x="609600" y="1600200"/>
          <a:ext cx="10972800" cy="4462463"/>
        </p:xfrm>
        <a:graphic>
          <a:graphicData uri="http://schemas.openxmlformats.org/presentationml/2006/ole">
            <mc:AlternateContent xmlns:mc="http://schemas.openxmlformats.org/markup-compatibility/2006">
              <mc:Choice xmlns:v="urn:schemas-microsoft-com:vml" Requires="v">
                <p:oleObj name="Chart" r:id="rId2" imgW="6057900" imgH="3238500" progId="Excel.Chart.8">
                  <p:embed/>
                </p:oleObj>
              </mc:Choice>
              <mc:Fallback>
                <p:oleObj name="Chart" r:id="rId2" imgW="6057900" imgH="3238500" progId="Excel.Chart.8">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00200"/>
                        <a:ext cx="10972800" cy="446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3A994C4E-77EC-4459-9E03-EB48EF5816DC}"/>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18227F45-B55C-4FBD-B2B2-279E99D457E2}"/>
              </a:ext>
            </a:extLst>
          </p:cNvPr>
          <p:cNvSpPr>
            <a:spLocks noGrp="1"/>
          </p:cNvSpPr>
          <p:nvPr>
            <p:ph type="ftr" sz="quarter" idx="11"/>
          </p:nvPr>
        </p:nvSpPr>
        <p:spPr/>
        <p:txBody>
          <a:bodyPr/>
          <a:lstStyle/>
          <a:p>
            <a:pPr>
              <a:defRPr/>
            </a:pPr>
            <a:r>
              <a:rPr lang="en-US"/>
              <a:t>RNSengupta,IME Dept,IIT Kanpur,INDIA</a:t>
            </a:r>
          </a:p>
        </p:txBody>
      </p:sp>
      <p:sp>
        <p:nvSpPr>
          <p:cNvPr id="29700" name="Slide Number Placeholder 7">
            <a:extLst>
              <a:ext uri="{FF2B5EF4-FFF2-40B4-BE49-F238E27FC236}">
                <a16:creationId xmlns:a16="http://schemas.microsoft.com/office/drawing/2014/main" id="{C9214ECE-B8C7-46D8-80EA-8DE673531B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BAE5586-7936-4FF0-AD5B-CA24666DF244}" type="slidenum">
              <a:rPr lang="en-US" altLang="en-US" sz="1400" smtClean="0"/>
              <a:pPr>
                <a:spcBef>
                  <a:spcPct val="0"/>
                </a:spcBef>
                <a:buFontTx/>
                <a:buNone/>
              </a:pPr>
              <a:t>7</a:t>
            </a:fld>
            <a:endParaRPr lang="en-US" altLang="en-US" sz="1400"/>
          </a:p>
        </p:txBody>
      </p:sp>
      <p:sp>
        <p:nvSpPr>
          <p:cNvPr id="31749" name="Rectangle 2">
            <a:extLst>
              <a:ext uri="{FF2B5EF4-FFF2-40B4-BE49-F238E27FC236}">
                <a16:creationId xmlns:a16="http://schemas.microsoft.com/office/drawing/2014/main" id="{4B517010-4A8B-47AA-AA75-8154BAFBE389}"/>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Steps to be followed</a:t>
            </a:r>
            <a:endParaRPr lang="en-US" altLang="en-US" dirty="0"/>
          </a:p>
        </p:txBody>
      </p:sp>
      <p:sp>
        <p:nvSpPr>
          <p:cNvPr id="29702" name="Rectangle 3">
            <a:extLst>
              <a:ext uri="{FF2B5EF4-FFF2-40B4-BE49-F238E27FC236}">
                <a16:creationId xmlns:a16="http://schemas.microsoft.com/office/drawing/2014/main" id="{0606345A-C795-4BD1-8F32-7A3312D69E5B}"/>
              </a:ext>
            </a:extLst>
          </p:cNvPr>
          <p:cNvSpPr>
            <a:spLocks noGrp="1" noChangeArrowheads="1"/>
          </p:cNvSpPr>
          <p:nvPr>
            <p:ph type="body" sz="half" idx="1"/>
          </p:nvPr>
        </p:nvSpPr>
        <p:spPr>
          <a:xfrm>
            <a:off x="609600" y="1600200"/>
            <a:ext cx="11049000" cy="4525963"/>
          </a:xfrm>
        </p:spPr>
        <p:txBody>
          <a:bodyPr/>
          <a:lstStyle/>
          <a:p>
            <a:pPr algn="just" eaLnBrk="1" hangingPunct="1">
              <a:buFont typeface="Wingdings" panose="05000000000000000000" pitchFamily="2" charset="2"/>
              <a:buChar char="§"/>
            </a:pPr>
            <a:r>
              <a:rPr lang="en-US" altLang="en-US" sz="3700">
                <a:sym typeface="Symbol" panose="05050102010706020507" pitchFamily="18" charset="2"/>
              </a:rPr>
              <a:t>Define the problem</a:t>
            </a:r>
          </a:p>
          <a:p>
            <a:pPr algn="just" eaLnBrk="1" hangingPunct="1">
              <a:buFont typeface="Wingdings" panose="05000000000000000000" pitchFamily="2" charset="2"/>
              <a:buChar char="§"/>
            </a:pPr>
            <a:r>
              <a:rPr lang="en-US" altLang="en-US" sz="3700">
                <a:sym typeface="Symbol" panose="05050102010706020507" pitchFamily="18" charset="2"/>
              </a:rPr>
              <a:t>Gather data</a:t>
            </a:r>
          </a:p>
          <a:p>
            <a:pPr algn="just" eaLnBrk="1" hangingPunct="1">
              <a:buFont typeface="Wingdings" panose="05000000000000000000" pitchFamily="2" charset="2"/>
              <a:buChar char="§"/>
            </a:pPr>
            <a:r>
              <a:rPr lang="en-US" altLang="en-US" sz="3700">
                <a:sym typeface="Symbol" panose="05050102010706020507" pitchFamily="18" charset="2"/>
              </a:rPr>
              <a:t>Preliminary (Exploratory) Analysis</a:t>
            </a:r>
          </a:p>
          <a:p>
            <a:pPr algn="just" eaLnBrk="1" hangingPunct="1">
              <a:buFont typeface="Wingdings" panose="05000000000000000000" pitchFamily="2" charset="2"/>
              <a:buChar char="§"/>
            </a:pPr>
            <a:r>
              <a:rPr lang="en-US" altLang="en-US" sz="3700">
                <a:sym typeface="Symbol" panose="05050102010706020507" pitchFamily="18" charset="2"/>
              </a:rPr>
              <a:t>Clean the data to remove inconsistencies</a:t>
            </a:r>
          </a:p>
          <a:p>
            <a:pPr algn="just" eaLnBrk="1" hangingPunct="1">
              <a:buFont typeface="Wingdings" panose="05000000000000000000" pitchFamily="2" charset="2"/>
              <a:buChar char="§"/>
            </a:pPr>
            <a:r>
              <a:rPr lang="en-US" altLang="en-US" sz="3700">
                <a:sym typeface="Symbol" panose="05050102010706020507" pitchFamily="18" charset="2"/>
              </a:rPr>
              <a:t>Choose appropriate model</a:t>
            </a:r>
          </a:p>
          <a:p>
            <a:pPr algn="just" eaLnBrk="1" hangingPunct="1">
              <a:buFont typeface="Wingdings" panose="05000000000000000000" pitchFamily="2" charset="2"/>
              <a:buChar char="§"/>
            </a:pPr>
            <a:r>
              <a:rPr lang="en-US" altLang="en-US" sz="3700">
                <a:sym typeface="Symbol" panose="05050102010706020507" pitchFamily="18" charset="2"/>
              </a:rPr>
              <a:t>Evaluate model for future forecasting</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9E2370E-8837-4292-8741-F9E606F52F11}"/>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E82096E7-C6BB-440E-A375-761AF4C41D34}"/>
              </a:ext>
            </a:extLst>
          </p:cNvPr>
          <p:cNvSpPr>
            <a:spLocks noGrp="1"/>
          </p:cNvSpPr>
          <p:nvPr>
            <p:ph type="ftr" sz="quarter" idx="11"/>
          </p:nvPr>
        </p:nvSpPr>
        <p:spPr/>
        <p:txBody>
          <a:bodyPr/>
          <a:lstStyle/>
          <a:p>
            <a:pPr>
              <a:defRPr/>
            </a:pPr>
            <a:r>
              <a:rPr lang="en-US"/>
              <a:t>RNSengupta,IME Dept,IIT Kanpur,INDIA</a:t>
            </a:r>
          </a:p>
        </p:txBody>
      </p:sp>
      <p:sp>
        <p:nvSpPr>
          <p:cNvPr id="199684" name="Slide Number Placeholder 5">
            <a:extLst>
              <a:ext uri="{FF2B5EF4-FFF2-40B4-BE49-F238E27FC236}">
                <a16:creationId xmlns:a16="http://schemas.microsoft.com/office/drawing/2014/main" id="{F0D5B593-CBBD-4C6C-9AEA-B695C07E035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FA9D433-5B10-410E-A9C4-53360563C62F}" type="slidenum">
              <a:rPr lang="en-US" altLang="en-US" sz="1400" smtClean="0"/>
              <a:pPr>
                <a:spcBef>
                  <a:spcPct val="0"/>
                </a:spcBef>
                <a:buFontTx/>
                <a:buNone/>
              </a:pPr>
              <a:t>70</a:t>
            </a:fld>
            <a:endParaRPr lang="en-US" altLang="en-US" sz="1400"/>
          </a:p>
        </p:txBody>
      </p:sp>
      <p:sp>
        <p:nvSpPr>
          <p:cNvPr id="58373" name="Rectangle 2">
            <a:extLst>
              <a:ext uri="{FF2B5EF4-FFF2-40B4-BE49-F238E27FC236}">
                <a16:creationId xmlns:a16="http://schemas.microsoft.com/office/drawing/2014/main" id="{1BAF1121-1B91-463E-B409-70BD05807743}"/>
              </a:ext>
            </a:extLst>
          </p:cNvPr>
          <p:cNvSpPr>
            <a:spLocks noGrp="1" noChangeArrowheads="1"/>
          </p:cNvSpPr>
          <p:nvPr>
            <p:ph type="title"/>
          </p:nvPr>
        </p:nvSpPr>
        <p:spPr/>
        <p:txBody>
          <a:bodyPr/>
          <a:lstStyle/>
          <a:p>
            <a:pPr eaLnBrk="1" hangingPunct="1">
              <a:defRPr/>
            </a:pPr>
            <a:r>
              <a:rPr lang="en-US" altLang="en-US" sz="3500" b="1" dirty="0">
                <a:solidFill>
                  <a:srgbClr val="0000FF"/>
                </a:solidFill>
                <a:effectLst>
                  <a:outerShdw blurRad="38100" dist="38100" dir="2700000" algn="tl">
                    <a:srgbClr val="000000">
                      <a:alpha val="43137"/>
                    </a:srgbClr>
                  </a:outerShdw>
                </a:effectLst>
              </a:rPr>
              <a:t>Exponential Smoothing (</a:t>
            </a:r>
            <a:r>
              <a:rPr lang="en-US" altLang="en-US" sz="3500" b="1" dirty="0">
                <a:solidFill>
                  <a:srgbClr val="FF0000"/>
                </a:solidFill>
                <a:effectLst>
                  <a:outerShdw blurRad="38100" dist="38100" dir="2700000" algn="tl">
                    <a:srgbClr val="000000">
                      <a:alpha val="43137"/>
                    </a:srgbClr>
                  </a:outerShdw>
                </a:effectLst>
              </a:rPr>
              <a:t>multiple non-adaptive</a:t>
            </a:r>
            <a:r>
              <a:rPr lang="en-US" altLang="en-US" sz="3500" b="1" dirty="0">
                <a:solidFill>
                  <a:srgbClr val="0000FF"/>
                </a:solidFill>
                <a:effectLst>
                  <a:outerShdw blurRad="38100" dist="38100" dir="2700000" algn="tl">
                    <a:srgbClr val="000000">
                      <a:alpha val="43137"/>
                    </a:srgbClr>
                  </a:outerShdw>
                </a:effectLst>
              </a:rPr>
              <a:t> parameter)</a:t>
            </a:r>
          </a:p>
        </p:txBody>
      </p:sp>
      <p:sp>
        <p:nvSpPr>
          <p:cNvPr id="61446" name="Rectangle 3">
            <a:extLst>
              <a:ext uri="{FF2B5EF4-FFF2-40B4-BE49-F238E27FC236}">
                <a16:creationId xmlns:a16="http://schemas.microsoft.com/office/drawing/2014/main" id="{C18E2118-DBDE-4E73-A214-F426600ECC32}"/>
              </a:ext>
            </a:extLst>
          </p:cNvPr>
          <p:cNvSpPr>
            <a:spLocks noGrp="1" noChangeArrowheads="1"/>
          </p:cNvSpPr>
          <p:nvPr>
            <p:ph type="body" idx="1"/>
          </p:nvPr>
        </p:nvSpPr>
        <p:spPr/>
        <p:txBody>
          <a:bodyPr/>
          <a:lstStyle/>
          <a:p>
            <a:pPr algn="ctr" eaLnBrk="1" hangingPunct="1">
              <a:lnSpc>
                <a:spcPct val="90000"/>
              </a:lnSpc>
              <a:buFontTx/>
              <a:buNone/>
              <a:defRPr/>
            </a:pPr>
            <a:r>
              <a:rPr lang="en-US" altLang="en-US" sz="2700" b="1" dirty="0">
                <a:solidFill>
                  <a:srgbClr val="0000FF"/>
                </a:solidFill>
              </a:rPr>
              <a:t>F</a:t>
            </a:r>
            <a:r>
              <a:rPr lang="en-US" altLang="en-US" sz="2700" b="1" baseline="-25000" dirty="0">
                <a:solidFill>
                  <a:srgbClr val="0000FF"/>
                </a:solidFill>
              </a:rPr>
              <a:t>t+1</a:t>
            </a:r>
            <a:r>
              <a:rPr lang="en-US" altLang="en-US" sz="2700" b="1" dirty="0">
                <a:solidFill>
                  <a:srgbClr val="0000FF"/>
                </a:solidFill>
              </a:rPr>
              <a:t> = </a:t>
            </a:r>
            <a:r>
              <a:rPr lang="en-US" altLang="en-US" sz="2700" b="1" dirty="0">
                <a:solidFill>
                  <a:srgbClr val="0000FF"/>
                </a:solidFill>
                <a:sym typeface="Symbol" panose="05050102010706020507" pitchFamily="18" charset="2"/>
              </a:rPr>
              <a:t></a:t>
            </a:r>
            <a:r>
              <a:rPr lang="en-US" altLang="en-US" sz="2700" b="1" baseline="-25000" dirty="0">
                <a:solidFill>
                  <a:srgbClr val="0000FF"/>
                </a:solidFill>
                <a:sym typeface="Symbol" panose="05050102010706020507" pitchFamily="18" charset="2"/>
              </a:rPr>
              <a:t>1</a:t>
            </a:r>
            <a:r>
              <a:rPr lang="en-US" altLang="en-US" sz="2700" b="1" dirty="0">
                <a:solidFill>
                  <a:srgbClr val="0000FF"/>
                </a:solidFill>
                <a:sym typeface="Symbol" panose="05050102010706020507" pitchFamily="18" charset="2"/>
              </a:rPr>
              <a:t>Y</a:t>
            </a:r>
            <a:r>
              <a:rPr lang="en-US" altLang="en-US" sz="2700" b="1" baseline="-25000" dirty="0">
                <a:solidFill>
                  <a:srgbClr val="0000FF"/>
                </a:solidFill>
                <a:sym typeface="Symbol" panose="05050102010706020507" pitchFamily="18" charset="2"/>
              </a:rPr>
              <a:t>t</a:t>
            </a:r>
            <a:r>
              <a:rPr lang="en-US" altLang="en-US" sz="2700" b="1" dirty="0">
                <a:solidFill>
                  <a:srgbClr val="0000FF"/>
                </a:solidFill>
                <a:sym typeface="Symbol" panose="05050102010706020507" pitchFamily="18" charset="2"/>
              </a:rPr>
              <a:t> + </a:t>
            </a:r>
            <a:r>
              <a:rPr lang="en-US" altLang="en-US" sz="2700" b="1" baseline="-25000" dirty="0">
                <a:solidFill>
                  <a:srgbClr val="0000FF"/>
                </a:solidFill>
                <a:sym typeface="Symbol" panose="05050102010706020507" pitchFamily="18" charset="2"/>
              </a:rPr>
              <a:t>2</a:t>
            </a:r>
            <a:r>
              <a:rPr lang="en-US" altLang="en-US" sz="2700" b="1" dirty="0">
                <a:solidFill>
                  <a:srgbClr val="0000FF"/>
                </a:solidFill>
                <a:sym typeface="Symbol" panose="05050102010706020507" pitchFamily="18" charset="2"/>
              </a:rPr>
              <a:t>F</a:t>
            </a:r>
            <a:r>
              <a:rPr lang="en-US" altLang="en-US" sz="2700" b="1" baseline="-25000" dirty="0">
                <a:solidFill>
                  <a:srgbClr val="0000FF"/>
                </a:solidFill>
                <a:sym typeface="Symbol" panose="05050102010706020507" pitchFamily="18" charset="2"/>
              </a:rPr>
              <a:t>t</a:t>
            </a:r>
            <a:r>
              <a:rPr lang="en-US" altLang="en-US" sz="2700" b="1" dirty="0">
                <a:solidFill>
                  <a:srgbClr val="0000FF"/>
                </a:solidFill>
                <a:sym typeface="Symbol" panose="05050102010706020507" pitchFamily="18" charset="2"/>
              </a:rPr>
              <a:t> + </a:t>
            </a:r>
            <a:r>
              <a:rPr lang="en-US" altLang="en-US" sz="2700" b="1" baseline="-25000" dirty="0">
                <a:solidFill>
                  <a:srgbClr val="0000FF"/>
                </a:solidFill>
                <a:sym typeface="Symbol" panose="05050102010706020507" pitchFamily="18" charset="2"/>
              </a:rPr>
              <a:t>3</a:t>
            </a:r>
            <a:r>
              <a:rPr lang="en-US" altLang="en-US" sz="2700" b="1" dirty="0">
                <a:solidFill>
                  <a:srgbClr val="0000FF"/>
                </a:solidFill>
                <a:sym typeface="Symbol" panose="05050102010706020507" pitchFamily="18" charset="2"/>
              </a:rPr>
              <a:t>Y</a:t>
            </a:r>
            <a:r>
              <a:rPr lang="en-US" altLang="en-US" sz="2700" b="1" baseline="-25000" dirty="0">
                <a:solidFill>
                  <a:srgbClr val="0000FF"/>
                </a:solidFill>
                <a:sym typeface="Symbol" panose="05050102010706020507" pitchFamily="18" charset="2"/>
              </a:rPr>
              <a:t>t-1</a:t>
            </a:r>
            <a:r>
              <a:rPr lang="en-US" altLang="en-US" sz="2700" b="1" dirty="0">
                <a:solidFill>
                  <a:srgbClr val="0000FF"/>
                </a:solidFill>
                <a:sym typeface="Symbol" panose="05050102010706020507" pitchFamily="18" charset="2"/>
              </a:rPr>
              <a:t> + </a:t>
            </a:r>
            <a:r>
              <a:rPr lang="en-US" altLang="en-US" sz="2700" b="1" baseline="-25000" dirty="0">
                <a:solidFill>
                  <a:srgbClr val="0000FF"/>
                </a:solidFill>
                <a:sym typeface="Symbol" panose="05050102010706020507" pitchFamily="18" charset="2"/>
              </a:rPr>
              <a:t>4</a:t>
            </a:r>
            <a:r>
              <a:rPr lang="en-US" altLang="en-US" sz="2700" b="1" dirty="0">
                <a:solidFill>
                  <a:srgbClr val="0000FF"/>
                </a:solidFill>
                <a:sym typeface="Symbol" panose="05050102010706020507" pitchFamily="18" charset="2"/>
              </a:rPr>
              <a:t>F</a:t>
            </a:r>
            <a:r>
              <a:rPr lang="en-US" altLang="en-US" sz="2700" b="1" baseline="-25000" dirty="0">
                <a:solidFill>
                  <a:srgbClr val="0000FF"/>
                </a:solidFill>
                <a:latin typeface="+mj-lt"/>
                <a:sym typeface="Symbol" panose="05050102010706020507" pitchFamily="18" charset="2"/>
              </a:rPr>
              <a:t>t-1</a:t>
            </a:r>
            <a:endParaRPr lang="en-US" altLang="en-US" sz="2700" b="1" baseline="-25000" dirty="0">
              <a:solidFill>
                <a:srgbClr val="0000FF"/>
              </a:solidFill>
              <a:sym typeface="Symbol" panose="05050102010706020507" pitchFamily="18" charset="2"/>
            </a:endParaRPr>
          </a:p>
          <a:p>
            <a:pPr eaLnBrk="1" hangingPunct="1">
              <a:lnSpc>
                <a:spcPct val="90000"/>
              </a:lnSpc>
              <a:buFont typeface="Wingdings" panose="05000000000000000000" pitchFamily="2" charset="2"/>
              <a:buChar char="§"/>
              <a:defRPr/>
            </a:pPr>
            <a:r>
              <a:rPr lang="en-US" altLang="en-US" sz="2700" dirty="0" err="1">
                <a:sym typeface="Symbol" panose="05050102010706020507" pitchFamily="18" charset="2"/>
              </a:rPr>
              <a:t>Y</a:t>
            </a:r>
            <a:r>
              <a:rPr lang="en-US" altLang="en-US" sz="2700" baseline="-25000" dirty="0" err="1">
                <a:sym typeface="Symbol" panose="05050102010706020507" pitchFamily="18" charset="2"/>
              </a:rPr>
              <a:t>t</a:t>
            </a:r>
            <a:r>
              <a:rPr lang="en-US" altLang="en-US" sz="2700" dirty="0">
                <a:sym typeface="Symbol" panose="05050102010706020507" pitchFamily="18" charset="2"/>
              </a:rPr>
              <a:t>: Actual value</a:t>
            </a:r>
            <a:endParaRPr lang="en-US" altLang="en-US" sz="2700" baseline="-25000" dirty="0">
              <a:sym typeface="Symbol" panose="05050102010706020507" pitchFamily="18" charset="2"/>
            </a:endParaRPr>
          </a:p>
          <a:p>
            <a:pPr eaLnBrk="1" hangingPunct="1">
              <a:lnSpc>
                <a:spcPct val="90000"/>
              </a:lnSpc>
              <a:buFont typeface="Wingdings" panose="05000000000000000000" pitchFamily="2" charset="2"/>
              <a:buChar char="§"/>
              <a:defRPr/>
            </a:pPr>
            <a:r>
              <a:rPr lang="en-US" altLang="en-US" sz="2700" dirty="0">
                <a:sym typeface="Symbol" panose="05050102010706020507" pitchFamily="18" charset="2"/>
              </a:rPr>
              <a:t>F</a:t>
            </a:r>
            <a:r>
              <a:rPr lang="en-US" altLang="en-US" sz="2700" baseline="-25000" dirty="0">
                <a:sym typeface="Symbol" panose="05050102010706020507" pitchFamily="18" charset="2"/>
              </a:rPr>
              <a:t>t</a:t>
            </a:r>
            <a:r>
              <a:rPr lang="en-US" altLang="en-US" sz="2700" dirty="0">
                <a:sym typeface="Symbol" panose="05050102010706020507" pitchFamily="18" charset="2"/>
              </a:rPr>
              <a:t>: Forecasted value</a:t>
            </a:r>
          </a:p>
          <a:p>
            <a:pPr eaLnBrk="1" hangingPunct="1">
              <a:lnSpc>
                <a:spcPct val="90000"/>
              </a:lnSpc>
              <a:buFont typeface="Wingdings" panose="05000000000000000000" pitchFamily="2" charset="2"/>
              <a:buChar char="§"/>
              <a:defRPr/>
            </a:pPr>
            <a:r>
              <a:rPr lang="en-US" altLang="en-US" sz="2700" dirty="0">
                <a:sym typeface="Symbol" panose="05050102010706020507" pitchFamily="18" charset="2"/>
              </a:rPr>
              <a:t>E</a:t>
            </a:r>
            <a:r>
              <a:rPr lang="en-US" altLang="en-US" sz="2700" baseline="-25000" dirty="0">
                <a:sym typeface="Symbol" panose="05050102010706020507" pitchFamily="18" charset="2"/>
              </a:rPr>
              <a:t>t</a:t>
            </a:r>
            <a:r>
              <a:rPr lang="en-US" altLang="en-US" sz="2700" dirty="0">
                <a:sym typeface="Symbol" panose="05050102010706020507" pitchFamily="18" charset="2"/>
              </a:rPr>
              <a:t> = </a:t>
            </a:r>
            <a:r>
              <a:rPr lang="en-US" altLang="en-US" sz="2700" dirty="0" err="1">
                <a:sym typeface="Symbol" panose="05050102010706020507" pitchFamily="18" charset="2"/>
              </a:rPr>
              <a:t>Y</a:t>
            </a:r>
            <a:r>
              <a:rPr lang="en-US" altLang="en-US" sz="2700" baseline="-25000" dirty="0" err="1">
                <a:sym typeface="Symbol" panose="05050102010706020507" pitchFamily="18" charset="2"/>
              </a:rPr>
              <a:t>t</a:t>
            </a:r>
            <a:r>
              <a:rPr lang="en-US" altLang="en-US" sz="2700" dirty="0">
                <a:sym typeface="Symbol" panose="05050102010706020507" pitchFamily="18" charset="2"/>
              </a:rPr>
              <a:t> - F</a:t>
            </a:r>
            <a:r>
              <a:rPr lang="en-US" altLang="en-US" sz="2700" baseline="-25000" dirty="0">
                <a:sym typeface="Symbol" panose="05050102010706020507" pitchFamily="18" charset="2"/>
              </a:rPr>
              <a:t>t </a:t>
            </a:r>
            <a:r>
              <a:rPr lang="en-US" altLang="en-US" sz="2700" dirty="0">
                <a:sym typeface="Symbol" panose="05050102010706020507" pitchFamily="18" charset="2"/>
              </a:rPr>
              <a:t>: Error term</a:t>
            </a:r>
          </a:p>
          <a:p>
            <a:pPr eaLnBrk="1" hangingPunct="1">
              <a:lnSpc>
                <a:spcPct val="90000"/>
              </a:lnSpc>
              <a:buFont typeface="Wingdings" panose="05000000000000000000" pitchFamily="2" charset="2"/>
              <a:buChar char="§"/>
              <a:defRPr/>
            </a:pPr>
            <a:r>
              <a:rPr lang="en-US" altLang="en-US" sz="2700" dirty="0">
                <a:sym typeface="Symbol" panose="05050102010706020507" pitchFamily="18" charset="2"/>
              </a:rPr>
              <a:t></a:t>
            </a:r>
            <a:r>
              <a:rPr lang="en-US" altLang="en-US" sz="2700" baseline="-25000" dirty="0" err="1">
                <a:sym typeface="Symbol" panose="05050102010706020507" pitchFamily="18" charset="2"/>
              </a:rPr>
              <a:t>i</a:t>
            </a:r>
            <a:r>
              <a:rPr lang="en-US" altLang="en-US" sz="2700" dirty="0">
                <a:sym typeface="Symbol" panose="05050102010706020507" pitchFamily="18" charset="2"/>
              </a:rPr>
              <a:t>  (0,1) where </a:t>
            </a:r>
            <a:r>
              <a:rPr lang="en-US" altLang="en-US" sz="2700" dirty="0" err="1">
                <a:sym typeface="Symbol" panose="05050102010706020507" pitchFamily="18" charset="2"/>
              </a:rPr>
              <a:t>i</a:t>
            </a:r>
            <a:r>
              <a:rPr lang="en-US" altLang="en-US" sz="2700" dirty="0">
                <a:sym typeface="Symbol" panose="05050102010706020507" pitchFamily="18" charset="2"/>
              </a:rPr>
              <a:t>=1,2,3,4: Weights (</a:t>
            </a:r>
            <a:r>
              <a:rPr lang="en-US" altLang="en-US" sz="2700" b="1" dirty="0">
                <a:solidFill>
                  <a:srgbClr val="0000FF"/>
                </a:solidFill>
                <a:sym typeface="Symbol" panose="05050102010706020507" pitchFamily="18" charset="2"/>
              </a:rPr>
              <a:t>which add up to 1</a:t>
            </a:r>
            <a:r>
              <a:rPr lang="en-US" altLang="en-US" sz="2700" dirty="0">
                <a:sym typeface="Symbol" panose="05050102010706020507" pitchFamily="18" charset="2"/>
              </a:rPr>
              <a:t>) such that </a:t>
            </a:r>
            <a:r>
              <a:rPr lang="en-US" altLang="en-US" sz="2700" b="1" dirty="0">
                <a:solidFill>
                  <a:srgbClr val="0000FF"/>
                </a:solidFill>
                <a:sym typeface="Symbol" panose="05050102010706020507" pitchFamily="18" charset="2"/>
              </a:rPr>
              <a:t>MSE, U, MAPE, MPE, MAE</a:t>
            </a:r>
            <a:r>
              <a:rPr lang="en-US" altLang="en-US" sz="2700" dirty="0">
                <a:sym typeface="Symbol" panose="05050102010706020507" pitchFamily="18" charset="2"/>
              </a:rPr>
              <a:t> is considered</a:t>
            </a:r>
          </a:p>
          <a:p>
            <a:pPr eaLnBrk="1" hangingPunct="1">
              <a:lnSpc>
                <a:spcPct val="90000"/>
              </a:lnSpc>
              <a:buFont typeface="Wingdings" panose="05000000000000000000" pitchFamily="2" charset="2"/>
              <a:buChar char="§"/>
              <a:defRPr/>
            </a:pPr>
            <a:r>
              <a:rPr lang="en-US" altLang="en-US" sz="2700" dirty="0">
                <a:sym typeface="Symbol" panose="05050102010706020507" pitchFamily="18" charset="2"/>
              </a:rPr>
              <a:t>Some other constraints/assumptions can be related to (</a:t>
            </a:r>
            <a:r>
              <a:rPr lang="en-US" altLang="en-US" sz="2700" dirty="0" err="1">
                <a:sym typeface="Symbol" panose="05050102010706020507" pitchFamily="18" charset="2"/>
              </a:rPr>
              <a:t>i</a:t>
            </a:r>
            <a:r>
              <a:rPr lang="en-US" altLang="en-US" sz="2700" dirty="0">
                <a:sym typeface="Symbol" panose="05050102010706020507" pitchFamily="18" charset="2"/>
              </a:rPr>
              <a:t>) </a:t>
            </a:r>
            <a:r>
              <a:rPr lang="en-US" altLang="en-US" sz="2700" baseline="-25000" dirty="0">
                <a:sym typeface="Symbol" panose="05050102010706020507" pitchFamily="18" charset="2"/>
              </a:rPr>
              <a:t>1</a:t>
            </a:r>
            <a:r>
              <a:rPr lang="en-US" altLang="en-US" sz="2700" dirty="0">
                <a:sym typeface="Symbol" panose="05050102010706020507" pitchFamily="18" charset="2"/>
              </a:rPr>
              <a:t>  </a:t>
            </a:r>
            <a:r>
              <a:rPr lang="en-US" altLang="en-US" sz="2700" baseline="-25000" dirty="0">
                <a:sym typeface="Symbol" panose="05050102010706020507" pitchFamily="18" charset="2"/>
              </a:rPr>
              <a:t>2</a:t>
            </a:r>
            <a:r>
              <a:rPr lang="en-US" altLang="en-US" sz="2700" dirty="0">
                <a:sym typeface="Symbol" panose="05050102010706020507" pitchFamily="18" charset="2"/>
              </a:rPr>
              <a:t>  </a:t>
            </a:r>
            <a:r>
              <a:rPr lang="en-US" altLang="en-US" sz="2700" baseline="-25000" dirty="0">
                <a:sym typeface="Symbol" panose="05050102010706020507" pitchFamily="18" charset="2"/>
              </a:rPr>
              <a:t>3</a:t>
            </a:r>
            <a:r>
              <a:rPr lang="en-US" altLang="en-US" sz="2700" dirty="0">
                <a:sym typeface="Symbol" panose="05050102010706020507" pitchFamily="18" charset="2"/>
              </a:rPr>
              <a:t>  </a:t>
            </a:r>
            <a:r>
              <a:rPr lang="en-US" altLang="en-US" sz="2700" baseline="-25000" dirty="0">
                <a:latin typeface="+mj-lt"/>
                <a:sym typeface="Symbol" panose="05050102010706020507" pitchFamily="18" charset="2"/>
              </a:rPr>
              <a:t>4</a:t>
            </a:r>
            <a:r>
              <a:rPr lang="en-US" altLang="en-US" sz="2700" dirty="0">
                <a:sym typeface="Symbol" panose="05050102010706020507" pitchFamily="18" charset="2"/>
              </a:rPr>
              <a:t> and/or (ii) 0</a:t>
            </a:r>
            <a:r>
              <a:rPr lang="en-US" altLang="en-US" sz="2700" baseline="-25000" dirty="0">
                <a:sym typeface="Symbol" panose="05050102010706020507" pitchFamily="18" charset="2"/>
              </a:rPr>
              <a:t> </a:t>
            </a:r>
            <a:r>
              <a:rPr lang="en-US" altLang="en-US" sz="2700" dirty="0">
                <a:sym typeface="Symbol" panose="05050102010706020507" pitchFamily="18" charset="2"/>
              </a:rPr>
              <a:t> |</a:t>
            </a:r>
            <a:r>
              <a:rPr lang="en-US" altLang="en-US" sz="2700" dirty="0" err="1">
                <a:sym typeface="Symbol" panose="05050102010706020507" pitchFamily="18" charset="2"/>
              </a:rPr>
              <a:t>Y</a:t>
            </a:r>
            <a:r>
              <a:rPr lang="en-US" altLang="en-US" sz="2700" baseline="-25000" dirty="0" err="1">
                <a:sym typeface="Symbol" panose="05050102010706020507" pitchFamily="18" charset="2"/>
              </a:rPr>
              <a:t>t</a:t>
            </a:r>
            <a:r>
              <a:rPr lang="en-US" altLang="en-US" sz="2700" dirty="0">
                <a:sym typeface="Symbol" panose="05050102010706020507" pitchFamily="18" charset="2"/>
              </a:rPr>
              <a:t> – F</a:t>
            </a:r>
            <a:r>
              <a:rPr lang="en-US" altLang="en-US" sz="2700" baseline="-25000" dirty="0">
                <a:sym typeface="Symbol" panose="05050102010706020507" pitchFamily="18" charset="2"/>
              </a:rPr>
              <a:t>t</a:t>
            </a:r>
            <a:r>
              <a:rPr lang="en-US" altLang="en-US" sz="2700" dirty="0">
                <a:sym typeface="Symbol" panose="05050102010706020507" pitchFamily="18" charset="2"/>
              </a:rPr>
              <a:t>|  </a:t>
            </a:r>
            <a:r>
              <a:rPr lang="en-US" altLang="en-US" sz="2700" baseline="-25000" dirty="0">
                <a:sym typeface="Symbol" panose="05050102010706020507" pitchFamily="18" charset="2"/>
              </a:rPr>
              <a:t>1</a:t>
            </a:r>
            <a:r>
              <a:rPr lang="en-US" altLang="en-US" sz="2700" dirty="0">
                <a:sym typeface="Symbol" panose="05050102010706020507" pitchFamily="18" charset="2"/>
              </a:rPr>
              <a:t>, etc.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676B7D6-67D3-47F9-A547-DA91AAB0C431}"/>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38808922-ADD4-4363-AC4F-B321FF08B3F1}"/>
              </a:ext>
            </a:extLst>
          </p:cNvPr>
          <p:cNvSpPr>
            <a:spLocks noGrp="1"/>
          </p:cNvSpPr>
          <p:nvPr>
            <p:ph type="ftr" sz="quarter" idx="11"/>
          </p:nvPr>
        </p:nvSpPr>
        <p:spPr/>
        <p:txBody>
          <a:bodyPr/>
          <a:lstStyle/>
          <a:p>
            <a:pPr>
              <a:defRPr/>
            </a:pPr>
            <a:r>
              <a:rPr lang="en-US"/>
              <a:t>RNSengupta,IME Dept,IIT Kanpur,INDIA</a:t>
            </a:r>
          </a:p>
        </p:txBody>
      </p:sp>
      <p:sp>
        <p:nvSpPr>
          <p:cNvPr id="200708" name="Slide Number Placeholder 5">
            <a:extLst>
              <a:ext uri="{FF2B5EF4-FFF2-40B4-BE49-F238E27FC236}">
                <a16:creationId xmlns:a16="http://schemas.microsoft.com/office/drawing/2014/main" id="{B735DA5B-9210-4A6A-99D0-D806C2D650F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F76E7A8-32E3-4F48-80D1-0312EB12764A}" type="slidenum">
              <a:rPr lang="en-US" altLang="en-US" sz="1400" smtClean="0"/>
              <a:pPr>
                <a:spcBef>
                  <a:spcPct val="0"/>
                </a:spcBef>
                <a:buFontTx/>
                <a:buNone/>
              </a:pPr>
              <a:t>71</a:t>
            </a:fld>
            <a:endParaRPr lang="en-US" altLang="en-US" sz="1400"/>
          </a:p>
        </p:txBody>
      </p:sp>
      <p:sp>
        <p:nvSpPr>
          <p:cNvPr id="59397" name="Rectangle 2">
            <a:extLst>
              <a:ext uri="{FF2B5EF4-FFF2-40B4-BE49-F238E27FC236}">
                <a16:creationId xmlns:a16="http://schemas.microsoft.com/office/drawing/2014/main" id="{FEE26DC4-740A-4A44-94A6-6E00DACDD355}"/>
              </a:ext>
            </a:extLst>
          </p:cNvPr>
          <p:cNvSpPr>
            <a:spLocks noGrp="1" noChangeArrowheads="1"/>
          </p:cNvSpPr>
          <p:nvPr>
            <p:ph type="title"/>
          </p:nvPr>
        </p:nvSpPr>
        <p:spPr/>
        <p:txBody>
          <a:bodyPr/>
          <a:lstStyle/>
          <a:p>
            <a:pPr eaLnBrk="1" hangingPunct="1">
              <a:defRPr/>
            </a:pPr>
            <a:r>
              <a:rPr lang="en-US" altLang="en-US" sz="3500" b="1" dirty="0">
                <a:solidFill>
                  <a:srgbClr val="0000FF"/>
                </a:solidFill>
                <a:effectLst>
                  <a:outerShdw blurRad="38100" dist="38100" dir="2700000" algn="tl">
                    <a:srgbClr val="000000">
                      <a:alpha val="43137"/>
                    </a:srgbClr>
                  </a:outerShdw>
                </a:effectLst>
              </a:rPr>
              <a:t>Exponential Smoothing (</a:t>
            </a:r>
            <a:r>
              <a:rPr lang="en-US" altLang="en-US" sz="3500" b="1" dirty="0">
                <a:solidFill>
                  <a:srgbClr val="FF0000"/>
                </a:solidFill>
                <a:effectLst>
                  <a:outerShdw blurRad="38100" dist="38100" dir="2700000" algn="tl">
                    <a:srgbClr val="000000">
                      <a:alpha val="43137"/>
                    </a:srgbClr>
                  </a:outerShdw>
                </a:effectLst>
              </a:rPr>
              <a:t>multiple non-adaptive</a:t>
            </a:r>
            <a:r>
              <a:rPr lang="en-US" altLang="en-US" sz="3500" b="1" dirty="0">
                <a:solidFill>
                  <a:srgbClr val="0000FF"/>
                </a:solidFill>
                <a:effectLst>
                  <a:outerShdw blurRad="38100" dist="38100" dir="2700000" algn="tl">
                    <a:srgbClr val="000000">
                      <a:alpha val="43137"/>
                    </a:srgbClr>
                  </a:outerShdw>
                </a:effectLst>
              </a:rPr>
              <a:t> parameter): </a:t>
            </a:r>
            <a:r>
              <a:rPr lang="en-US" altLang="en-US" sz="3500" b="1" dirty="0">
                <a:solidFill>
                  <a:srgbClr val="FF0000"/>
                </a:solidFill>
                <a:effectLst>
                  <a:outerShdw blurRad="38100" dist="38100" dir="2700000" algn="tl">
                    <a:srgbClr val="000000">
                      <a:alpha val="43137"/>
                    </a:srgbClr>
                  </a:outerShdw>
                </a:effectLst>
              </a:rPr>
              <a:t>Example # 11</a:t>
            </a:r>
            <a:endParaRPr lang="en-US" altLang="en-US" sz="3500" b="1" dirty="0">
              <a:solidFill>
                <a:srgbClr val="FF0000"/>
              </a:solidFill>
            </a:endParaRPr>
          </a:p>
        </p:txBody>
      </p:sp>
      <p:sp>
        <p:nvSpPr>
          <p:cNvPr id="200710" name="Rectangle 3">
            <a:extLst>
              <a:ext uri="{FF2B5EF4-FFF2-40B4-BE49-F238E27FC236}">
                <a16:creationId xmlns:a16="http://schemas.microsoft.com/office/drawing/2014/main" id="{98A6076C-5C6F-48BC-90E4-944E116DB3F4}"/>
              </a:ext>
            </a:extLst>
          </p:cNvPr>
          <p:cNvSpPr>
            <a:spLocks noGrp="1" noChangeArrowheads="1"/>
          </p:cNvSpPr>
          <p:nvPr>
            <p:ph type="body" idx="1"/>
          </p:nvPr>
        </p:nvSpPr>
        <p:spPr/>
        <p:txBody>
          <a:bodyPr/>
          <a:lstStyle/>
          <a:p>
            <a:pPr eaLnBrk="1" hangingPunct="1">
              <a:lnSpc>
                <a:spcPct val="90000"/>
              </a:lnSpc>
              <a:buFontTx/>
              <a:buNone/>
            </a:pPr>
            <a:endParaRPr lang="en-US" altLang="en-US" sz="1500">
              <a:sym typeface="Symbol" panose="05050102010706020507" pitchFamily="18" charset="2"/>
            </a:endParaRPr>
          </a:p>
        </p:txBody>
      </p:sp>
      <p:graphicFrame>
        <p:nvGraphicFramePr>
          <p:cNvPr id="2" name="Table 2">
            <a:extLst>
              <a:ext uri="{FF2B5EF4-FFF2-40B4-BE49-F238E27FC236}">
                <a16:creationId xmlns:a16="http://schemas.microsoft.com/office/drawing/2014/main" id="{7ABAAAB1-EFBD-41AA-9C2B-1A3F2027C0D6}"/>
              </a:ext>
            </a:extLst>
          </p:cNvPr>
          <p:cNvGraphicFramePr>
            <a:graphicFrameLocks noGrp="1"/>
          </p:cNvGraphicFramePr>
          <p:nvPr/>
        </p:nvGraphicFramePr>
        <p:xfrm>
          <a:off x="609600" y="1600199"/>
          <a:ext cx="10972800" cy="4525962"/>
        </p:xfrm>
        <a:graphic>
          <a:graphicData uri="http://schemas.openxmlformats.org/drawingml/2006/table">
            <a:tbl>
              <a:tblPr firstRow="1" bandRow="1">
                <a:tableStyleId>{5C22544A-7EE6-4342-B048-85BDC9FD1C3A}</a:tableStyleId>
              </a:tblPr>
              <a:tblGrid>
                <a:gridCol w="1117600">
                  <a:extLst>
                    <a:ext uri="{9D8B030D-6E8A-4147-A177-3AD203B41FA5}">
                      <a16:colId xmlns:a16="http://schemas.microsoft.com/office/drawing/2014/main" val="20000"/>
                    </a:ext>
                  </a:extLst>
                </a:gridCol>
                <a:gridCol w="711200">
                  <a:extLst>
                    <a:ext uri="{9D8B030D-6E8A-4147-A177-3AD203B41FA5}">
                      <a16:colId xmlns:a16="http://schemas.microsoft.com/office/drawing/2014/main" val="20001"/>
                    </a:ext>
                  </a:extLst>
                </a:gridCol>
                <a:gridCol w="812800">
                  <a:extLst>
                    <a:ext uri="{9D8B030D-6E8A-4147-A177-3AD203B41FA5}">
                      <a16:colId xmlns:a16="http://schemas.microsoft.com/office/drawing/2014/main" val="20002"/>
                    </a:ext>
                  </a:extLst>
                </a:gridCol>
                <a:gridCol w="812800">
                  <a:extLst>
                    <a:ext uri="{9D8B030D-6E8A-4147-A177-3AD203B41FA5}">
                      <a16:colId xmlns:a16="http://schemas.microsoft.com/office/drawing/2014/main" val="20003"/>
                    </a:ext>
                  </a:extLst>
                </a:gridCol>
                <a:gridCol w="812800">
                  <a:extLst>
                    <a:ext uri="{9D8B030D-6E8A-4147-A177-3AD203B41FA5}">
                      <a16:colId xmlns:a16="http://schemas.microsoft.com/office/drawing/2014/main" val="20004"/>
                    </a:ext>
                  </a:extLst>
                </a:gridCol>
                <a:gridCol w="914400">
                  <a:extLst>
                    <a:ext uri="{9D8B030D-6E8A-4147-A177-3AD203B41FA5}">
                      <a16:colId xmlns:a16="http://schemas.microsoft.com/office/drawing/2014/main" val="20005"/>
                    </a:ext>
                  </a:extLst>
                </a:gridCol>
                <a:gridCol w="812800">
                  <a:extLst>
                    <a:ext uri="{9D8B030D-6E8A-4147-A177-3AD203B41FA5}">
                      <a16:colId xmlns:a16="http://schemas.microsoft.com/office/drawing/2014/main" val="20006"/>
                    </a:ext>
                  </a:extLst>
                </a:gridCol>
                <a:gridCol w="758090">
                  <a:extLst>
                    <a:ext uri="{9D8B030D-6E8A-4147-A177-3AD203B41FA5}">
                      <a16:colId xmlns:a16="http://schemas.microsoft.com/office/drawing/2014/main" val="20007"/>
                    </a:ext>
                  </a:extLst>
                </a:gridCol>
                <a:gridCol w="844062">
                  <a:extLst>
                    <a:ext uri="{9D8B030D-6E8A-4147-A177-3AD203B41FA5}">
                      <a16:colId xmlns:a16="http://schemas.microsoft.com/office/drawing/2014/main" val="20008"/>
                    </a:ext>
                  </a:extLst>
                </a:gridCol>
                <a:gridCol w="844062">
                  <a:extLst>
                    <a:ext uri="{9D8B030D-6E8A-4147-A177-3AD203B41FA5}">
                      <a16:colId xmlns:a16="http://schemas.microsoft.com/office/drawing/2014/main" val="20009"/>
                    </a:ext>
                  </a:extLst>
                </a:gridCol>
                <a:gridCol w="844062">
                  <a:extLst>
                    <a:ext uri="{9D8B030D-6E8A-4147-A177-3AD203B41FA5}">
                      <a16:colId xmlns:a16="http://schemas.microsoft.com/office/drawing/2014/main" val="20010"/>
                    </a:ext>
                  </a:extLst>
                </a:gridCol>
                <a:gridCol w="844062">
                  <a:extLst>
                    <a:ext uri="{9D8B030D-6E8A-4147-A177-3AD203B41FA5}">
                      <a16:colId xmlns:a16="http://schemas.microsoft.com/office/drawing/2014/main" val="20011"/>
                    </a:ext>
                  </a:extLst>
                </a:gridCol>
                <a:gridCol w="844062">
                  <a:extLst>
                    <a:ext uri="{9D8B030D-6E8A-4147-A177-3AD203B41FA5}">
                      <a16:colId xmlns:a16="http://schemas.microsoft.com/office/drawing/2014/main" val="20012"/>
                    </a:ext>
                  </a:extLst>
                </a:gridCol>
              </a:tblGrid>
              <a:tr h="754327">
                <a:tc>
                  <a:txBody>
                    <a:bodyPr/>
                    <a:lstStyle/>
                    <a:p>
                      <a:pPr algn="l"/>
                      <a:r>
                        <a:rPr lang="en-US" sz="1200" b="1" dirty="0">
                          <a:solidFill>
                            <a:schemeClr val="tx1"/>
                          </a:solidFill>
                        </a:rPr>
                        <a:t>Month</a:t>
                      </a:r>
                      <a:endParaRPr lang="en-IN" sz="1200" b="1" dirty="0">
                        <a:solidFill>
                          <a:schemeClr val="tx1"/>
                        </a:solidFill>
                      </a:endParaRPr>
                    </a:p>
                  </a:txBody>
                  <a:tcPr/>
                </a:tc>
                <a:tc>
                  <a:txBody>
                    <a:bodyPr/>
                    <a:lstStyle/>
                    <a:p>
                      <a:pPr algn="l"/>
                      <a:r>
                        <a:rPr lang="en-US" sz="1200" b="0" dirty="0">
                          <a:solidFill>
                            <a:schemeClr val="tx1"/>
                          </a:solidFill>
                        </a:rPr>
                        <a:t>Jan</a:t>
                      </a:r>
                      <a:endParaRPr lang="en-IN" sz="1200" b="0" dirty="0">
                        <a:solidFill>
                          <a:schemeClr val="tx1"/>
                        </a:solidFill>
                      </a:endParaRPr>
                    </a:p>
                  </a:txBody>
                  <a:tcPr/>
                </a:tc>
                <a:tc>
                  <a:txBody>
                    <a:bodyPr/>
                    <a:lstStyle/>
                    <a:p>
                      <a:pPr algn="l"/>
                      <a:r>
                        <a:rPr lang="en-US" sz="1200" b="0" dirty="0">
                          <a:solidFill>
                            <a:schemeClr val="tx1"/>
                          </a:solidFill>
                        </a:rPr>
                        <a:t>Feb</a:t>
                      </a:r>
                      <a:endParaRPr lang="en-IN" sz="1200" b="0" dirty="0">
                        <a:solidFill>
                          <a:schemeClr val="tx1"/>
                        </a:solidFill>
                      </a:endParaRPr>
                    </a:p>
                  </a:txBody>
                  <a:tcPr/>
                </a:tc>
                <a:tc>
                  <a:txBody>
                    <a:bodyPr/>
                    <a:lstStyle/>
                    <a:p>
                      <a:pPr algn="l"/>
                      <a:r>
                        <a:rPr lang="en-US" sz="1200" b="0" dirty="0">
                          <a:solidFill>
                            <a:schemeClr val="tx1"/>
                          </a:solidFill>
                        </a:rPr>
                        <a:t>Mar</a:t>
                      </a:r>
                      <a:endParaRPr lang="en-IN" sz="1200" b="0" dirty="0">
                        <a:solidFill>
                          <a:schemeClr val="tx1"/>
                        </a:solidFill>
                      </a:endParaRPr>
                    </a:p>
                  </a:txBody>
                  <a:tcPr/>
                </a:tc>
                <a:tc>
                  <a:txBody>
                    <a:bodyPr/>
                    <a:lstStyle/>
                    <a:p>
                      <a:pPr algn="l"/>
                      <a:r>
                        <a:rPr lang="en-US" sz="1200" b="0" dirty="0">
                          <a:solidFill>
                            <a:schemeClr val="tx1"/>
                          </a:solidFill>
                        </a:rPr>
                        <a:t>Apr</a:t>
                      </a:r>
                      <a:endParaRPr lang="en-IN" sz="1200" b="0" dirty="0">
                        <a:solidFill>
                          <a:schemeClr val="tx1"/>
                        </a:solidFill>
                      </a:endParaRPr>
                    </a:p>
                  </a:txBody>
                  <a:tcPr/>
                </a:tc>
                <a:tc>
                  <a:txBody>
                    <a:bodyPr/>
                    <a:lstStyle/>
                    <a:p>
                      <a:pPr algn="l"/>
                      <a:r>
                        <a:rPr lang="en-US" sz="1200" b="0" dirty="0">
                          <a:solidFill>
                            <a:schemeClr val="tx1"/>
                          </a:solidFill>
                        </a:rPr>
                        <a:t>May</a:t>
                      </a:r>
                      <a:endParaRPr lang="en-IN" sz="1200" b="0" dirty="0">
                        <a:solidFill>
                          <a:schemeClr val="tx1"/>
                        </a:solidFill>
                      </a:endParaRPr>
                    </a:p>
                  </a:txBody>
                  <a:tcPr/>
                </a:tc>
                <a:tc>
                  <a:txBody>
                    <a:bodyPr/>
                    <a:lstStyle/>
                    <a:p>
                      <a:pPr algn="l"/>
                      <a:r>
                        <a:rPr lang="en-US" sz="1200" b="0" dirty="0">
                          <a:solidFill>
                            <a:schemeClr val="tx1"/>
                          </a:solidFill>
                        </a:rPr>
                        <a:t>Jun</a:t>
                      </a:r>
                      <a:endParaRPr lang="en-IN" sz="1200" b="0" dirty="0">
                        <a:solidFill>
                          <a:schemeClr val="tx1"/>
                        </a:solidFill>
                      </a:endParaRPr>
                    </a:p>
                  </a:txBody>
                  <a:tcPr/>
                </a:tc>
                <a:tc>
                  <a:txBody>
                    <a:bodyPr/>
                    <a:lstStyle/>
                    <a:p>
                      <a:pPr algn="l"/>
                      <a:r>
                        <a:rPr lang="en-US" sz="1200" b="0" dirty="0">
                          <a:solidFill>
                            <a:schemeClr val="tx1"/>
                          </a:solidFill>
                        </a:rPr>
                        <a:t>Jul</a:t>
                      </a:r>
                      <a:endParaRPr lang="en-IN" sz="1200" b="0" dirty="0">
                        <a:solidFill>
                          <a:schemeClr val="tx1"/>
                        </a:solidFill>
                      </a:endParaRPr>
                    </a:p>
                  </a:txBody>
                  <a:tcPr/>
                </a:tc>
                <a:tc>
                  <a:txBody>
                    <a:bodyPr/>
                    <a:lstStyle/>
                    <a:p>
                      <a:pPr algn="l"/>
                      <a:r>
                        <a:rPr lang="en-US" sz="1200" b="0" dirty="0">
                          <a:solidFill>
                            <a:schemeClr val="tx1"/>
                          </a:solidFill>
                        </a:rPr>
                        <a:t>Aug</a:t>
                      </a:r>
                      <a:endParaRPr lang="en-IN" sz="1200" b="0" dirty="0">
                        <a:solidFill>
                          <a:schemeClr val="tx1"/>
                        </a:solidFill>
                      </a:endParaRPr>
                    </a:p>
                  </a:txBody>
                  <a:tcPr/>
                </a:tc>
                <a:tc>
                  <a:txBody>
                    <a:bodyPr/>
                    <a:lstStyle/>
                    <a:p>
                      <a:pPr algn="l"/>
                      <a:r>
                        <a:rPr lang="en-US" sz="1200" b="0" dirty="0">
                          <a:solidFill>
                            <a:schemeClr val="tx1"/>
                          </a:solidFill>
                        </a:rPr>
                        <a:t>Sep</a:t>
                      </a:r>
                      <a:endParaRPr lang="en-IN" sz="1200" b="0" dirty="0">
                        <a:solidFill>
                          <a:schemeClr val="tx1"/>
                        </a:solidFill>
                      </a:endParaRPr>
                    </a:p>
                  </a:txBody>
                  <a:tcPr/>
                </a:tc>
                <a:tc>
                  <a:txBody>
                    <a:bodyPr/>
                    <a:lstStyle/>
                    <a:p>
                      <a:pPr algn="l"/>
                      <a:r>
                        <a:rPr lang="en-US" sz="1200" b="0" dirty="0">
                          <a:solidFill>
                            <a:schemeClr val="tx1"/>
                          </a:solidFill>
                        </a:rPr>
                        <a:t>Oct</a:t>
                      </a:r>
                      <a:endParaRPr lang="en-IN" sz="1200" b="0" dirty="0">
                        <a:solidFill>
                          <a:schemeClr val="tx1"/>
                        </a:solidFill>
                      </a:endParaRPr>
                    </a:p>
                  </a:txBody>
                  <a:tcPr/>
                </a:tc>
                <a:tc>
                  <a:txBody>
                    <a:bodyPr/>
                    <a:lstStyle/>
                    <a:p>
                      <a:pPr algn="l"/>
                      <a:r>
                        <a:rPr lang="en-US" sz="1200" b="0" dirty="0">
                          <a:solidFill>
                            <a:schemeClr val="tx1"/>
                          </a:solidFill>
                        </a:rPr>
                        <a:t>Nov</a:t>
                      </a:r>
                      <a:endParaRPr lang="en-IN" sz="1200" b="0" dirty="0">
                        <a:solidFill>
                          <a:schemeClr val="tx1"/>
                        </a:solidFill>
                      </a:endParaRPr>
                    </a:p>
                  </a:txBody>
                  <a:tcPr/>
                </a:tc>
                <a:tc>
                  <a:txBody>
                    <a:bodyPr/>
                    <a:lstStyle/>
                    <a:p>
                      <a:pPr algn="l"/>
                      <a:r>
                        <a:rPr lang="en-US" sz="1200" b="0" dirty="0">
                          <a:solidFill>
                            <a:schemeClr val="tx1"/>
                          </a:solidFill>
                        </a:rPr>
                        <a:t>Dec</a:t>
                      </a:r>
                      <a:endParaRPr lang="en-IN" sz="1200" b="0" dirty="0">
                        <a:solidFill>
                          <a:schemeClr val="tx1"/>
                        </a:solidFill>
                      </a:endParaRPr>
                    </a:p>
                  </a:txBody>
                  <a:tcPr/>
                </a:tc>
                <a:extLst>
                  <a:ext uri="{0D108BD9-81ED-4DB2-BD59-A6C34878D82A}">
                    <a16:rowId xmlns:a16="http://schemas.microsoft.com/office/drawing/2014/main" val="10000"/>
                  </a:ext>
                </a:extLst>
              </a:tr>
              <a:tr h="754327">
                <a:tc>
                  <a:txBody>
                    <a:bodyPr/>
                    <a:lstStyle/>
                    <a:p>
                      <a:pPr algn="l"/>
                      <a:r>
                        <a:rPr lang="en-US" sz="1200" b="1" dirty="0">
                          <a:solidFill>
                            <a:schemeClr val="tx1"/>
                          </a:solidFill>
                        </a:rPr>
                        <a:t>Y</a:t>
                      </a:r>
                      <a:endParaRPr lang="en-IN" sz="1200" b="1" dirty="0">
                        <a:solidFill>
                          <a:schemeClr val="tx1"/>
                        </a:solidFill>
                      </a:endParaRPr>
                    </a:p>
                  </a:txBody>
                  <a:tcPr/>
                </a:tc>
                <a:tc>
                  <a:txBody>
                    <a:bodyPr/>
                    <a:lstStyle/>
                    <a:p>
                      <a:pPr algn="l" rtl="0" fontAlgn="ctr"/>
                      <a:r>
                        <a:rPr lang="en-US" sz="1200" b="0" i="0" u="none" strike="noStrike" dirty="0">
                          <a:solidFill>
                            <a:srgbClr val="000000"/>
                          </a:solidFill>
                          <a:effectLst/>
                          <a:latin typeface="Arial" panose="020B0604020202020204" pitchFamily="34" charset="0"/>
                        </a:rPr>
                        <a:t>200.00</a:t>
                      </a:r>
                      <a:endParaRPr lang="en-IN" sz="1200" b="0" i="0" u="none" strike="noStrike" dirty="0">
                        <a:solidFill>
                          <a:srgbClr val="000000"/>
                        </a:solidFill>
                        <a:effectLst/>
                        <a:latin typeface="Arial" panose="020B0604020202020204" pitchFamily="34" charset="0"/>
                      </a:endParaRPr>
                    </a:p>
                  </a:txBody>
                  <a:tcPr marL="7620" marR="7620" marT="7620" marB="0" vert="vert"/>
                </a:tc>
                <a:tc>
                  <a:txBody>
                    <a:bodyPr/>
                    <a:lstStyle/>
                    <a:p>
                      <a:pPr algn="l" rtl="0" fontAlgn="ctr"/>
                      <a:r>
                        <a:rPr lang="en-US" sz="1200" b="0" i="0" u="none" strike="noStrike" dirty="0">
                          <a:solidFill>
                            <a:srgbClr val="000000"/>
                          </a:solidFill>
                          <a:effectLst/>
                          <a:latin typeface="Arial" panose="020B0604020202020204" pitchFamily="34" charset="0"/>
                        </a:rPr>
                        <a:t>135.00</a:t>
                      </a:r>
                      <a:endParaRPr lang="en-IN" sz="1200" b="0" i="0" u="none" strike="noStrike" dirty="0">
                        <a:solidFill>
                          <a:srgbClr val="000000"/>
                        </a:solidFill>
                        <a:effectLst/>
                        <a:latin typeface="Arial" panose="020B0604020202020204" pitchFamily="34" charset="0"/>
                      </a:endParaRPr>
                    </a:p>
                  </a:txBody>
                  <a:tcPr marL="7620" marR="7620" marT="7620" marB="0" vert="vert"/>
                </a:tc>
                <a:tc>
                  <a:txBody>
                    <a:bodyPr/>
                    <a:lstStyle/>
                    <a:p>
                      <a:pPr algn="l" rtl="0" fontAlgn="ctr"/>
                      <a:r>
                        <a:rPr lang="en-US" sz="1200" b="0" i="0" u="none" strike="noStrike" dirty="0">
                          <a:solidFill>
                            <a:srgbClr val="000000"/>
                          </a:solidFill>
                          <a:effectLst/>
                          <a:latin typeface="Arial" panose="020B0604020202020204" pitchFamily="34" charset="0"/>
                        </a:rPr>
                        <a:t>195.00</a:t>
                      </a:r>
                      <a:endParaRPr lang="en-IN" sz="1200" b="0" i="0" u="none" strike="noStrike" dirty="0">
                        <a:solidFill>
                          <a:srgbClr val="000000"/>
                        </a:solidFill>
                        <a:effectLst/>
                        <a:latin typeface="Arial" panose="020B0604020202020204" pitchFamily="34" charset="0"/>
                      </a:endParaRPr>
                    </a:p>
                  </a:txBody>
                  <a:tcPr marL="7620" marR="7620" marT="7620" marB="0" vert="vert"/>
                </a:tc>
                <a:tc>
                  <a:txBody>
                    <a:bodyPr/>
                    <a:lstStyle/>
                    <a:p>
                      <a:pPr algn="l"/>
                      <a:r>
                        <a:rPr lang="en-IN" sz="1200" b="0" i="0" u="none" strike="noStrike" dirty="0">
                          <a:solidFill>
                            <a:srgbClr val="000000"/>
                          </a:solidFill>
                          <a:effectLst/>
                          <a:latin typeface="Arial" panose="020B0604020202020204" pitchFamily="34" charset="0"/>
                        </a:rPr>
                        <a:t>197.50</a:t>
                      </a:r>
                      <a:endParaRPr lang="en-IN" sz="1200" b="0" dirty="0">
                        <a:solidFill>
                          <a:schemeClr val="tx1"/>
                        </a:solidFill>
                      </a:endParaRPr>
                    </a:p>
                  </a:txBody>
                  <a:tcPr vert="vert"/>
                </a:tc>
                <a:tc>
                  <a:txBody>
                    <a:bodyPr/>
                    <a:lstStyle/>
                    <a:p>
                      <a:pPr algn="l"/>
                      <a:r>
                        <a:rPr lang="en-IN" sz="1200" b="0" i="0" u="none" strike="noStrike" dirty="0">
                          <a:solidFill>
                            <a:srgbClr val="000000"/>
                          </a:solidFill>
                          <a:effectLst/>
                          <a:latin typeface="Arial" panose="020B0604020202020204" pitchFamily="34" charset="0"/>
                        </a:rPr>
                        <a:t>310.00</a:t>
                      </a:r>
                      <a:endParaRPr lang="en-IN" sz="1200" b="0" dirty="0">
                        <a:solidFill>
                          <a:schemeClr val="tx1"/>
                        </a:solidFill>
                      </a:endParaRPr>
                    </a:p>
                  </a:txBody>
                  <a:tcPr vert="vert"/>
                </a:tc>
                <a:tc>
                  <a:txBody>
                    <a:bodyPr/>
                    <a:lstStyle/>
                    <a:p>
                      <a:pPr algn="l"/>
                      <a:r>
                        <a:rPr lang="en-IN" sz="1200" b="0" i="0" u="none" strike="noStrike" dirty="0">
                          <a:solidFill>
                            <a:srgbClr val="000000"/>
                          </a:solidFill>
                          <a:effectLst/>
                          <a:latin typeface="Arial" panose="020B0604020202020204" pitchFamily="34" charset="0"/>
                        </a:rPr>
                        <a:t>175.00</a:t>
                      </a:r>
                      <a:endParaRPr lang="en-IN" sz="1200" b="0" dirty="0">
                        <a:solidFill>
                          <a:schemeClr val="tx1"/>
                        </a:solidFill>
                      </a:endParaRPr>
                    </a:p>
                  </a:txBody>
                  <a:tcPr vert="vert"/>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0" i="0" u="none" strike="noStrike" dirty="0">
                          <a:solidFill>
                            <a:srgbClr val="000000"/>
                          </a:solidFill>
                          <a:effectLst/>
                          <a:latin typeface="Arial" panose="020B0604020202020204" pitchFamily="34" charset="0"/>
                        </a:rPr>
                        <a:t>155.00</a:t>
                      </a:r>
                    </a:p>
                    <a:p>
                      <a:pPr algn="l"/>
                      <a:endParaRPr lang="en-IN" sz="1200" b="0" dirty="0">
                        <a:solidFill>
                          <a:schemeClr val="tx1"/>
                        </a:solidFill>
                      </a:endParaRPr>
                    </a:p>
                  </a:txBody>
                  <a:tcPr vert="vert"/>
                </a:tc>
                <a:tc>
                  <a:txBody>
                    <a:bodyPr/>
                    <a:lstStyle/>
                    <a:p>
                      <a:pPr algn="l"/>
                      <a:r>
                        <a:rPr lang="en-IN" sz="1200" b="0" i="0" u="none" strike="noStrike" dirty="0">
                          <a:solidFill>
                            <a:srgbClr val="000000"/>
                          </a:solidFill>
                          <a:effectLst/>
                          <a:latin typeface="Arial" panose="020B0604020202020204" pitchFamily="34" charset="0"/>
                        </a:rPr>
                        <a:t>130.00</a:t>
                      </a:r>
                      <a:endParaRPr lang="en-IN" sz="1200" b="0" dirty="0">
                        <a:solidFill>
                          <a:schemeClr val="tx1"/>
                        </a:solidFill>
                      </a:endParaRPr>
                    </a:p>
                  </a:txBody>
                  <a:tcPr vert="vert"/>
                </a:tc>
                <a:tc>
                  <a:txBody>
                    <a:bodyPr/>
                    <a:lstStyle/>
                    <a:p>
                      <a:pPr algn="l"/>
                      <a:r>
                        <a:rPr lang="en-IN" sz="1200" b="0" i="0" u="none" strike="noStrike" dirty="0">
                          <a:solidFill>
                            <a:srgbClr val="000000"/>
                          </a:solidFill>
                          <a:effectLst/>
                          <a:latin typeface="Arial" panose="020B0604020202020204" pitchFamily="34" charset="0"/>
                        </a:rPr>
                        <a:t>220.00</a:t>
                      </a:r>
                      <a:endParaRPr lang="en-IN" sz="1200" b="0" dirty="0">
                        <a:solidFill>
                          <a:schemeClr val="tx1"/>
                        </a:solidFill>
                      </a:endParaRPr>
                    </a:p>
                  </a:txBody>
                  <a:tcPr vert="vert"/>
                </a:tc>
                <a:tc>
                  <a:txBody>
                    <a:bodyPr/>
                    <a:lstStyle/>
                    <a:p>
                      <a:pPr algn="l"/>
                      <a:r>
                        <a:rPr lang="en-IN" sz="1200" b="0" i="0" u="none" strike="noStrike" dirty="0">
                          <a:solidFill>
                            <a:srgbClr val="000000"/>
                          </a:solidFill>
                          <a:effectLst/>
                          <a:latin typeface="Arial" panose="020B0604020202020204" pitchFamily="34" charset="0"/>
                        </a:rPr>
                        <a:t>277.50</a:t>
                      </a:r>
                      <a:endParaRPr lang="en-IN" sz="1200" b="0" dirty="0">
                        <a:solidFill>
                          <a:schemeClr val="tx1"/>
                        </a:solidFill>
                      </a:endParaRPr>
                    </a:p>
                  </a:txBody>
                  <a:tcPr vert="vert"/>
                </a:tc>
                <a:tc>
                  <a:txBody>
                    <a:bodyPr/>
                    <a:lstStyle/>
                    <a:p>
                      <a:pPr algn="l"/>
                      <a:r>
                        <a:rPr lang="en-IN" sz="1200" b="0" i="0" u="none" strike="noStrike" dirty="0">
                          <a:solidFill>
                            <a:srgbClr val="000000"/>
                          </a:solidFill>
                          <a:effectLst/>
                          <a:latin typeface="Arial" panose="020B0604020202020204" pitchFamily="34" charset="0"/>
                        </a:rPr>
                        <a:t>235.00</a:t>
                      </a:r>
                      <a:endParaRPr lang="en-IN" sz="1200" b="0" dirty="0">
                        <a:solidFill>
                          <a:schemeClr val="tx1"/>
                        </a:solidFill>
                      </a:endParaRPr>
                    </a:p>
                  </a:txBody>
                  <a:tcPr vert="vert"/>
                </a:tc>
                <a:tc>
                  <a:txBody>
                    <a:bodyPr/>
                    <a:lstStyle/>
                    <a:p>
                      <a:pPr algn="l"/>
                      <a:r>
                        <a:rPr lang="en-IN" sz="1200" b="0" i="0" u="none" strike="noStrike" dirty="0">
                          <a:solidFill>
                            <a:srgbClr val="000000"/>
                          </a:solidFill>
                          <a:effectLst/>
                          <a:latin typeface="Arial" panose="020B0604020202020204" pitchFamily="34" charset="0"/>
                        </a:rPr>
                        <a:t>175.00</a:t>
                      </a:r>
                      <a:endParaRPr lang="en-IN" sz="1200" b="0" dirty="0">
                        <a:solidFill>
                          <a:schemeClr val="tx1"/>
                        </a:solidFill>
                      </a:endParaRPr>
                    </a:p>
                  </a:txBody>
                  <a:tcPr vert="vert"/>
                </a:tc>
                <a:extLst>
                  <a:ext uri="{0D108BD9-81ED-4DB2-BD59-A6C34878D82A}">
                    <a16:rowId xmlns:a16="http://schemas.microsoft.com/office/drawing/2014/main" val="10001"/>
                  </a:ext>
                </a:extLst>
              </a:tr>
              <a:tr h="754327">
                <a:tc>
                  <a:txBody>
                    <a:bodyPr/>
                    <a:lstStyle/>
                    <a:p>
                      <a:pPr algn="l"/>
                      <a:r>
                        <a:rPr lang="en-US" sz="1200" b="1" dirty="0">
                          <a:solidFill>
                            <a:schemeClr val="tx1"/>
                          </a:solidFill>
                        </a:rPr>
                        <a:t>Month</a:t>
                      </a:r>
                      <a:endParaRPr lang="en-IN" sz="1200" b="1" dirty="0">
                        <a:solidFill>
                          <a:schemeClr val="tx1"/>
                        </a:solidFill>
                      </a:endParaRPr>
                    </a:p>
                  </a:txBody>
                  <a:tcPr/>
                </a:tc>
                <a:tc>
                  <a:txBody>
                    <a:bodyPr/>
                    <a:lstStyle/>
                    <a:p>
                      <a:pPr algn="l"/>
                      <a:r>
                        <a:rPr lang="en-US" sz="1200" b="0" dirty="0">
                          <a:solidFill>
                            <a:schemeClr val="tx1"/>
                          </a:solidFill>
                        </a:rPr>
                        <a:t>Jan</a:t>
                      </a:r>
                      <a:endParaRPr lang="en-IN" sz="1200" b="0" dirty="0">
                        <a:solidFill>
                          <a:schemeClr val="tx1"/>
                        </a:solidFill>
                      </a:endParaRPr>
                    </a:p>
                  </a:txBody>
                  <a:tcPr/>
                </a:tc>
                <a:tc>
                  <a:txBody>
                    <a:bodyPr/>
                    <a:lstStyle/>
                    <a:p>
                      <a:pPr algn="l"/>
                      <a:r>
                        <a:rPr lang="en-US" sz="1200" b="0" dirty="0">
                          <a:solidFill>
                            <a:schemeClr val="tx1"/>
                          </a:solidFill>
                        </a:rPr>
                        <a:t>Feb</a:t>
                      </a:r>
                      <a:endParaRPr lang="en-IN" sz="1200" b="0" dirty="0">
                        <a:solidFill>
                          <a:schemeClr val="tx1"/>
                        </a:solidFill>
                      </a:endParaRPr>
                    </a:p>
                  </a:txBody>
                  <a:tcPr/>
                </a:tc>
                <a:tc>
                  <a:txBody>
                    <a:bodyPr/>
                    <a:lstStyle/>
                    <a:p>
                      <a:pPr algn="l"/>
                      <a:r>
                        <a:rPr lang="en-US" sz="1200" b="0" dirty="0">
                          <a:solidFill>
                            <a:schemeClr val="tx1"/>
                          </a:solidFill>
                        </a:rPr>
                        <a:t>Mar</a:t>
                      </a:r>
                      <a:endParaRPr lang="en-IN" sz="1200" b="0" dirty="0">
                        <a:solidFill>
                          <a:schemeClr val="tx1"/>
                        </a:solidFill>
                      </a:endParaRPr>
                    </a:p>
                  </a:txBody>
                  <a:tcPr/>
                </a:tc>
                <a:tc>
                  <a:txBody>
                    <a:bodyPr/>
                    <a:lstStyle/>
                    <a:p>
                      <a:pPr algn="l"/>
                      <a:r>
                        <a:rPr lang="en-US" sz="1200" b="0" dirty="0">
                          <a:solidFill>
                            <a:schemeClr val="tx1"/>
                          </a:solidFill>
                        </a:rPr>
                        <a:t>Apr</a:t>
                      </a:r>
                      <a:endParaRPr lang="en-IN" sz="1200" b="0" dirty="0">
                        <a:solidFill>
                          <a:schemeClr val="tx1"/>
                        </a:solidFill>
                      </a:endParaRPr>
                    </a:p>
                  </a:txBody>
                  <a:tcPr/>
                </a:tc>
                <a:tc>
                  <a:txBody>
                    <a:bodyPr/>
                    <a:lstStyle/>
                    <a:p>
                      <a:pPr algn="l"/>
                      <a:r>
                        <a:rPr lang="en-US" sz="1200" b="0" dirty="0">
                          <a:solidFill>
                            <a:schemeClr val="tx1"/>
                          </a:solidFill>
                        </a:rPr>
                        <a:t>May</a:t>
                      </a:r>
                      <a:endParaRPr lang="en-IN" sz="1200" b="0" dirty="0">
                        <a:solidFill>
                          <a:schemeClr val="tx1"/>
                        </a:solidFill>
                      </a:endParaRPr>
                    </a:p>
                  </a:txBody>
                  <a:tcPr/>
                </a:tc>
                <a:tc>
                  <a:txBody>
                    <a:bodyPr/>
                    <a:lstStyle/>
                    <a:p>
                      <a:pPr algn="l"/>
                      <a:r>
                        <a:rPr lang="en-US" sz="1200" b="0" dirty="0">
                          <a:solidFill>
                            <a:schemeClr val="tx1"/>
                          </a:solidFill>
                        </a:rPr>
                        <a:t>Jun</a:t>
                      </a:r>
                      <a:endParaRPr lang="en-IN" sz="1200" b="0" dirty="0">
                        <a:solidFill>
                          <a:schemeClr val="tx1"/>
                        </a:solidFill>
                      </a:endParaRPr>
                    </a:p>
                  </a:txBody>
                  <a:tcPr/>
                </a:tc>
                <a:tc>
                  <a:txBody>
                    <a:bodyPr/>
                    <a:lstStyle/>
                    <a:p>
                      <a:pPr algn="l"/>
                      <a:r>
                        <a:rPr lang="en-US" sz="1200" b="0" dirty="0">
                          <a:solidFill>
                            <a:schemeClr val="tx1"/>
                          </a:solidFill>
                        </a:rPr>
                        <a:t>Jul</a:t>
                      </a:r>
                      <a:endParaRPr lang="en-IN" sz="1200" b="0" dirty="0">
                        <a:solidFill>
                          <a:schemeClr val="tx1"/>
                        </a:solidFill>
                      </a:endParaRPr>
                    </a:p>
                  </a:txBody>
                  <a:tcPr/>
                </a:tc>
                <a:tc>
                  <a:txBody>
                    <a:bodyPr/>
                    <a:lstStyle/>
                    <a:p>
                      <a:pPr algn="l"/>
                      <a:r>
                        <a:rPr lang="en-US" sz="1200" b="0" dirty="0">
                          <a:solidFill>
                            <a:schemeClr val="tx1"/>
                          </a:solidFill>
                        </a:rPr>
                        <a:t>Aug</a:t>
                      </a:r>
                      <a:endParaRPr lang="en-IN" sz="1200" b="0" dirty="0">
                        <a:solidFill>
                          <a:schemeClr val="tx1"/>
                        </a:solidFill>
                      </a:endParaRPr>
                    </a:p>
                  </a:txBody>
                  <a:tcPr/>
                </a:tc>
                <a:tc>
                  <a:txBody>
                    <a:bodyPr/>
                    <a:lstStyle/>
                    <a:p>
                      <a:pPr algn="l"/>
                      <a:r>
                        <a:rPr lang="en-US" sz="1200" b="0" dirty="0">
                          <a:solidFill>
                            <a:schemeClr val="tx1"/>
                          </a:solidFill>
                        </a:rPr>
                        <a:t>Sep</a:t>
                      </a:r>
                      <a:endParaRPr lang="en-IN" sz="1200" b="0" dirty="0">
                        <a:solidFill>
                          <a:schemeClr val="tx1"/>
                        </a:solidFill>
                      </a:endParaRPr>
                    </a:p>
                  </a:txBody>
                  <a:tcPr/>
                </a:tc>
                <a:tc>
                  <a:txBody>
                    <a:bodyPr/>
                    <a:lstStyle/>
                    <a:p>
                      <a:pPr algn="l"/>
                      <a:r>
                        <a:rPr lang="en-US" sz="1200" b="0" dirty="0">
                          <a:solidFill>
                            <a:schemeClr val="tx1"/>
                          </a:solidFill>
                        </a:rPr>
                        <a:t>Oct</a:t>
                      </a:r>
                      <a:endParaRPr lang="en-IN" sz="1200" b="0" dirty="0">
                        <a:solidFill>
                          <a:schemeClr val="tx1"/>
                        </a:solidFill>
                      </a:endParaRPr>
                    </a:p>
                  </a:txBody>
                  <a:tcPr/>
                </a:tc>
                <a:tc>
                  <a:txBody>
                    <a:bodyPr/>
                    <a:lstStyle/>
                    <a:p>
                      <a:pPr algn="l"/>
                      <a:r>
                        <a:rPr lang="en-US" sz="1200" b="0" dirty="0">
                          <a:solidFill>
                            <a:schemeClr val="tx1"/>
                          </a:solidFill>
                        </a:rPr>
                        <a:t>Nov</a:t>
                      </a:r>
                      <a:endParaRPr lang="en-IN" sz="1200" b="0" dirty="0">
                        <a:solidFill>
                          <a:schemeClr val="tx1"/>
                        </a:solidFill>
                      </a:endParaRPr>
                    </a:p>
                  </a:txBody>
                  <a:tcPr/>
                </a:tc>
                <a:tc>
                  <a:txBody>
                    <a:bodyPr/>
                    <a:lstStyle/>
                    <a:p>
                      <a:pPr algn="l"/>
                      <a:r>
                        <a:rPr lang="en-US" sz="1200" b="0" dirty="0">
                          <a:solidFill>
                            <a:schemeClr val="tx1"/>
                          </a:solidFill>
                        </a:rPr>
                        <a:t>Dec</a:t>
                      </a:r>
                      <a:endParaRPr lang="en-IN" sz="1200" b="0" dirty="0">
                        <a:solidFill>
                          <a:schemeClr val="tx1"/>
                        </a:solidFill>
                      </a:endParaRPr>
                    </a:p>
                  </a:txBody>
                  <a:tcPr/>
                </a:tc>
                <a:extLst>
                  <a:ext uri="{0D108BD9-81ED-4DB2-BD59-A6C34878D82A}">
                    <a16:rowId xmlns:a16="http://schemas.microsoft.com/office/drawing/2014/main" val="10002"/>
                  </a:ext>
                </a:extLst>
              </a:tr>
              <a:tr h="754327">
                <a:tc>
                  <a:txBody>
                    <a:bodyPr/>
                    <a:lstStyle/>
                    <a:p>
                      <a:pPr algn="l"/>
                      <a:r>
                        <a:rPr lang="en-US" sz="1200" b="1" dirty="0">
                          <a:solidFill>
                            <a:schemeClr val="tx1"/>
                          </a:solidFill>
                        </a:rPr>
                        <a:t>Y</a:t>
                      </a:r>
                      <a:endParaRPr lang="en-IN" sz="1200" b="1" dirty="0">
                        <a:solidFill>
                          <a:schemeClr val="tx1"/>
                        </a:solidFill>
                      </a:endParaRPr>
                    </a:p>
                  </a:txBody>
                  <a:tcPr/>
                </a:tc>
                <a:tc>
                  <a:txBody>
                    <a:bodyPr/>
                    <a:lstStyle/>
                    <a:p>
                      <a:pPr algn="l" rtl="0" fontAlgn="ctr"/>
                      <a:r>
                        <a:rPr lang="en-US" sz="1200" b="0" i="0" u="none" strike="noStrike" dirty="0">
                          <a:solidFill>
                            <a:srgbClr val="000000"/>
                          </a:solidFill>
                          <a:effectLst/>
                          <a:latin typeface="Arial" panose="020B0604020202020204" pitchFamily="34" charset="0"/>
                        </a:rPr>
                        <a:t>185.00</a:t>
                      </a:r>
                      <a:endParaRPr lang="en-IN" sz="1200" b="0" i="0" u="none" strike="noStrike" dirty="0">
                        <a:solidFill>
                          <a:srgbClr val="000000"/>
                        </a:solidFill>
                        <a:effectLst/>
                        <a:latin typeface="Arial" panose="020B0604020202020204" pitchFamily="34" charset="0"/>
                      </a:endParaRPr>
                    </a:p>
                  </a:txBody>
                  <a:tcPr marL="7620" marR="7620" marT="7620" marB="0" vert="vert"/>
                </a:tc>
                <a:tc>
                  <a:txBody>
                    <a:bodyPr/>
                    <a:lstStyle/>
                    <a:p>
                      <a:pPr algn="l" rtl="0" fontAlgn="ctr"/>
                      <a:r>
                        <a:rPr lang="en-US" sz="1200" b="0" i="0" u="none" strike="noStrike" dirty="0">
                          <a:solidFill>
                            <a:srgbClr val="000000"/>
                          </a:solidFill>
                          <a:effectLst/>
                          <a:latin typeface="Arial" panose="020B0604020202020204" pitchFamily="34" charset="0"/>
                        </a:rPr>
                        <a:t>135.00</a:t>
                      </a:r>
                      <a:endParaRPr lang="en-IN" sz="1200" b="0" i="0" u="none" strike="noStrike" dirty="0">
                        <a:solidFill>
                          <a:srgbClr val="000000"/>
                        </a:solidFill>
                        <a:effectLst/>
                        <a:latin typeface="Arial" panose="020B0604020202020204" pitchFamily="34" charset="0"/>
                      </a:endParaRPr>
                    </a:p>
                  </a:txBody>
                  <a:tcPr marL="7620" marR="7620" marT="7620" marB="0" vert="vert"/>
                </a:tc>
                <a:tc>
                  <a:txBody>
                    <a:bodyPr/>
                    <a:lstStyle/>
                    <a:p>
                      <a:pPr algn="l" fontAlgn="b"/>
                      <a:r>
                        <a:rPr lang="en-US" sz="1200" b="0" i="0" u="none" strike="noStrike" dirty="0">
                          <a:solidFill>
                            <a:srgbClr val="000000"/>
                          </a:solidFill>
                          <a:effectLst/>
                          <a:latin typeface="Arial" panose="020B0604020202020204" pitchFamily="34" charset="0"/>
                        </a:rPr>
                        <a:t>190.00</a:t>
                      </a:r>
                      <a:endParaRPr lang="en-IN" sz="1200" b="0" i="0" u="none" strike="noStrike" dirty="0">
                        <a:solidFill>
                          <a:srgbClr val="000000"/>
                        </a:solidFill>
                        <a:effectLst/>
                        <a:latin typeface="Arial" panose="020B0604020202020204" pitchFamily="34" charset="0"/>
                      </a:endParaRPr>
                    </a:p>
                  </a:txBody>
                  <a:tcPr marL="7620" marR="7620" marT="7620" marB="0" vert="vert"/>
                </a:tc>
                <a:tc>
                  <a:txBody>
                    <a:bodyPr/>
                    <a:lstStyle/>
                    <a:p>
                      <a:pPr algn="l"/>
                      <a:r>
                        <a:rPr lang="en-US" sz="1200" b="0" dirty="0">
                          <a:solidFill>
                            <a:schemeClr val="tx1"/>
                          </a:solidFill>
                        </a:rPr>
                        <a:t>195.00</a:t>
                      </a:r>
                      <a:endParaRPr lang="en-IN" sz="1200" b="0" dirty="0">
                        <a:solidFill>
                          <a:schemeClr val="tx1"/>
                        </a:solidFill>
                      </a:endParaRPr>
                    </a:p>
                  </a:txBody>
                  <a:tcPr vert="vert"/>
                </a:tc>
                <a:tc>
                  <a:txBody>
                    <a:bodyPr/>
                    <a:lstStyle/>
                    <a:p>
                      <a:pPr algn="l"/>
                      <a:r>
                        <a:rPr lang="en-US" sz="1200" b="0" dirty="0">
                          <a:solidFill>
                            <a:schemeClr val="tx1"/>
                          </a:solidFill>
                        </a:rPr>
                        <a:t>270.00</a:t>
                      </a:r>
                      <a:endParaRPr lang="en-IN" sz="1200" b="0" dirty="0">
                        <a:solidFill>
                          <a:schemeClr val="tx1"/>
                        </a:solidFill>
                      </a:endParaRPr>
                    </a:p>
                  </a:txBody>
                  <a:tcPr vert="vert"/>
                </a:tc>
                <a:tc>
                  <a:txBody>
                    <a:bodyPr/>
                    <a:lstStyle/>
                    <a:p>
                      <a:pPr algn="l"/>
                      <a:r>
                        <a:rPr lang="en-US" sz="1200" b="0" dirty="0">
                          <a:solidFill>
                            <a:schemeClr val="tx1"/>
                          </a:solidFill>
                        </a:rPr>
                        <a:t>155.00</a:t>
                      </a:r>
                      <a:endParaRPr lang="en-IN" sz="1200" b="0" dirty="0">
                        <a:solidFill>
                          <a:schemeClr val="tx1"/>
                        </a:solidFill>
                      </a:endParaRPr>
                    </a:p>
                  </a:txBody>
                  <a:tcPr vert="vert"/>
                </a:tc>
                <a:tc>
                  <a:txBody>
                    <a:bodyPr/>
                    <a:lstStyle/>
                    <a:p>
                      <a:pPr algn="l"/>
                      <a:r>
                        <a:rPr lang="en-US" sz="1200" b="0" dirty="0">
                          <a:solidFill>
                            <a:schemeClr val="tx1"/>
                          </a:solidFill>
                        </a:rPr>
                        <a:t>180.00</a:t>
                      </a:r>
                      <a:endParaRPr lang="en-IN" sz="1200" b="0" dirty="0">
                        <a:solidFill>
                          <a:schemeClr val="tx1"/>
                        </a:solidFill>
                      </a:endParaRPr>
                    </a:p>
                  </a:txBody>
                  <a:tcPr vert="vert"/>
                </a:tc>
                <a:tc>
                  <a:txBody>
                    <a:bodyPr/>
                    <a:lstStyle/>
                    <a:p>
                      <a:pPr algn="l"/>
                      <a:r>
                        <a:rPr lang="en-US" sz="1200" b="0" dirty="0">
                          <a:solidFill>
                            <a:schemeClr val="tx1"/>
                          </a:solidFill>
                        </a:rPr>
                        <a:t>200.00</a:t>
                      </a:r>
                      <a:endParaRPr lang="en-IN" sz="1200" b="0" dirty="0">
                        <a:solidFill>
                          <a:schemeClr val="tx1"/>
                        </a:solidFill>
                      </a:endParaRPr>
                    </a:p>
                  </a:txBody>
                  <a:tcPr vert="vert"/>
                </a:tc>
                <a:tc>
                  <a:txBody>
                    <a:bodyPr/>
                    <a:lstStyle/>
                    <a:p>
                      <a:pPr algn="l"/>
                      <a:r>
                        <a:rPr lang="en-US" sz="1200" b="0" dirty="0">
                          <a:solidFill>
                            <a:schemeClr val="tx1"/>
                          </a:solidFill>
                        </a:rPr>
                        <a:t>280.00</a:t>
                      </a:r>
                      <a:endParaRPr lang="en-IN" sz="1200" b="0" dirty="0">
                        <a:solidFill>
                          <a:schemeClr val="tx1"/>
                        </a:solidFill>
                      </a:endParaRPr>
                    </a:p>
                  </a:txBody>
                  <a:tcPr vert="vert"/>
                </a:tc>
                <a:tc>
                  <a:txBody>
                    <a:bodyPr/>
                    <a:lstStyle/>
                    <a:p>
                      <a:pPr algn="l"/>
                      <a:r>
                        <a:rPr lang="en-US" sz="1200" b="0" dirty="0">
                          <a:solidFill>
                            <a:schemeClr val="tx1"/>
                          </a:solidFill>
                        </a:rPr>
                        <a:t>245.00</a:t>
                      </a:r>
                      <a:endParaRPr lang="en-IN" sz="1200" b="0" dirty="0">
                        <a:solidFill>
                          <a:schemeClr val="tx1"/>
                        </a:solidFill>
                      </a:endParaRPr>
                    </a:p>
                  </a:txBody>
                  <a:tcPr vert="vert"/>
                </a:tc>
                <a:tc>
                  <a:txBody>
                    <a:bodyPr/>
                    <a:lstStyle/>
                    <a:p>
                      <a:pPr algn="l"/>
                      <a:r>
                        <a:rPr lang="en-US" sz="1200" b="0" dirty="0">
                          <a:solidFill>
                            <a:schemeClr val="tx1"/>
                          </a:solidFill>
                        </a:rPr>
                        <a:t>240.00</a:t>
                      </a:r>
                      <a:endParaRPr lang="en-IN" sz="1200" b="0" dirty="0">
                        <a:solidFill>
                          <a:schemeClr val="tx1"/>
                        </a:solidFill>
                      </a:endParaRPr>
                    </a:p>
                  </a:txBody>
                  <a:tcPr vert="vert"/>
                </a:tc>
                <a:tc>
                  <a:txBody>
                    <a:bodyPr/>
                    <a:lstStyle/>
                    <a:p>
                      <a:pPr algn="l"/>
                      <a:r>
                        <a:rPr lang="en-US" sz="1200" b="0" dirty="0">
                          <a:solidFill>
                            <a:schemeClr val="tx1"/>
                          </a:solidFill>
                        </a:rPr>
                        <a:t>190.00</a:t>
                      </a:r>
                      <a:endParaRPr lang="en-IN" sz="1200" b="0" dirty="0">
                        <a:solidFill>
                          <a:schemeClr val="tx1"/>
                        </a:solidFill>
                      </a:endParaRPr>
                    </a:p>
                  </a:txBody>
                  <a:tcPr vert="vert"/>
                </a:tc>
                <a:extLst>
                  <a:ext uri="{0D108BD9-81ED-4DB2-BD59-A6C34878D82A}">
                    <a16:rowId xmlns:a16="http://schemas.microsoft.com/office/drawing/2014/main" val="10003"/>
                  </a:ext>
                </a:extLst>
              </a:tr>
              <a:tr h="754327">
                <a:tc>
                  <a:txBody>
                    <a:bodyPr/>
                    <a:lstStyle/>
                    <a:p>
                      <a:pPr algn="l"/>
                      <a:r>
                        <a:rPr lang="en-US" sz="1200" b="1" dirty="0">
                          <a:solidFill>
                            <a:schemeClr val="tx1"/>
                          </a:solidFill>
                        </a:rPr>
                        <a:t>Month</a:t>
                      </a:r>
                      <a:endParaRPr lang="en-IN" sz="1200" b="1" dirty="0">
                        <a:solidFill>
                          <a:schemeClr val="tx1"/>
                        </a:solidFill>
                      </a:endParaRPr>
                    </a:p>
                  </a:txBody>
                  <a:tcPr/>
                </a:tc>
                <a:tc>
                  <a:txBody>
                    <a:bodyPr/>
                    <a:lstStyle/>
                    <a:p>
                      <a:pPr algn="l"/>
                      <a:r>
                        <a:rPr lang="en-US" sz="1200" b="0" dirty="0">
                          <a:solidFill>
                            <a:schemeClr val="tx1"/>
                          </a:solidFill>
                        </a:rPr>
                        <a:t>Jan</a:t>
                      </a:r>
                      <a:endParaRPr lang="en-IN" sz="1200" b="0" dirty="0">
                        <a:solidFill>
                          <a:schemeClr val="tx1"/>
                        </a:solidFill>
                      </a:endParaRPr>
                    </a:p>
                  </a:txBody>
                  <a:tcPr/>
                </a:tc>
                <a:tc>
                  <a:txBody>
                    <a:bodyPr/>
                    <a:lstStyle/>
                    <a:p>
                      <a:pPr algn="l"/>
                      <a:r>
                        <a:rPr lang="en-US" sz="1200" b="0" dirty="0">
                          <a:solidFill>
                            <a:schemeClr val="tx1"/>
                          </a:solidFill>
                        </a:rPr>
                        <a:t>Feb</a:t>
                      </a:r>
                      <a:endParaRPr lang="en-IN" sz="1200" b="0" dirty="0">
                        <a:solidFill>
                          <a:schemeClr val="tx1"/>
                        </a:solidFill>
                      </a:endParaRPr>
                    </a:p>
                  </a:txBody>
                  <a:tcPr/>
                </a:tc>
                <a:tc>
                  <a:txBody>
                    <a:bodyPr/>
                    <a:lstStyle/>
                    <a:p>
                      <a:pPr algn="l"/>
                      <a:r>
                        <a:rPr lang="en-US" sz="1200" b="0" dirty="0">
                          <a:solidFill>
                            <a:schemeClr val="tx1"/>
                          </a:solidFill>
                        </a:rPr>
                        <a:t>Mar</a:t>
                      </a:r>
                      <a:endParaRPr lang="en-IN" sz="1200" b="0" dirty="0">
                        <a:solidFill>
                          <a:schemeClr val="tx1"/>
                        </a:solidFill>
                      </a:endParaRPr>
                    </a:p>
                  </a:txBody>
                  <a:tcPr/>
                </a:tc>
                <a:tc>
                  <a:txBody>
                    <a:bodyPr/>
                    <a:lstStyle/>
                    <a:p>
                      <a:pPr algn="l"/>
                      <a:r>
                        <a:rPr lang="en-US" sz="1200" b="0" dirty="0">
                          <a:solidFill>
                            <a:schemeClr val="tx1"/>
                          </a:solidFill>
                        </a:rPr>
                        <a:t>Apr</a:t>
                      </a:r>
                      <a:endParaRPr lang="en-IN" sz="1200" b="0" dirty="0">
                        <a:solidFill>
                          <a:schemeClr val="tx1"/>
                        </a:solidFill>
                      </a:endParaRPr>
                    </a:p>
                  </a:txBody>
                  <a:tcPr/>
                </a:tc>
                <a:tc>
                  <a:txBody>
                    <a:bodyPr/>
                    <a:lstStyle/>
                    <a:p>
                      <a:pPr algn="l"/>
                      <a:r>
                        <a:rPr lang="en-US" sz="1200" b="0" dirty="0">
                          <a:solidFill>
                            <a:schemeClr val="tx1"/>
                          </a:solidFill>
                        </a:rPr>
                        <a:t>May</a:t>
                      </a:r>
                      <a:endParaRPr lang="en-IN" sz="1200" b="0" dirty="0">
                        <a:solidFill>
                          <a:schemeClr val="tx1"/>
                        </a:solidFill>
                      </a:endParaRPr>
                    </a:p>
                  </a:txBody>
                  <a:tcPr/>
                </a:tc>
                <a:tc>
                  <a:txBody>
                    <a:bodyPr/>
                    <a:lstStyle/>
                    <a:p>
                      <a:pPr algn="l"/>
                      <a:r>
                        <a:rPr lang="en-US" sz="1200" b="0" dirty="0">
                          <a:solidFill>
                            <a:schemeClr val="tx1"/>
                          </a:solidFill>
                        </a:rPr>
                        <a:t>Jun</a:t>
                      </a:r>
                      <a:endParaRPr lang="en-IN" sz="1200" b="0" dirty="0">
                        <a:solidFill>
                          <a:schemeClr val="tx1"/>
                        </a:solidFill>
                      </a:endParaRPr>
                    </a:p>
                  </a:txBody>
                  <a:tcPr/>
                </a:tc>
                <a:tc>
                  <a:txBody>
                    <a:bodyPr/>
                    <a:lstStyle/>
                    <a:p>
                      <a:pPr algn="l"/>
                      <a:r>
                        <a:rPr lang="en-US" sz="1200" b="0" dirty="0">
                          <a:solidFill>
                            <a:schemeClr val="tx1"/>
                          </a:solidFill>
                        </a:rPr>
                        <a:t>Jul</a:t>
                      </a:r>
                      <a:endParaRPr lang="en-IN" sz="1200" b="0" dirty="0">
                        <a:solidFill>
                          <a:schemeClr val="tx1"/>
                        </a:solidFill>
                      </a:endParaRPr>
                    </a:p>
                  </a:txBody>
                  <a:tcPr/>
                </a:tc>
                <a:tc>
                  <a:txBody>
                    <a:bodyPr/>
                    <a:lstStyle/>
                    <a:p>
                      <a:pPr algn="l"/>
                      <a:r>
                        <a:rPr lang="en-US" sz="1200" b="0" dirty="0">
                          <a:solidFill>
                            <a:schemeClr val="tx1"/>
                          </a:solidFill>
                        </a:rPr>
                        <a:t>Aug</a:t>
                      </a:r>
                      <a:endParaRPr lang="en-IN" sz="1200" b="0" dirty="0">
                        <a:solidFill>
                          <a:schemeClr val="tx1"/>
                        </a:solidFill>
                      </a:endParaRPr>
                    </a:p>
                  </a:txBody>
                  <a:tcPr/>
                </a:tc>
                <a:tc>
                  <a:txBody>
                    <a:bodyPr/>
                    <a:lstStyle/>
                    <a:p>
                      <a:pPr algn="l"/>
                      <a:r>
                        <a:rPr lang="en-US" sz="1200" b="0" dirty="0">
                          <a:solidFill>
                            <a:schemeClr val="tx1"/>
                          </a:solidFill>
                        </a:rPr>
                        <a:t>Sep</a:t>
                      </a:r>
                      <a:endParaRPr lang="en-IN" sz="1200" b="0" dirty="0">
                        <a:solidFill>
                          <a:schemeClr val="tx1"/>
                        </a:solidFill>
                      </a:endParaRPr>
                    </a:p>
                  </a:txBody>
                  <a:tcPr/>
                </a:tc>
                <a:tc>
                  <a:txBody>
                    <a:bodyPr/>
                    <a:lstStyle/>
                    <a:p>
                      <a:pPr algn="l"/>
                      <a:r>
                        <a:rPr lang="en-US" sz="1200" b="0" dirty="0">
                          <a:solidFill>
                            <a:schemeClr val="tx1"/>
                          </a:solidFill>
                        </a:rPr>
                        <a:t>Oct</a:t>
                      </a:r>
                      <a:endParaRPr lang="en-IN" sz="1200" b="0" dirty="0">
                        <a:solidFill>
                          <a:schemeClr val="tx1"/>
                        </a:solidFill>
                      </a:endParaRPr>
                    </a:p>
                  </a:txBody>
                  <a:tcPr/>
                </a:tc>
                <a:tc>
                  <a:txBody>
                    <a:bodyPr/>
                    <a:lstStyle/>
                    <a:p>
                      <a:pPr algn="l"/>
                      <a:r>
                        <a:rPr lang="en-US" sz="1200" b="0" dirty="0">
                          <a:solidFill>
                            <a:schemeClr val="tx1"/>
                          </a:solidFill>
                        </a:rPr>
                        <a:t>Nov</a:t>
                      </a:r>
                      <a:endParaRPr lang="en-IN" sz="1200" b="0" dirty="0">
                        <a:solidFill>
                          <a:schemeClr val="tx1"/>
                        </a:solidFill>
                      </a:endParaRPr>
                    </a:p>
                  </a:txBody>
                  <a:tcPr/>
                </a:tc>
                <a:tc>
                  <a:txBody>
                    <a:bodyPr/>
                    <a:lstStyle/>
                    <a:p>
                      <a:pPr algn="l"/>
                      <a:r>
                        <a:rPr lang="en-US" sz="1200" b="0" dirty="0">
                          <a:solidFill>
                            <a:schemeClr val="tx1"/>
                          </a:solidFill>
                        </a:rPr>
                        <a:t>Dec</a:t>
                      </a:r>
                      <a:endParaRPr lang="en-IN" sz="1200" b="0" dirty="0">
                        <a:solidFill>
                          <a:schemeClr val="tx1"/>
                        </a:solidFill>
                      </a:endParaRPr>
                    </a:p>
                  </a:txBody>
                  <a:tcPr/>
                </a:tc>
                <a:extLst>
                  <a:ext uri="{0D108BD9-81ED-4DB2-BD59-A6C34878D82A}">
                    <a16:rowId xmlns:a16="http://schemas.microsoft.com/office/drawing/2014/main" val="10004"/>
                  </a:ext>
                </a:extLst>
              </a:tr>
              <a:tr h="754327">
                <a:tc>
                  <a:txBody>
                    <a:bodyPr/>
                    <a:lstStyle/>
                    <a:p>
                      <a:pPr algn="l"/>
                      <a:r>
                        <a:rPr lang="en-US" sz="1200" b="1" dirty="0">
                          <a:solidFill>
                            <a:schemeClr val="tx1"/>
                          </a:solidFill>
                        </a:rPr>
                        <a:t>Y</a:t>
                      </a:r>
                      <a:endParaRPr lang="en-IN" sz="1200" b="1" dirty="0">
                        <a:solidFill>
                          <a:schemeClr val="tx1"/>
                        </a:solidFill>
                      </a:endParaRPr>
                    </a:p>
                  </a:txBody>
                  <a:tcPr/>
                </a:tc>
                <a:tc>
                  <a:txBody>
                    <a:bodyPr/>
                    <a:lstStyle/>
                    <a:p>
                      <a:pPr algn="l" fontAlgn="b"/>
                      <a:r>
                        <a:rPr lang="en-US" sz="1200" b="0" i="0" u="none" strike="noStrike" dirty="0">
                          <a:solidFill>
                            <a:srgbClr val="000000"/>
                          </a:solidFill>
                          <a:effectLst/>
                          <a:latin typeface="Arial" panose="020B0604020202020204" pitchFamily="34" charset="0"/>
                        </a:rPr>
                        <a:t>200.00</a:t>
                      </a:r>
                      <a:endParaRPr lang="en-IN" sz="1200" b="0" i="0" u="none" strike="noStrike" dirty="0">
                        <a:solidFill>
                          <a:srgbClr val="000000"/>
                        </a:solidFill>
                        <a:effectLst/>
                        <a:latin typeface="Arial" panose="020B0604020202020204" pitchFamily="34" charset="0"/>
                      </a:endParaRPr>
                    </a:p>
                  </a:txBody>
                  <a:tcPr marL="7620" marR="7620" marT="7620" marB="0" vert="vert"/>
                </a:tc>
                <a:tc>
                  <a:txBody>
                    <a:bodyPr/>
                    <a:lstStyle/>
                    <a:p>
                      <a:pPr algn="l"/>
                      <a:r>
                        <a:rPr lang="en-US" sz="1200" b="0" dirty="0">
                          <a:solidFill>
                            <a:schemeClr val="tx1"/>
                          </a:solidFill>
                        </a:rPr>
                        <a:t>150.00</a:t>
                      </a:r>
                      <a:endParaRPr lang="en-IN" sz="1200" b="0" dirty="0">
                        <a:solidFill>
                          <a:schemeClr val="tx1"/>
                        </a:solidFill>
                      </a:endParaRPr>
                    </a:p>
                  </a:txBody>
                  <a:tcPr vert="vert"/>
                </a:tc>
                <a:tc>
                  <a:txBody>
                    <a:bodyPr/>
                    <a:lstStyle/>
                    <a:p>
                      <a:pPr algn="l"/>
                      <a:r>
                        <a:rPr lang="en-US" sz="1200" b="0" dirty="0">
                          <a:solidFill>
                            <a:schemeClr val="tx1"/>
                          </a:solidFill>
                        </a:rPr>
                        <a:t>195.00</a:t>
                      </a:r>
                      <a:endParaRPr lang="en-IN" sz="1200" b="0" dirty="0">
                        <a:solidFill>
                          <a:schemeClr val="tx1"/>
                        </a:solidFill>
                      </a:endParaRPr>
                    </a:p>
                  </a:txBody>
                  <a:tcPr vert="vert"/>
                </a:tc>
                <a:tc>
                  <a:txBody>
                    <a:bodyPr/>
                    <a:lstStyle/>
                    <a:p>
                      <a:pPr algn="l"/>
                      <a:r>
                        <a:rPr lang="en-US" sz="1200" b="0" dirty="0">
                          <a:solidFill>
                            <a:schemeClr val="tx1"/>
                          </a:solidFill>
                        </a:rPr>
                        <a:t>205.00</a:t>
                      </a:r>
                      <a:endParaRPr lang="en-IN" sz="1200" b="0" dirty="0">
                        <a:solidFill>
                          <a:schemeClr val="tx1"/>
                        </a:solidFill>
                      </a:endParaRPr>
                    </a:p>
                  </a:txBody>
                  <a:tcPr vert="vert"/>
                </a:tc>
                <a:tc>
                  <a:txBody>
                    <a:bodyPr/>
                    <a:lstStyle/>
                    <a:p>
                      <a:pPr algn="l"/>
                      <a:r>
                        <a:rPr lang="en-US" sz="1200" b="0" dirty="0">
                          <a:solidFill>
                            <a:schemeClr val="tx1"/>
                          </a:solidFill>
                        </a:rPr>
                        <a:t>265.00</a:t>
                      </a:r>
                      <a:endParaRPr lang="en-IN" sz="1200" b="0" dirty="0">
                        <a:solidFill>
                          <a:schemeClr val="tx1"/>
                        </a:solidFill>
                      </a:endParaRPr>
                    </a:p>
                  </a:txBody>
                  <a:tcPr vert="vert"/>
                </a:tc>
                <a:tc>
                  <a:txBody>
                    <a:bodyPr/>
                    <a:lstStyle/>
                    <a:p>
                      <a:pPr algn="l"/>
                      <a:r>
                        <a:rPr lang="en-US" sz="1200" b="0" dirty="0">
                          <a:solidFill>
                            <a:schemeClr val="tx1"/>
                          </a:solidFill>
                        </a:rPr>
                        <a:t>150.00</a:t>
                      </a:r>
                      <a:endParaRPr lang="en-IN" sz="1200" b="0" dirty="0">
                        <a:solidFill>
                          <a:schemeClr val="tx1"/>
                        </a:solidFill>
                      </a:endParaRPr>
                    </a:p>
                  </a:txBody>
                  <a:tcPr vert="vert"/>
                </a:tc>
                <a:tc>
                  <a:txBody>
                    <a:bodyPr/>
                    <a:lstStyle/>
                    <a:p>
                      <a:pPr algn="l"/>
                      <a:r>
                        <a:rPr lang="en-US" sz="1200" b="0" dirty="0">
                          <a:solidFill>
                            <a:schemeClr val="tx1"/>
                          </a:solidFill>
                        </a:rPr>
                        <a:t>105.00</a:t>
                      </a:r>
                      <a:endParaRPr lang="en-IN" sz="1200" b="0" dirty="0">
                        <a:solidFill>
                          <a:schemeClr val="tx1"/>
                        </a:solidFill>
                      </a:endParaRPr>
                    </a:p>
                  </a:txBody>
                  <a:tcPr vert="vert"/>
                </a:tc>
                <a:tc>
                  <a:txBody>
                    <a:bodyPr/>
                    <a:lstStyle/>
                    <a:p>
                      <a:pPr algn="l"/>
                      <a:r>
                        <a:rPr lang="en-US" sz="1200" b="0" dirty="0">
                          <a:solidFill>
                            <a:schemeClr val="tx1"/>
                          </a:solidFill>
                        </a:rPr>
                        <a:t>230.00</a:t>
                      </a:r>
                      <a:endParaRPr lang="en-IN" sz="1200" b="0" dirty="0">
                        <a:solidFill>
                          <a:schemeClr val="tx1"/>
                        </a:solidFill>
                      </a:endParaRPr>
                    </a:p>
                  </a:txBody>
                  <a:tcPr vert="vert"/>
                </a:tc>
                <a:tc>
                  <a:txBody>
                    <a:bodyPr/>
                    <a:lstStyle/>
                    <a:p>
                      <a:pPr algn="l"/>
                      <a:r>
                        <a:rPr lang="en-US" sz="1200" b="0" dirty="0">
                          <a:solidFill>
                            <a:schemeClr val="tx1"/>
                          </a:solidFill>
                        </a:rPr>
                        <a:t>270.00</a:t>
                      </a:r>
                      <a:endParaRPr lang="en-IN" sz="1200" b="0" dirty="0">
                        <a:solidFill>
                          <a:schemeClr val="tx1"/>
                        </a:solidFill>
                      </a:endParaRPr>
                    </a:p>
                  </a:txBody>
                  <a:tcPr vert="vert"/>
                </a:tc>
                <a:tc>
                  <a:txBody>
                    <a:bodyPr/>
                    <a:lstStyle/>
                    <a:p>
                      <a:pPr algn="l"/>
                      <a:r>
                        <a:rPr lang="en-US" sz="1200" b="0" dirty="0">
                          <a:solidFill>
                            <a:schemeClr val="tx1"/>
                          </a:solidFill>
                        </a:rPr>
                        <a:t>260.00</a:t>
                      </a:r>
                      <a:endParaRPr lang="en-IN" sz="1200" b="0" dirty="0">
                        <a:solidFill>
                          <a:schemeClr val="tx1"/>
                        </a:solidFill>
                      </a:endParaRPr>
                    </a:p>
                  </a:txBody>
                  <a:tcPr vert="vert"/>
                </a:tc>
                <a:tc>
                  <a:txBody>
                    <a:bodyPr/>
                    <a:lstStyle/>
                    <a:p>
                      <a:pPr algn="l"/>
                      <a:r>
                        <a:rPr lang="en-US" sz="1200" b="0" dirty="0">
                          <a:solidFill>
                            <a:schemeClr val="tx1"/>
                          </a:solidFill>
                        </a:rPr>
                        <a:t>200.00</a:t>
                      </a:r>
                      <a:endParaRPr lang="en-IN" sz="1200" b="0" dirty="0">
                        <a:solidFill>
                          <a:schemeClr val="tx1"/>
                        </a:solidFill>
                      </a:endParaRPr>
                    </a:p>
                  </a:txBody>
                  <a:tcPr vert="vert"/>
                </a:tc>
                <a:tc>
                  <a:txBody>
                    <a:bodyPr/>
                    <a:lstStyle/>
                    <a:p>
                      <a:pPr algn="l"/>
                      <a:r>
                        <a:rPr lang="en-US" sz="1200" b="0" dirty="0">
                          <a:solidFill>
                            <a:schemeClr val="tx1"/>
                          </a:solidFill>
                        </a:rPr>
                        <a:t>210.00</a:t>
                      </a:r>
                      <a:endParaRPr lang="en-IN" sz="1200" b="0" dirty="0">
                        <a:solidFill>
                          <a:schemeClr val="tx1"/>
                        </a:solidFill>
                      </a:endParaRPr>
                    </a:p>
                  </a:txBody>
                  <a:tcPr vert="vert"/>
                </a:tc>
                <a:extLst>
                  <a:ext uri="{0D108BD9-81ED-4DB2-BD59-A6C34878D82A}">
                    <a16:rowId xmlns:a16="http://schemas.microsoft.com/office/drawing/2014/main" val="10005"/>
                  </a:ext>
                </a:extLst>
              </a:tr>
            </a:tbl>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997C632-1038-4D06-8C2F-DE35E45A982D}"/>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82366E8C-1E2E-47B7-8CC0-25843B202400}"/>
              </a:ext>
            </a:extLst>
          </p:cNvPr>
          <p:cNvSpPr>
            <a:spLocks noGrp="1"/>
          </p:cNvSpPr>
          <p:nvPr>
            <p:ph type="ftr" sz="quarter" idx="11"/>
          </p:nvPr>
        </p:nvSpPr>
        <p:spPr/>
        <p:txBody>
          <a:bodyPr/>
          <a:lstStyle/>
          <a:p>
            <a:pPr>
              <a:defRPr/>
            </a:pPr>
            <a:r>
              <a:rPr lang="en-US"/>
              <a:t>RNSengupta,IME Dept,IIT Kanpur,INDIA</a:t>
            </a:r>
          </a:p>
        </p:txBody>
      </p:sp>
      <p:sp>
        <p:nvSpPr>
          <p:cNvPr id="201732" name="Slide Number Placeholder 5">
            <a:extLst>
              <a:ext uri="{FF2B5EF4-FFF2-40B4-BE49-F238E27FC236}">
                <a16:creationId xmlns:a16="http://schemas.microsoft.com/office/drawing/2014/main" id="{BB329A97-9178-4F07-90AF-F97FE3C6DA3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EC179A-81AA-44CD-B52A-CB5EAD1E32BD}" type="slidenum">
              <a:rPr lang="en-US" altLang="en-US" sz="1400" smtClean="0"/>
              <a:pPr>
                <a:spcBef>
                  <a:spcPct val="0"/>
                </a:spcBef>
                <a:buFontTx/>
                <a:buNone/>
              </a:pPr>
              <a:t>72</a:t>
            </a:fld>
            <a:endParaRPr lang="en-US" altLang="en-US" sz="1400"/>
          </a:p>
        </p:txBody>
      </p:sp>
      <p:sp>
        <p:nvSpPr>
          <p:cNvPr id="60421" name="Rectangle 2">
            <a:extLst>
              <a:ext uri="{FF2B5EF4-FFF2-40B4-BE49-F238E27FC236}">
                <a16:creationId xmlns:a16="http://schemas.microsoft.com/office/drawing/2014/main" id="{ED18DAFD-2CF6-4D5E-849A-4216EDC60C57}"/>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multiple non-adaptive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11</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b="1" dirty="0">
              <a:solidFill>
                <a:srgbClr val="0000FF"/>
              </a:solidFill>
            </a:endParaRPr>
          </a:p>
        </p:txBody>
      </p:sp>
      <p:sp>
        <p:nvSpPr>
          <p:cNvPr id="201734" name="Rectangle 3">
            <a:extLst>
              <a:ext uri="{FF2B5EF4-FFF2-40B4-BE49-F238E27FC236}">
                <a16:creationId xmlns:a16="http://schemas.microsoft.com/office/drawing/2014/main" id="{2398B568-8DFF-4222-B3CD-E153A337FD9C}"/>
              </a:ext>
            </a:extLst>
          </p:cNvPr>
          <p:cNvSpPr>
            <a:spLocks noGrp="1" noChangeArrowheads="1"/>
          </p:cNvSpPr>
          <p:nvPr>
            <p:ph type="body" idx="1"/>
          </p:nvPr>
        </p:nvSpPr>
        <p:spPr/>
        <p:txBody>
          <a:bodyPr/>
          <a:lstStyle/>
          <a:p>
            <a:pPr algn="ctr" eaLnBrk="1" hangingPunct="1">
              <a:lnSpc>
                <a:spcPct val="90000"/>
              </a:lnSpc>
              <a:buFontTx/>
              <a:buNone/>
            </a:pPr>
            <a:endParaRPr lang="en-US" altLang="en-US" sz="3000">
              <a:sym typeface="Symbol" panose="05050102010706020507" pitchFamily="18" charset="2"/>
            </a:endParaRPr>
          </a:p>
        </p:txBody>
      </p:sp>
      <p:pic>
        <p:nvPicPr>
          <p:cNvPr id="201735" name="Picture 2">
            <a:extLst>
              <a:ext uri="{FF2B5EF4-FFF2-40B4-BE49-F238E27FC236}">
                <a16:creationId xmlns:a16="http://schemas.microsoft.com/office/drawing/2014/main" id="{2EB17690-6844-408C-A884-FA0C841896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CF63D41-2A1F-4611-89C0-40D4F8941814}"/>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9A1CFE9C-2D13-4DD8-9CD4-6419CAC51610}"/>
              </a:ext>
            </a:extLst>
          </p:cNvPr>
          <p:cNvSpPr>
            <a:spLocks noGrp="1"/>
          </p:cNvSpPr>
          <p:nvPr>
            <p:ph type="ftr" sz="quarter" idx="11"/>
          </p:nvPr>
        </p:nvSpPr>
        <p:spPr/>
        <p:txBody>
          <a:bodyPr/>
          <a:lstStyle/>
          <a:p>
            <a:pPr>
              <a:defRPr/>
            </a:pPr>
            <a:r>
              <a:rPr lang="en-US"/>
              <a:t>RNSengupta,IME Dept,IIT Kanpur,INDIA</a:t>
            </a:r>
          </a:p>
        </p:txBody>
      </p:sp>
      <p:sp>
        <p:nvSpPr>
          <p:cNvPr id="202756" name="Slide Number Placeholder 5">
            <a:extLst>
              <a:ext uri="{FF2B5EF4-FFF2-40B4-BE49-F238E27FC236}">
                <a16:creationId xmlns:a16="http://schemas.microsoft.com/office/drawing/2014/main" id="{333BFE08-B1AA-48FD-A6C1-A368FB606D7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8FDD05D-FC01-4749-B495-3EC159846043}" type="slidenum">
              <a:rPr lang="en-US" altLang="en-US" sz="1400" smtClean="0"/>
              <a:pPr>
                <a:spcBef>
                  <a:spcPct val="0"/>
                </a:spcBef>
                <a:buFontTx/>
                <a:buNone/>
              </a:pPr>
              <a:t>73</a:t>
            </a:fld>
            <a:endParaRPr lang="en-US" altLang="en-US" sz="1400"/>
          </a:p>
        </p:txBody>
      </p:sp>
      <p:sp>
        <p:nvSpPr>
          <p:cNvPr id="60421" name="Rectangle 2">
            <a:extLst>
              <a:ext uri="{FF2B5EF4-FFF2-40B4-BE49-F238E27FC236}">
                <a16:creationId xmlns:a16="http://schemas.microsoft.com/office/drawing/2014/main" id="{3F1C89EA-5995-469D-A20A-3F80F761DBA4}"/>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multiple non-adaptive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11</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b="1" dirty="0">
              <a:solidFill>
                <a:srgbClr val="0000FF"/>
              </a:solidFill>
            </a:endParaRPr>
          </a:p>
        </p:txBody>
      </p:sp>
      <p:sp>
        <p:nvSpPr>
          <p:cNvPr id="60422" name="Rectangle 3">
            <a:extLst>
              <a:ext uri="{FF2B5EF4-FFF2-40B4-BE49-F238E27FC236}">
                <a16:creationId xmlns:a16="http://schemas.microsoft.com/office/drawing/2014/main" id="{5FDA4B06-0B88-40E9-997D-64464192805B}"/>
              </a:ext>
            </a:extLst>
          </p:cNvPr>
          <p:cNvSpPr>
            <a:spLocks noGrp="1" noChangeArrowheads="1"/>
          </p:cNvSpPr>
          <p:nvPr>
            <p:ph type="body" idx="1"/>
          </p:nvPr>
        </p:nvSpPr>
        <p:spPr/>
        <p:txBody>
          <a:bodyPr/>
          <a:lstStyle/>
          <a:p>
            <a:pPr marL="0" indent="0" algn="ctr" eaLnBrk="1" hangingPunct="1">
              <a:lnSpc>
                <a:spcPct val="90000"/>
              </a:lnSpc>
              <a:buFontTx/>
              <a:buNone/>
              <a:defRPr/>
            </a:pPr>
            <a:r>
              <a:rPr lang="en-US" altLang="en-US" sz="3500" b="1" dirty="0">
                <a:solidFill>
                  <a:srgbClr val="0000FF"/>
                </a:solidFill>
                <a:sym typeface="Symbol" panose="05050102010706020507" pitchFamily="18" charset="2"/>
              </a:rPr>
              <a:t>Starting Values</a:t>
            </a:r>
          </a:p>
          <a:p>
            <a:pPr eaLnBrk="1" hangingPunct="1">
              <a:lnSpc>
                <a:spcPct val="90000"/>
              </a:lnSpc>
              <a:buFont typeface="Wingdings" panose="05000000000000000000" pitchFamily="2" charset="2"/>
              <a:buChar char="§"/>
              <a:defRPr/>
            </a:pPr>
            <a:r>
              <a:rPr lang="en-US" altLang="en-US" sz="3500" dirty="0">
                <a:sym typeface="Symbol" panose="05050102010706020507" pitchFamily="18" charset="2"/>
              </a:rPr>
              <a:t>F</a:t>
            </a:r>
            <a:r>
              <a:rPr lang="en-US" altLang="en-US" sz="3500" baseline="-25000" dirty="0">
                <a:sym typeface="Symbol" panose="05050102010706020507" pitchFamily="18" charset="2"/>
              </a:rPr>
              <a:t>1</a:t>
            </a:r>
            <a:r>
              <a:rPr lang="en-US" altLang="en-US" sz="3500" dirty="0">
                <a:sym typeface="Symbol" panose="05050102010706020507" pitchFamily="18" charset="2"/>
              </a:rPr>
              <a:t> = Y</a:t>
            </a:r>
            <a:r>
              <a:rPr lang="en-US" altLang="en-US" sz="3500" baseline="-25000" dirty="0">
                <a:sym typeface="Symbol" panose="05050102010706020507" pitchFamily="18" charset="2"/>
              </a:rPr>
              <a:t>1</a:t>
            </a:r>
            <a:r>
              <a:rPr lang="en-US" altLang="en-US" sz="3500" dirty="0">
                <a:sym typeface="Symbol" panose="05050102010706020507" pitchFamily="18" charset="2"/>
              </a:rPr>
              <a:t> (This may not be a good logic to start, and in case we have the </a:t>
            </a:r>
            <a:r>
              <a:rPr lang="en-US" altLang="en-US" sz="3500" b="1" dirty="0">
                <a:solidFill>
                  <a:srgbClr val="0000FF"/>
                </a:solidFill>
                <a:sym typeface="Symbol" panose="05050102010706020507" pitchFamily="18" charset="2"/>
              </a:rPr>
              <a:t>AVERAGE</a:t>
            </a:r>
            <a:r>
              <a:rPr lang="en-US" altLang="en-US" sz="3500" dirty="0">
                <a:sym typeface="Symbol" panose="05050102010706020507" pitchFamily="18" charset="2"/>
              </a:rPr>
              <a:t> value from some past data we can use it here)</a:t>
            </a:r>
          </a:p>
          <a:p>
            <a:pPr eaLnBrk="1" hangingPunct="1">
              <a:lnSpc>
                <a:spcPct val="90000"/>
              </a:lnSpc>
              <a:buFont typeface="Wingdings" panose="05000000000000000000" pitchFamily="2" charset="2"/>
              <a:buChar char="§"/>
              <a:defRPr/>
            </a:pPr>
            <a:r>
              <a:rPr lang="en-US" altLang="en-US" sz="3500" dirty="0">
                <a:sym typeface="Symbol" panose="05050102010706020507" pitchFamily="18" charset="2"/>
              </a:rPr>
              <a:t>F</a:t>
            </a:r>
            <a:r>
              <a:rPr lang="en-US" altLang="en-US" sz="3500" baseline="-25000" dirty="0">
                <a:sym typeface="Symbol" panose="05050102010706020507" pitchFamily="18" charset="2"/>
              </a:rPr>
              <a:t>2</a:t>
            </a:r>
            <a:r>
              <a:rPr lang="en-US" altLang="en-US" sz="3500" dirty="0">
                <a:sym typeface="Symbol" panose="05050102010706020507" pitchFamily="18" charset="2"/>
              </a:rPr>
              <a:t> = Y</a:t>
            </a:r>
            <a:r>
              <a:rPr lang="en-US" altLang="en-US" sz="3500" baseline="-25000" dirty="0">
                <a:sym typeface="Symbol" panose="05050102010706020507" pitchFamily="18" charset="2"/>
              </a:rPr>
              <a:t>1</a:t>
            </a:r>
            <a:r>
              <a:rPr lang="en-US" altLang="en-US" sz="3500" dirty="0">
                <a:sym typeface="Symbol" panose="05050102010706020507" pitchFamily="18" charset="2"/>
              </a:rPr>
              <a:t> (This means we are expecting the forecasted value of next time will be </a:t>
            </a:r>
            <a:r>
              <a:rPr lang="en-US" altLang="en-US" sz="3500" b="1" dirty="0">
                <a:solidFill>
                  <a:srgbClr val="0000FF"/>
                </a:solidFill>
                <a:sym typeface="Symbol" panose="05050102010706020507" pitchFamily="18" charset="2"/>
              </a:rPr>
              <a:t>BEST estimated</a:t>
            </a:r>
            <a:r>
              <a:rPr lang="en-US" altLang="en-US" sz="3500" dirty="0">
                <a:sym typeface="Symbol" panose="05050102010706020507" pitchFamily="18" charset="2"/>
              </a:rPr>
              <a:t> by actual of previous time)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10975FE-FDAC-4F6B-B67C-69A1198C4AC1}"/>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7843A0BE-1027-447E-93B1-FC4E676B4BFC}"/>
              </a:ext>
            </a:extLst>
          </p:cNvPr>
          <p:cNvSpPr>
            <a:spLocks noGrp="1"/>
          </p:cNvSpPr>
          <p:nvPr>
            <p:ph type="ftr" sz="quarter" idx="11"/>
          </p:nvPr>
        </p:nvSpPr>
        <p:spPr/>
        <p:txBody>
          <a:bodyPr/>
          <a:lstStyle/>
          <a:p>
            <a:pPr>
              <a:defRPr/>
            </a:pPr>
            <a:r>
              <a:rPr lang="en-US"/>
              <a:t>RNSengupta,IME Dept,IIT Kanpur,INDIA</a:t>
            </a:r>
          </a:p>
        </p:txBody>
      </p:sp>
      <p:sp>
        <p:nvSpPr>
          <p:cNvPr id="203780" name="Slide Number Placeholder 5">
            <a:extLst>
              <a:ext uri="{FF2B5EF4-FFF2-40B4-BE49-F238E27FC236}">
                <a16:creationId xmlns:a16="http://schemas.microsoft.com/office/drawing/2014/main" id="{F3F271D0-397E-48F2-98A4-94ED2CA49BF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42236DA-C7C4-46C1-B4CB-77B09980C6EB}" type="slidenum">
              <a:rPr lang="en-US" altLang="en-US" sz="1400" smtClean="0"/>
              <a:pPr>
                <a:spcBef>
                  <a:spcPct val="0"/>
                </a:spcBef>
                <a:buFontTx/>
                <a:buNone/>
              </a:pPr>
              <a:t>74</a:t>
            </a:fld>
            <a:endParaRPr lang="en-US" altLang="en-US" sz="1400"/>
          </a:p>
        </p:txBody>
      </p:sp>
      <p:sp>
        <p:nvSpPr>
          <p:cNvPr id="61445" name="Rectangle 2">
            <a:extLst>
              <a:ext uri="{FF2B5EF4-FFF2-40B4-BE49-F238E27FC236}">
                <a16:creationId xmlns:a16="http://schemas.microsoft.com/office/drawing/2014/main" id="{DB7134D2-D143-4D1D-9CA8-499D5D929B5C}"/>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multiple non-adaptive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11</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b="1" dirty="0">
              <a:solidFill>
                <a:srgbClr val="0000FF"/>
              </a:solidFill>
            </a:endParaRPr>
          </a:p>
        </p:txBody>
      </p:sp>
      <p:sp>
        <p:nvSpPr>
          <p:cNvPr id="203782" name="Rectangle 3">
            <a:extLst>
              <a:ext uri="{FF2B5EF4-FFF2-40B4-BE49-F238E27FC236}">
                <a16:creationId xmlns:a16="http://schemas.microsoft.com/office/drawing/2014/main" id="{DDCF7808-C3BB-4305-9C6B-9DB3093181A9}"/>
              </a:ext>
            </a:extLst>
          </p:cNvPr>
          <p:cNvSpPr>
            <a:spLocks noGrp="1" noChangeArrowheads="1"/>
          </p:cNvSpPr>
          <p:nvPr>
            <p:ph type="body" idx="1"/>
          </p:nvPr>
        </p:nvSpPr>
        <p:spPr/>
        <p:txBody>
          <a:bodyPr/>
          <a:lstStyle/>
          <a:p>
            <a:pPr eaLnBrk="1" hangingPunct="1">
              <a:lnSpc>
                <a:spcPct val="90000"/>
              </a:lnSpc>
              <a:buFontTx/>
              <a:buNone/>
            </a:pPr>
            <a:endParaRPr lang="en-US" altLang="en-US" sz="3000">
              <a:sym typeface="Symbol" panose="05050102010706020507" pitchFamily="18" charset="2"/>
            </a:endParaRPr>
          </a:p>
        </p:txBody>
      </p:sp>
      <p:graphicFrame>
        <p:nvGraphicFramePr>
          <p:cNvPr id="2" name="Table 5">
            <a:extLst>
              <a:ext uri="{FF2B5EF4-FFF2-40B4-BE49-F238E27FC236}">
                <a16:creationId xmlns:a16="http://schemas.microsoft.com/office/drawing/2014/main" id="{1E7BF931-3003-4D35-81F4-73692653D132}"/>
              </a:ext>
            </a:extLst>
          </p:cNvPr>
          <p:cNvGraphicFramePr>
            <a:graphicFrameLocks noGrp="1"/>
          </p:cNvGraphicFramePr>
          <p:nvPr>
            <p:extLst>
              <p:ext uri="{D42A27DB-BD31-4B8C-83A1-F6EECF244321}">
                <p14:modId xmlns:p14="http://schemas.microsoft.com/office/powerpoint/2010/main" val="644740203"/>
              </p:ext>
            </p:extLst>
          </p:nvPr>
        </p:nvGraphicFramePr>
        <p:xfrm>
          <a:off x="609600" y="1600200"/>
          <a:ext cx="10972800" cy="4525965"/>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3622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gridCol w="2286000">
                  <a:extLst>
                    <a:ext uri="{9D8B030D-6E8A-4147-A177-3AD203B41FA5}">
                      <a16:colId xmlns:a16="http://schemas.microsoft.com/office/drawing/2014/main" val="20004"/>
                    </a:ext>
                  </a:extLst>
                </a:gridCol>
              </a:tblGrid>
              <a:tr h="905193">
                <a:tc>
                  <a:txBody>
                    <a:bodyPr/>
                    <a:lstStyle/>
                    <a:p>
                      <a:pPr algn="l"/>
                      <a:r>
                        <a:rPr lang="el-GR" sz="2200" b="1" dirty="0">
                          <a:solidFill>
                            <a:schemeClr val="tx1"/>
                          </a:solidFill>
                        </a:rPr>
                        <a:t>α</a:t>
                      </a:r>
                      <a:r>
                        <a:rPr lang="en-US" sz="2200" b="1" baseline="-25000" dirty="0">
                          <a:solidFill>
                            <a:schemeClr val="tx1"/>
                          </a:solidFill>
                        </a:rPr>
                        <a:t>1</a:t>
                      </a:r>
                      <a:r>
                        <a:rPr lang="en-US" sz="2200" b="1" dirty="0">
                          <a:solidFill>
                            <a:schemeClr val="tx1"/>
                          </a:solidFill>
                        </a:rPr>
                        <a:t>,</a:t>
                      </a:r>
                      <a:r>
                        <a:rPr lang="el-GR" sz="2200" b="1" dirty="0">
                          <a:solidFill>
                            <a:schemeClr val="tx1"/>
                          </a:solidFill>
                        </a:rPr>
                        <a:t> α</a:t>
                      </a:r>
                      <a:r>
                        <a:rPr lang="en-US" sz="2200" b="1" baseline="-25000" dirty="0">
                          <a:solidFill>
                            <a:schemeClr val="tx1"/>
                          </a:solidFill>
                        </a:rPr>
                        <a:t>2</a:t>
                      </a:r>
                      <a:r>
                        <a:rPr lang="en-US" sz="2200" b="1" dirty="0">
                          <a:solidFill>
                            <a:schemeClr val="tx1"/>
                          </a:solidFill>
                        </a:rPr>
                        <a:t>,</a:t>
                      </a:r>
                      <a:r>
                        <a:rPr lang="el-GR" sz="2200" b="1" dirty="0">
                          <a:solidFill>
                            <a:schemeClr val="tx1"/>
                          </a:solidFill>
                        </a:rPr>
                        <a:t> α</a:t>
                      </a:r>
                      <a:r>
                        <a:rPr lang="en-US" sz="2200" b="1" baseline="-25000" dirty="0">
                          <a:solidFill>
                            <a:schemeClr val="tx1"/>
                          </a:solidFill>
                        </a:rPr>
                        <a:t>3</a:t>
                      </a:r>
                      <a:r>
                        <a:rPr lang="en-US" sz="2200" b="1" dirty="0">
                          <a:solidFill>
                            <a:schemeClr val="tx1"/>
                          </a:solidFill>
                        </a:rPr>
                        <a:t>,</a:t>
                      </a:r>
                      <a:r>
                        <a:rPr lang="el-GR" sz="2200" b="1" dirty="0">
                          <a:solidFill>
                            <a:schemeClr val="tx1"/>
                          </a:solidFill>
                        </a:rPr>
                        <a:t> α</a:t>
                      </a:r>
                      <a:r>
                        <a:rPr lang="en-US" sz="2200" b="1" baseline="-25000" dirty="0">
                          <a:solidFill>
                            <a:schemeClr val="tx1"/>
                          </a:solidFill>
                        </a:rPr>
                        <a:t>4</a:t>
                      </a:r>
                      <a:endParaRPr lang="en-IN" sz="2200" b="1" baseline="-25000" dirty="0">
                        <a:solidFill>
                          <a:schemeClr val="tx1"/>
                        </a:solidFill>
                      </a:endParaRPr>
                    </a:p>
                  </a:txBody>
                  <a:tcPr/>
                </a:tc>
                <a:tc>
                  <a:txBody>
                    <a:bodyPr/>
                    <a:lstStyle/>
                    <a:p>
                      <a:pPr algn="l" fontAlgn="b"/>
                      <a:r>
                        <a:rPr lang="en-IN" sz="2200" b="1" i="0" u="none" strike="noStrike" dirty="0">
                          <a:solidFill>
                            <a:srgbClr val="000000"/>
                          </a:solidFill>
                          <a:effectLst/>
                          <a:latin typeface="Calibri" panose="020F0502020204030204" pitchFamily="34" charset="0"/>
                        </a:rPr>
                        <a:t>0.40,0.30,0.20,0.10</a:t>
                      </a:r>
                    </a:p>
                  </a:txBody>
                  <a:tcPr marL="7620" marR="7620" marT="7620" marB="0"/>
                </a:tc>
                <a:tc>
                  <a:txBody>
                    <a:bodyPr/>
                    <a:lstStyle/>
                    <a:p>
                      <a:pPr algn="l" fontAlgn="b"/>
                      <a:r>
                        <a:rPr lang="en-IN" sz="2200" b="1" i="0" u="none" strike="noStrike" dirty="0">
                          <a:solidFill>
                            <a:srgbClr val="000000"/>
                          </a:solidFill>
                          <a:effectLst/>
                          <a:latin typeface="Calibri" panose="020F0502020204030204" pitchFamily="34" charset="0"/>
                        </a:rPr>
                        <a:t>0.50,0.40,0.10,0.00</a:t>
                      </a:r>
                    </a:p>
                  </a:txBody>
                  <a:tcPr marL="7620" marR="7620" marT="7620" marB="0"/>
                </a:tc>
                <a:tc>
                  <a:txBody>
                    <a:bodyPr/>
                    <a:lstStyle/>
                    <a:p>
                      <a:pPr algn="l" fontAlgn="b"/>
                      <a:r>
                        <a:rPr lang="en-IN" sz="2200" b="1" i="0" u="none" strike="noStrike" dirty="0">
                          <a:solidFill>
                            <a:srgbClr val="000000"/>
                          </a:solidFill>
                          <a:effectLst/>
                          <a:latin typeface="Calibri" panose="020F0502020204030204" pitchFamily="34" charset="0"/>
                        </a:rPr>
                        <a:t>0.30,0.25,0.25,0.20</a:t>
                      </a:r>
                    </a:p>
                  </a:txBody>
                  <a:tcPr marL="7620" marR="7620" marT="7620" marB="0"/>
                </a:tc>
                <a:tc>
                  <a:txBody>
                    <a:bodyPr/>
                    <a:lstStyle/>
                    <a:p>
                      <a:pPr algn="l" fontAlgn="b"/>
                      <a:r>
                        <a:rPr lang="en-IN" sz="2200" b="1" i="0" u="none" strike="noStrike" dirty="0">
                          <a:solidFill>
                            <a:srgbClr val="000000"/>
                          </a:solidFill>
                          <a:effectLst/>
                          <a:latin typeface="Calibri" panose="020F0502020204030204" pitchFamily="34" charset="0"/>
                        </a:rPr>
                        <a:t>0.30,0.30,0.20,0.20</a:t>
                      </a:r>
                    </a:p>
                  </a:txBody>
                  <a:tcPr marL="7620" marR="7620" marT="7620" marB="0"/>
                </a:tc>
                <a:extLst>
                  <a:ext uri="{0D108BD9-81ED-4DB2-BD59-A6C34878D82A}">
                    <a16:rowId xmlns:a16="http://schemas.microsoft.com/office/drawing/2014/main" val="10000"/>
                  </a:ext>
                </a:extLst>
              </a:tr>
              <a:tr h="905193">
                <a:tc>
                  <a:txBody>
                    <a:bodyPr/>
                    <a:lstStyle/>
                    <a:p>
                      <a:pPr algn="l"/>
                      <a:r>
                        <a:rPr lang="en-US" sz="2200" dirty="0">
                          <a:solidFill>
                            <a:schemeClr val="tx1"/>
                          </a:solidFill>
                        </a:rPr>
                        <a:t>MSE</a:t>
                      </a:r>
                      <a:endParaRPr lang="en-IN" sz="2200" dirty="0">
                        <a:solidFill>
                          <a:schemeClr val="tx1"/>
                        </a:solidFill>
                      </a:endParaRPr>
                    </a:p>
                  </a:txBody>
                  <a:tcPr/>
                </a:tc>
                <a:tc>
                  <a:txBody>
                    <a:bodyPr/>
                    <a:lstStyle/>
                    <a:p>
                      <a:pPr algn="l" fontAlgn="b"/>
                      <a:r>
                        <a:rPr lang="en-IN" sz="2200" b="0" i="0" u="none" strike="noStrike" dirty="0">
                          <a:solidFill>
                            <a:srgbClr val="000000"/>
                          </a:solidFill>
                          <a:effectLst/>
                          <a:latin typeface="Calibri" panose="020F0502020204030204" pitchFamily="34" charset="0"/>
                        </a:rPr>
                        <a:t>3248.749</a:t>
                      </a:r>
                    </a:p>
                  </a:txBody>
                  <a:tcPr marL="7620" marR="7620" marT="7620" marB="0"/>
                </a:tc>
                <a:tc>
                  <a:txBody>
                    <a:bodyPr/>
                    <a:lstStyle/>
                    <a:p>
                      <a:pPr algn="l" fontAlgn="b"/>
                      <a:r>
                        <a:rPr lang="en-IN" sz="2200" b="0" i="0" u="none" strike="noStrike" dirty="0">
                          <a:solidFill>
                            <a:srgbClr val="000000"/>
                          </a:solidFill>
                          <a:effectLst/>
                          <a:latin typeface="Calibri" panose="020F0502020204030204" pitchFamily="34" charset="0"/>
                        </a:rPr>
                        <a:t>3332.312</a:t>
                      </a:r>
                    </a:p>
                  </a:txBody>
                  <a:tcPr marL="7620" marR="7620" marT="7620" marB="0"/>
                </a:tc>
                <a:tc>
                  <a:txBody>
                    <a:bodyPr/>
                    <a:lstStyle/>
                    <a:p>
                      <a:pPr algn="l" fontAlgn="b"/>
                      <a:r>
                        <a:rPr lang="en-IN" sz="2200" b="0" i="0" u="none" strike="noStrike" dirty="0">
                          <a:solidFill>
                            <a:srgbClr val="000000"/>
                          </a:solidFill>
                          <a:effectLst/>
                          <a:latin typeface="Calibri" panose="020F0502020204030204" pitchFamily="34" charset="0"/>
                        </a:rPr>
                        <a:t>3145.955</a:t>
                      </a:r>
                    </a:p>
                  </a:txBody>
                  <a:tcPr marL="7620" marR="7620" marT="7620" marB="0"/>
                </a:tc>
                <a:tc>
                  <a:txBody>
                    <a:bodyPr/>
                    <a:lstStyle/>
                    <a:p>
                      <a:pPr algn="l" fontAlgn="b"/>
                      <a:r>
                        <a:rPr lang="en-IN" sz="2200" b="1" i="0" u="none" strike="noStrike" dirty="0">
                          <a:solidFill>
                            <a:srgbClr val="0000FF"/>
                          </a:solidFill>
                          <a:effectLst/>
                          <a:latin typeface="Calibri" panose="020F0502020204030204" pitchFamily="34" charset="0"/>
                        </a:rPr>
                        <a:t>3056.595</a:t>
                      </a:r>
                    </a:p>
                  </a:txBody>
                  <a:tcPr marL="7620" marR="7620" marT="7620" marB="0"/>
                </a:tc>
                <a:extLst>
                  <a:ext uri="{0D108BD9-81ED-4DB2-BD59-A6C34878D82A}">
                    <a16:rowId xmlns:a16="http://schemas.microsoft.com/office/drawing/2014/main" val="10001"/>
                  </a:ext>
                </a:extLst>
              </a:tr>
              <a:tr h="905193">
                <a:tc>
                  <a:txBody>
                    <a:bodyPr/>
                    <a:lstStyle/>
                    <a:p>
                      <a:pPr algn="l"/>
                      <a:r>
                        <a:rPr lang="en-US" sz="2200" b="0" dirty="0">
                          <a:solidFill>
                            <a:schemeClr val="tx1"/>
                          </a:solidFill>
                        </a:rPr>
                        <a:t>MAE</a:t>
                      </a:r>
                      <a:endParaRPr lang="en-IN" sz="2200" b="0" dirty="0">
                        <a:solidFill>
                          <a:schemeClr val="tx1"/>
                        </a:solidFill>
                      </a:endParaRPr>
                    </a:p>
                  </a:txBody>
                  <a:tcPr/>
                </a:tc>
                <a:tc>
                  <a:txBody>
                    <a:bodyPr/>
                    <a:lstStyle/>
                    <a:p>
                      <a:pPr algn="l" fontAlgn="b"/>
                      <a:r>
                        <a:rPr lang="en-IN" sz="2200" b="0" i="0" u="none" strike="noStrike" dirty="0">
                          <a:solidFill>
                            <a:srgbClr val="000000"/>
                          </a:solidFill>
                          <a:effectLst/>
                          <a:latin typeface="Calibri" panose="020F0502020204030204" pitchFamily="34" charset="0"/>
                        </a:rPr>
                        <a:t>47.78404</a:t>
                      </a:r>
                    </a:p>
                  </a:txBody>
                  <a:tcPr marL="7620" marR="7620" marT="7620" marB="0"/>
                </a:tc>
                <a:tc>
                  <a:txBody>
                    <a:bodyPr/>
                    <a:lstStyle/>
                    <a:p>
                      <a:pPr algn="l" fontAlgn="b"/>
                      <a:r>
                        <a:rPr lang="en-IN" sz="2200" b="0" i="0" u="none" strike="noStrike" dirty="0">
                          <a:solidFill>
                            <a:srgbClr val="000000"/>
                          </a:solidFill>
                          <a:effectLst/>
                          <a:latin typeface="Calibri" panose="020F0502020204030204" pitchFamily="34" charset="0"/>
                        </a:rPr>
                        <a:t>48.23577</a:t>
                      </a:r>
                    </a:p>
                  </a:txBody>
                  <a:tcPr marL="7620" marR="7620" marT="7620" marB="0"/>
                </a:tc>
                <a:tc>
                  <a:txBody>
                    <a:bodyPr/>
                    <a:lstStyle/>
                    <a:p>
                      <a:pPr algn="l" fontAlgn="b"/>
                      <a:r>
                        <a:rPr lang="en-IN" sz="2200" b="0" i="0" u="none" strike="noStrike" dirty="0">
                          <a:solidFill>
                            <a:srgbClr val="000000"/>
                          </a:solidFill>
                          <a:effectLst/>
                          <a:latin typeface="Calibri" panose="020F0502020204030204" pitchFamily="34" charset="0"/>
                        </a:rPr>
                        <a:t>46.73105</a:t>
                      </a:r>
                    </a:p>
                  </a:txBody>
                  <a:tcPr marL="7620" marR="7620" marT="7620" marB="0"/>
                </a:tc>
                <a:tc>
                  <a:txBody>
                    <a:bodyPr/>
                    <a:lstStyle/>
                    <a:p>
                      <a:pPr algn="l" fontAlgn="b"/>
                      <a:r>
                        <a:rPr lang="en-IN" sz="2200" b="1" i="0" u="none" strike="noStrike" dirty="0">
                          <a:solidFill>
                            <a:srgbClr val="0000FF"/>
                          </a:solidFill>
                          <a:effectLst/>
                          <a:latin typeface="Calibri" panose="020F0502020204030204" pitchFamily="34" charset="0"/>
                        </a:rPr>
                        <a:t>45.8378</a:t>
                      </a:r>
                    </a:p>
                  </a:txBody>
                  <a:tcPr marL="7620" marR="7620" marT="7620" marB="0"/>
                </a:tc>
                <a:extLst>
                  <a:ext uri="{0D108BD9-81ED-4DB2-BD59-A6C34878D82A}">
                    <a16:rowId xmlns:a16="http://schemas.microsoft.com/office/drawing/2014/main" val="10002"/>
                  </a:ext>
                </a:extLst>
              </a:tr>
              <a:tr h="905193">
                <a:tc>
                  <a:txBody>
                    <a:bodyPr/>
                    <a:lstStyle/>
                    <a:p>
                      <a:pPr algn="l"/>
                      <a:r>
                        <a:rPr lang="en-US" sz="2200" dirty="0">
                          <a:solidFill>
                            <a:schemeClr val="tx1"/>
                          </a:solidFill>
                        </a:rPr>
                        <a:t>U Statistics</a:t>
                      </a:r>
                      <a:endParaRPr lang="en-IN" sz="2200" dirty="0">
                        <a:solidFill>
                          <a:schemeClr val="tx1"/>
                        </a:solidFill>
                      </a:endParaRPr>
                    </a:p>
                  </a:txBody>
                  <a:tcPr/>
                </a:tc>
                <a:tc>
                  <a:txBody>
                    <a:bodyPr/>
                    <a:lstStyle/>
                    <a:p>
                      <a:pPr algn="l" fontAlgn="b"/>
                      <a:r>
                        <a:rPr lang="en-US" sz="2200" b="0" i="0" u="none" strike="noStrike" dirty="0">
                          <a:solidFill>
                            <a:srgbClr val="000000"/>
                          </a:solidFill>
                          <a:effectLst/>
                          <a:latin typeface="Calibri" panose="020F0502020204030204" pitchFamily="34" charset="0"/>
                        </a:rPr>
                        <a:t>0.886142</a:t>
                      </a:r>
                      <a:endParaRPr lang="en-IN" sz="2200" b="0" i="0" u="none" strike="noStrike" dirty="0">
                        <a:solidFill>
                          <a:srgbClr val="000000"/>
                        </a:solidFill>
                        <a:effectLst/>
                        <a:latin typeface="Calibri" panose="020F0502020204030204" pitchFamily="34" charset="0"/>
                      </a:endParaRPr>
                    </a:p>
                  </a:txBody>
                  <a:tcPr marL="7620" marR="7620" marT="7620" marB="0"/>
                </a:tc>
                <a:tc>
                  <a:txBody>
                    <a:bodyPr/>
                    <a:lstStyle/>
                    <a:p>
                      <a:pPr algn="l" fontAlgn="b"/>
                      <a:r>
                        <a:rPr lang="en-US" sz="2200" b="0" i="0" u="none" strike="noStrike" dirty="0">
                          <a:solidFill>
                            <a:schemeClr val="tx1"/>
                          </a:solidFill>
                          <a:effectLst/>
                          <a:latin typeface="Calibri" panose="020F0502020204030204" pitchFamily="34" charset="0"/>
                        </a:rPr>
                        <a:t>0.904781</a:t>
                      </a:r>
                      <a:endParaRPr lang="en-IN" sz="2200" b="0" i="0" u="none" strike="noStrike" dirty="0">
                        <a:solidFill>
                          <a:schemeClr val="tx1"/>
                        </a:solidFill>
                        <a:effectLst/>
                        <a:latin typeface="Calibri" panose="020F0502020204030204" pitchFamily="34" charset="0"/>
                      </a:endParaRPr>
                    </a:p>
                  </a:txBody>
                  <a:tcPr marL="7620" marR="7620" marT="7620" marB="0"/>
                </a:tc>
                <a:tc>
                  <a:txBody>
                    <a:bodyPr/>
                    <a:lstStyle/>
                    <a:p>
                      <a:pPr algn="l" fontAlgn="b"/>
                      <a:r>
                        <a:rPr lang="en-US" sz="2200" b="0" i="0" u="none" strike="noStrike" dirty="0">
                          <a:solidFill>
                            <a:srgbClr val="000000"/>
                          </a:solidFill>
                          <a:effectLst/>
                          <a:latin typeface="Calibri" panose="020F0502020204030204" pitchFamily="34" charset="0"/>
                        </a:rPr>
                        <a:t>0.865582</a:t>
                      </a:r>
                      <a:endParaRPr lang="en-IN" sz="2200" b="0" i="0" u="none" strike="noStrike" dirty="0">
                        <a:solidFill>
                          <a:srgbClr val="000000"/>
                        </a:solidFill>
                        <a:effectLst/>
                        <a:latin typeface="Calibri" panose="020F0502020204030204" pitchFamily="34" charset="0"/>
                      </a:endParaRPr>
                    </a:p>
                  </a:txBody>
                  <a:tcPr marL="7620" marR="7620" marT="7620" marB="0"/>
                </a:tc>
                <a:tc>
                  <a:txBody>
                    <a:bodyPr/>
                    <a:lstStyle/>
                    <a:p>
                      <a:pPr algn="l" fontAlgn="b"/>
                      <a:r>
                        <a:rPr lang="en-US" sz="2200" b="1" i="0" u="none" strike="noStrike" dirty="0">
                          <a:solidFill>
                            <a:srgbClr val="0000FF"/>
                          </a:solidFill>
                          <a:effectLst/>
                          <a:latin typeface="Calibri" panose="020F0502020204030204" pitchFamily="34" charset="0"/>
                        </a:rPr>
                        <a:t>0.851017</a:t>
                      </a:r>
                      <a:endParaRPr lang="en-IN" sz="2200" b="1" i="0" u="none" strike="noStrike" dirty="0">
                        <a:solidFill>
                          <a:srgbClr val="0000FF"/>
                        </a:solidFill>
                        <a:effectLst/>
                        <a:latin typeface="Calibri" panose="020F0502020204030204" pitchFamily="34" charset="0"/>
                      </a:endParaRPr>
                    </a:p>
                  </a:txBody>
                  <a:tcPr marL="7620" marR="7620" marT="7620" marB="0"/>
                </a:tc>
                <a:extLst>
                  <a:ext uri="{0D108BD9-81ED-4DB2-BD59-A6C34878D82A}">
                    <a16:rowId xmlns:a16="http://schemas.microsoft.com/office/drawing/2014/main" val="10003"/>
                  </a:ext>
                </a:extLst>
              </a:tr>
              <a:tr h="905193">
                <a:tc>
                  <a:txBody>
                    <a:bodyPr/>
                    <a:lstStyle/>
                    <a:p>
                      <a:pPr algn="l"/>
                      <a:r>
                        <a:rPr lang="en-US" sz="2200" dirty="0">
                          <a:solidFill>
                            <a:schemeClr val="tx1"/>
                          </a:solidFill>
                        </a:rPr>
                        <a:t>MAPE</a:t>
                      </a:r>
                      <a:endParaRPr lang="en-IN" sz="2200" dirty="0">
                        <a:solidFill>
                          <a:schemeClr val="tx1"/>
                        </a:solidFill>
                      </a:endParaRPr>
                    </a:p>
                  </a:txBody>
                  <a:tcPr/>
                </a:tc>
                <a:tc>
                  <a:txBody>
                    <a:bodyPr/>
                    <a:lstStyle/>
                    <a:p>
                      <a:pPr algn="l" fontAlgn="b"/>
                      <a:r>
                        <a:rPr lang="en-US" sz="2200" b="0" i="0" u="none" strike="noStrike" dirty="0">
                          <a:solidFill>
                            <a:srgbClr val="000000"/>
                          </a:solidFill>
                          <a:effectLst/>
                          <a:latin typeface="Calibri" panose="020F0502020204030204" pitchFamily="34" charset="0"/>
                        </a:rPr>
                        <a:t>2</a:t>
                      </a:r>
                      <a:r>
                        <a:rPr lang="en-IN" sz="2200" b="0" i="0" u="none" strike="noStrike" dirty="0">
                          <a:solidFill>
                            <a:srgbClr val="000000"/>
                          </a:solidFill>
                          <a:effectLst/>
                          <a:latin typeface="Calibri" panose="020F0502020204030204" pitchFamily="34" charset="0"/>
                        </a:rPr>
                        <a:t>5.26225</a:t>
                      </a:r>
                    </a:p>
                  </a:txBody>
                  <a:tcPr marL="7620" marR="7620" marT="7620" marB="0"/>
                </a:tc>
                <a:tc>
                  <a:txBody>
                    <a:bodyPr/>
                    <a:lstStyle/>
                    <a:p>
                      <a:pPr algn="l" fontAlgn="b"/>
                      <a:r>
                        <a:rPr lang="en-IN" sz="2200" b="0" i="0" u="none" strike="noStrike" dirty="0">
                          <a:solidFill>
                            <a:srgbClr val="000000"/>
                          </a:solidFill>
                          <a:effectLst/>
                          <a:latin typeface="Calibri" panose="020F0502020204030204" pitchFamily="34" charset="0"/>
                        </a:rPr>
                        <a:t>25.50796</a:t>
                      </a:r>
                    </a:p>
                  </a:txBody>
                  <a:tcPr marL="7620" marR="7620" marT="7620" marB="0"/>
                </a:tc>
                <a:tc>
                  <a:txBody>
                    <a:bodyPr/>
                    <a:lstStyle/>
                    <a:p>
                      <a:pPr algn="l" fontAlgn="b"/>
                      <a:r>
                        <a:rPr lang="en-IN" sz="2200" b="0" i="0" u="none" strike="noStrike" dirty="0">
                          <a:solidFill>
                            <a:srgbClr val="000000"/>
                          </a:solidFill>
                          <a:effectLst/>
                          <a:latin typeface="Calibri" panose="020F0502020204030204" pitchFamily="34" charset="0"/>
                        </a:rPr>
                        <a:t>24.70266</a:t>
                      </a:r>
                    </a:p>
                  </a:txBody>
                  <a:tcPr marL="7620" marR="7620" marT="7620" marB="0"/>
                </a:tc>
                <a:tc>
                  <a:txBody>
                    <a:bodyPr/>
                    <a:lstStyle/>
                    <a:p>
                      <a:pPr algn="l" fontAlgn="b"/>
                      <a:r>
                        <a:rPr lang="en-IN" sz="2200" b="1" i="0" u="none" strike="noStrike" dirty="0">
                          <a:solidFill>
                            <a:srgbClr val="0000FF"/>
                          </a:solidFill>
                          <a:effectLst/>
                          <a:latin typeface="Calibri" panose="020F0502020204030204" pitchFamily="34" charset="0"/>
                        </a:rPr>
                        <a:t>24.2339</a:t>
                      </a:r>
                    </a:p>
                  </a:txBody>
                  <a:tcPr marL="7620" marR="7620" marT="7620" marB="0"/>
                </a:tc>
                <a:extLst>
                  <a:ext uri="{0D108BD9-81ED-4DB2-BD59-A6C34878D82A}">
                    <a16:rowId xmlns:a16="http://schemas.microsoft.com/office/drawing/2014/main" val="10004"/>
                  </a:ext>
                </a:extLst>
              </a:tr>
            </a:tbl>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4C73734-D8C9-4D49-A48E-CB46E6DF6487}"/>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D9EC2CC6-C56C-4D86-BF4F-AE30A8AB5CCA}"/>
              </a:ext>
            </a:extLst>
          </p:cNvPr>
          <p:cNvSpPr>
            <a:spLocks noGrp="1"/>
          </p:cNvSpPr>
          <p:nvPr>
            <p:ph type="ftr" sz="quarter" idx="11"/>
          </p:nvPr>
        </p:nvSpPr>
        <p:spPr/>
        <p:txBody>
          <a:bodyPr/>
          <a:lstStyle/>
          <a:p>
            <a:pPr>
              <a:defRPr/>
            </a:pPr>
            <a:r>
              <a:rPr lang="en-US"/>
              <a:t>RNSengupta,IME Dept,IIT Kanpur,INDIA</a:t>
            </a:r>
          </a:p>
        </p:txBody>
      </p:sp>
      <p:sp>
        <p:nvSpPr>
          <p:cNvPr id="204804" name="Slide Number Placeholder 5">
            <a:extLst>
              <a:ext uri="{FF2B5EF4-FFF2-40B4-BE49-F238E27FC236}">
                <a16:creationId xmlns:a16="http://schemas.microsoft.com/office/drawing/2014/main" id="{9B09C34A-16EB-4001-B998-B35FDA5BC20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CFF4218-6FCC-43EA-A31D-EC4F6A03FBDC}" type="slidenum">
              <a:rPr lang="en-US" altLang="en-US" sz="1400" smtClean="0"/>
              <a:pPr>
                <a:spcBef>
                  <a:spcPct val="0"/>
                </a:spcBef>
                <a:buFontTx/>
                <a:buNone/>
              </a:pPr>
              <a:t>75</a:t>
            </a:fld>
            <a:endParaRPr lang="en-US" altLang="en-US" sz="1400"/>
          </a:p>
        </p:txBody>
      </p:sp>
      <p:sp>
        <p:nvSpPr>
          <p:cNvPr id="62469" name="Rectangle 2">
            <a:extLst>
              <a:ext uri="{FF2B5EF4-FFF2-40B4-BE49-F238E27FC236}">
                <a16:creationId xmlns:a16="http://schemas.microsoft.com/office/drawing/2014/main" id="{BEB93464-5D80-489E-851A-C92B3C1081B4}"/>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multiple non-adaptive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11</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b="1" dirty="0">
              <a:solidFill>
                <a:srgbClr val="0000FF"/>
              </a:solidFill>
            </a:endParaRPr>
          </a:p>
        </p:txBody>
      </p:sp>
      <p:sp>
        <p:nvSpPr>
          <p:cNvPr id="204806" name="Rectangle 3">
            <a:extLst>
              <a:ext uri="{FF2B5EF4-FFF2-40B4-BE49-F238E27FC236}">
                <a16:creationId xmlns:a16="http://schemas.microsoft.com/office/drawing/2014/main" id="{8B7367FD-B916-4494-83E0-26662DE8B5FF}"/>
              </a:ext>
            </a:extLst>
          </p:cNvPr>
          <p:cNvSpPr>
            <a:spLocks noGrp="1" noChangeArrowheads="1"/>
          </p:cNvSpPr>
          <p:nvPr>
            <p:ph type="body" idx="1"/>
          </p:nvPr>
        </p:nvSpPr>
        <p:spPr/>
        <p:txBody>
          <a:bodyPr/>
          <a:lstStyle/>
          <a:p>
            <a:pPr eaLnBrk="1" hangingPunct="1">
              <a:lnSpc>
                <a:spcPct val="90000"/>
              </a:lnSpc>
              <a:buFontTx/>
              <a:buNone/>
            </a:pPr>
            <a:endParaRPr lang="en-US" altLang="en-US" sz="3000">
              <a:sym typeface="Symbol" panose="05050102010706020507" pitchFamily="18" charset="2"/>
            </a:endParaRPr>
          </a:p>
        </p:txBody>
      </p:sp>
      <p:pic>
        <p:nvPicPr>
          <p:cNvPr id="204807" name="Picture 12">
            <a:extLst>
              <a:ext uri="{FF2B5EF4-FFF2-40B4-BE49-F238E27FC236}">
                <a16:creationId xmlns:a16="http://schemas.microsoft.com/office/drawing/2014/main" id="{EEF1075B-6861-4A32-B866-6B221313B3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8BA6FE4-5CDD-4BD7-AE7C-0B98B06A8654}"/>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1DF674ED-1EE4-4FDC-B0A9-2E0C42F39180}"/>
              </a:ext>
            </a:extLst>
          </p:cNvPr>
          <p:cNvSpPr>
            <a:spLocks noGrp="1"/>
          </p:cNvSpPr>
          <p:nvPr>
            <p:ph type="ftr" sz="quarter" idx="11"/>
          </p:nvPr>
        </p:nvSpPr>
        <p:spPr/>
        <p:txBody>
          <a:bodyPr/>
          <a:lstStyle/>
          <a:p>
            <a:pPr>
              <a:defRPr/>
            </a:pPr>
            <a:r>
              <a:rPr lang="en-US"/>
              <a:t>RNSengupta,IME Dept,IIT Kanpur,INDIA</a:t>
            </a:r>
          </a:p>
        </p:txBody>
      </p:sp>
      <p:sp>
        <p:nvSpPr>
          <p:cNvPr id="205828" name="Slide Number Placeholder 5">
            <a:extLst>
              <a:ext uri="{FF2B5EF4-FFF2-40B4-BE49-F238E27FC236}">
                <a16:creationId xmlns:a16="http://schemas.microsoft.com/office/drawing/2014/main" id="{E89BF7C1-7A5D-447C-8054-E5E416FEAC4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BF8D3D4-DC93-4E89-9599-FAC3B68969BA}" type="slidenum">
              <a:rPr lang="en-US" altLang="en-US" sz="1400" smtClean="0"/>
              <a:pPr>
                <a:spcBef>
                  <a:spcPct val="0"/>
                </a:spcBef>
                <a:buFontTx/>
                <a:buNone/>
              </a:pPr>
              <a:t>76</a:t>
            </a:fld>
            <a:endParaRPr lang="en-US" altLang="en-US" sz="1400"/>
          </a:p>
        </p:txBody>
      </p:sp>
      <p:sp>
        <p:nvSpPr>
          <p:cNvPr id="63493" name="Rectangle 2">
            <a:extLst>
              <a:ext uri="{FF2B5EF4-FFF2-40B4-BE49-F238E27FC236}">
                <a16:creationId xmlns:a16="http://schemas.microsoft.com/office/drawing/2014/main" id="{FB2C5021-BE42-4240-8ECF-D157EFA6D8D0}"/>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multiple non-adaptive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11</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b="1" dirty="0">
              <a:solidFill>
                <a:srgbClr val="0000FF"/>
              </a:solidFill>
            </a:endParaRPr>
          </a:p>
        </p:txBody>
      </p:sp>
      <p:sp>
        <p:nvSpPr>
          <p:cNvPr id="205830" name="Rectangle 3">
            <a:extLst>
              <a:ext uri="{FF2B5EF4-FFF2-40B4-BE49-F238E27FC236}">
                <a16:creationId xmlns:a16="http://schemas.microsoft.com/office/drawing/2014/main" id="{D51BBF18-CF28-41C3-AB84-388E591734AB}"/>
              </a:ext>
            </a:extLst>
          </p:cNvPr>
          <p:cNvSpPr>
            <a:spLocks noGrp="1" noChangeArrowheads="1"/>
          </p:cNvSpPr>
          <p:nvPr>
            <p:ph type="body" idx="1"/>
          </p:nvPr>
        </p:nvSpPr>
        <p:spPr/>
        <p:txBody>
          <a:bodyPr/>
          <a:lstStyle/>
          <a:p>
            <a:pPr eaLnBrk="1" hangingPunct="1">
              <a:lnSpc>
                <a:spcPct val="90000"/>
              </a:lnSpc>
              <a:buFontTx/>
              <a:buNone/>
            </a:pPr>
            <a:endParaRPr lang="en-US" altLang="en-US" sz="3000">
              <a:sym typeface="Symbol" panose="05050102010706020507" pitchFamily="18" charset="2"/>
            </a:endParaRPr>
          </a:p>
        </p:txBody>
      </p:sp>
      <p:pic>
        <p:nvPicPr>
          <p:cNvPr id="205831" name="Picture 6">
            <a:extLst>
              <a:ext uri="{FF2B5EF4-FFF2-40B4-BE49-F238E27FC236}">
                <a16:creationId xmlns:a16="http://schemas.microsoft.com/office/drawing/2014/main" id="{C7819850-E53E-4384-8EA8-75EC0D2221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1125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CA4D3AC-11AD-4B94-A097-67823B7C3CC5}"/>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ADD8839A-0EE4-4C51-9C3E-2CCAECBB7986}"/>
              </a:ext>
            </a:extLst>
          </p:cNvPr>
          <p:cNvSpPr>
            <a:spLocks noGrp="1"/>
          </p:cNvSpPr>
          <p:nvPr>
            <p:ph type="ftr" sz="quarter" idx="11"/>
          </p:nvPr>
        </p:nvSpPr>
        <p:spPr/>
        <p:txBody>
          <a:bodyPr/>
          <a:lstStyle/>
          <a:p>
            <a:pPr>
              <a:defRPr/>
            </a:pPr>
            <a:r>
              <a:rPr lang="en-US"/>
              <a:t>RNSengupta,IME Dept,IIT Kanpur,INDIA</a:t>
            </a:r>
          </a:p>
        </p:txBody>
      </p:sp>
      <p:sp>
        <p:nvSpPr>
          <p:cNvPr id="217092" name="Slide Number Placeholder 5">
            <a:extLst>
              <a:ext uri="{FF2B5EF4-FFF2-40B4-BE49-F238E27FC236}">
                <a16:creationId xmlns:a16="http://schemas.microsoft.com/office/drawing/2014/main" id="{6D97C8FA-ED38-4B7E-9A79-EDE23D16A32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766C717-F381-4CE0-AC97-5F9ABE938A96}" type="slidenum">
              <a:rPr lang="en-US" altLang="en-US" sz="1400" smtClean="0"/>
              <a:pPr>
                <a:spcBef>
                  <a:spcPct val="0"/>
                </a:spcBef>
                <a:buFontTx/>
                <a:buNone/>
              </a:pPr>
              <a:t>77</a:t>
            </a:fld>
            <a:endParaRPr lang="en-US" altLang="en-US" sz="1400"/>
          </a:p>
        </p:txBody>
      </p:sp>
      <p:sp>
        <p:nvSpPr>
          <p:cNvPr id="64517" name="Rectangle 2">
            <a:extLst>
              <a:ext uri="{FF2B5EF4-FFF2-40B4-BE49-F238E27FC236}">
                <a16:creationId xmlns:a16="http://schemas.microsoft.com/office/drawing/2014/main" id="{FEB2740E-64F1-47D4-B4C5-C60C82928FFC}"/>
              </a:ext>
            </a:extLst>
          </p:cNvPr>
          <p:cNvSpPr>
            <a:spLocks noGrp="1" noChangeArrowheads="1"/>
          </p:cNvSpPr>
          <p:nvPr>
            <p:ph type="title"/>
          </p:nvPr>
        </p:nvSpPr>
        <p:spPr/>
        <p:txBody>
          <a:bodyPr/>
          <a:lstStyle/>
          <a:p>
            <a:pPr eaLnBrk="1" hangingPunct="1">
              <a:defRPr/>
            </a:pPr>
            <a:r>
              <a:rPr lang="en-US" altLang="en-US" sz="3500" b="1" dirty="0">
                <a:solidFill>
                  <a:srgbClr val="0000FF"/>
                </a:solidFill>
                <a:effectLst>
                  <a:outerShdw blurRad="38100" dist="38100" dir="2700000" algn="tl">
                    <a:srgbClr val="000000">
                      <a:alpha val="43137"/>
                    </a:srgbClr>
                  </a:outerShdw>
                </a:effectLst>
              </a:rPr>
              <a:t>Exponential Smoothing (</a:t>
            </a:r>
            <a:r>
              <a:rPr lang="en-US" altLang="en-US" sz="3500" b="1" dirty="0">
                <a:solidFill>
                  <a:srgbClr val="FF0000"/>
                </a:solidFill>
                <a:effectLst>
                  <a:outerShdw blurRad="38100" dist="38100" dir="2700000" algn="tl">
                    <a:srgbClr val="000000">
                      <a:alpha val="43137"/>
                    </a:srgbClr>
                  </a:outerShdw>
                </a:effectLst>
              </a:rPr>
              <a:t>single adaptive</a:t>
            </a:r>
            <a:r>
              <a:rPr lang="en-US" altLang="en-US" sz="3500" b="1" dirty="0">
                <a:solidFill>
                  <a:srgbClr val="0000FF"/>
                </a:solidFill>
                <a:effectLst>
                  <a:outerShdw blurRad="38100" dist="38100" dir="2700000" algn="tl">
                    <a:srgbClr val="000000">
                      <a:alpha val="43137"/>
                    </a:srgbClr>
                  </a:outerShdw>
                </a:effectLst>
              </a:rPr>
              <a:t> parameter)</a:t>
            </a:r>
            <a:endParaRPr lang="en-US" altLang="en-US" sz="3500" dirty="0">
              <a:effectLst>
                <a:outerShdw blurRad="38100" dist="38100" dir="2700000" algn="tl">
                  <a:srgbClr val="000000">
                    <a:alpha val="43137"/>
                  </a:srgbClr>
                </a:outerShdw>
              </a:effectLst>
            </a:endParaRPr>
          </a:p>
        </p:txBody>
      </p:sp>
      <p:sp>
        <p:nvSpPr>
          <p:cNvPr id="217094" name="Rectangle 3">
            <a:extLst>
              <a:ext uri="{FF2B5EF4-FFF2-40B4-BE49-F238E27FC236}">
                <a16:creationId xmlns:a16="http://schemas.microsoft.com/office/drawing/2014/main" id="{2C89C48B-712D-4A50-9633-9A316FE8EF54}"/>
              </a:ext>
            </a:extLst>
          </p:cNvPr>
          <p:cNvSpPr>
            <a:spLocks noGrp="1" noChangeArrowheads="1"/>
          </p:cNvSpPr>
          <p:nvPr>
            <p:ph type="body" idx="1"/>
          </p:nvPr>
        </p:nvSpPr>
        <p:spPr/>
        <p:txBody>
          <a:bodyPr/>
          <a:lstStyle/>
          <a:p>
            <a:pPr algn="ctr" eaLnBrk="1" hangingPunct="1">
              <a:lnSpc>
                <a:spcPct val="80000"/>
              </a:lnSpc>
              <a:buFontTx/>
              <a:buNone/>
            </a:pPr>
            <a:r>
              <a:rPr lang="en-US" altLang="en-US" sz="3000" b="1">
                <a:solidFill>
                  <a:srgbClr val="0000FF"/>
                </a:solidFill>
              </a:rPr>
              <a:t>F</a:t>
            </a:r>
            <a:r>
              <a:rPr lang="en-US" altLang="en-US" sz="3000" b="1" baseline="-25000">
                <a:solidFill>
                  <a:srgbClr val="0000FF"/>
                </a:solidFill>
              </a:rPr>
              <a:t>t+1</a:t>
            </a:r>
            <a:r>
              <a:rPr lang="en-US" altLang="en-US" sz="3000" b="1">
                <a:solidFill>
                  <a:srgbClr val="0000FF"/>
                </a:solidFill>
              </a:rPr>
              <a:t> = </a:t>
            </a:r>
            <a:r>
              <a:rPr lang="en-US" altLang="en-US" sz="3000" b="1">
                <a:solidFill>
                  <a:srgbClr val="0000FF"/>
                </a:solidFill>
                <a:sym typeface="Symbol" panose="05050102010706020507" pitchFamily="18" charset="2"/>
              </a:rPr>
              <a:t></a:t>
            </a:r>
            <a:r>
              <a:rPr lang="en-US" altLang="en-US" sz="3000" b="1" baseline="-25000">
                <a:solidFill>
                  <a:srgbClr val="0000FF"/>
                </a:solidFill>
                <a:sym typeface="Symbol" panose="05050102010706020507" pitchFamily="18" charset="2"/>
              </a:rPr>
              <a:t>t</a:t>
            </a:r>
            <a:r>
              <a:rPr lang="en-US" altLang="en-US" sz="3000" b="1">
                <a:solidFill>
                  <a:srgbClr val="0000FF"/>
                </a:solidFill>
                <a:sym typeface="Symbol" panose="05050102010706020507" pitchFamily="18" charset="2"/>
              </a:rPr>
              <a:t>Y</a:t>
            </a:r>
            <a:r>
              <a:rPr lang="en-US" altLang="en-US" sz="3000" b="1" baseline="-25000">
                <a:solidFill>
                  <a:srgbClr val="0000FF"/>
                </a:solidFill>
                <a:sym typeface="Symbol" panose="05050102010706020507" pitchFamily="18" charset="2"/>
              </a:rPr>
              <a:t>t</a:t>
            </a:r>
            <a:r>
              <a:rPr lang="en-US" altLang="en-US" sz="3000" b="1">
                <a:solidFill>
                  <a:srgbClr val="0000FF"/>
                </a:solidFill>
                <a:sym typeface="Symbol" panose="05050102010706020507" pitchFamily="18" charset="2"/>
              </a:rPr>
              <a:t> + (1 - </a:t>
            </a:r>
            <a:r>
              <a:rPr lang="en-US" altLang="en-US" sz="3000" b="1" baseline="-25000">
                <a:solidFill>
                  <a:srgbClr val="0000FF"/>
                </a:solidFill>
                <a:sym typeface="Symbol" panose="05050102010706020507" pitchFamily="18" charset="2"/>
              </a:rPr>
              <a:t>t</a:t>
            </a:r>
            <a:r>
              <a:rPr lang="en-US" altLang="en-US" sz="3000" b="1">
                <a:solidFill>
                  <a:srgbClr val="0000FF"/>
                </a:solidFill>
                <a:sym typeface="Symbol" panose="05050102010706020507" pitchFamily="18" charset="2"/>
              </a:rPr>
              <a:t>)F</a:t>
            </a:r>
            <a:r>
              <a:rPr lang="en-US" altLang="en-US" sz="3000" b="1" baseline="-25000">
                <a:solidFill>
                  <a:srgbClr val="0000FF"/>
                </a:solidFill>
                <a:sym typeface="Symbol" panose="05050102010706020507" pitchFamily="18" charset="2"/>
              </a:rPr>
              <a:t>t</a:t>
            </a:r>
          </a:p>
          <a:p>
            <a:pPr eaLnBrk="1" hangingPunct="1">
              <a:lnSpc>
                <a:spcPct val="90000"/>
              </a:lnSpc>
              <a:buFont typeface="Wingdings" panose="05000000000000000000" pitchFamily="2" charset="2"/>
              <a:buChar char="§"/>
            </a:pPr>
            <a:r>
              <a:rPr lang="en-US" altLang="en-US" sz="3000">
                <a:sym typeface="Symbol" panose="05050102010706020507" pitchFamily="18" charset="2"/>
              </a:rPr>
              <a:t>Y</a:t>
            </a:r>
            <a:r>
              <a:rPr lang="en-US" altLang="en-US" sz="3000" baseline="-25000">
                <a:sym typeface="Symbol" panose="05050102010706020507" pitchFamily="18" charset="2"/>
              </a:rPr>
              <a:t>t</a:t>
            </a:r>
            <a:r>
              <a:rPr lang="en-US" altLang="en-US" sz="3000">
                <a:sym typeface="Symbol" panose="05050102010706020507" pitchFamily="18" charset="2"/>
              </a:rPr>
              <a:t>: Actual value</a:t>
            </a:r>
            <a:endParaRPr lang="en-US" altLang="en-US" sz="3000" baseline="-25000">
              <a:sym typeface="Symbol" panose="05050102010706020507" pitchFamily="18" charset="2"/>
            </a:endParaRPr>
          </a:p>
          <a:p>
            <a:pPr eaLnBrk="1" hangingPunct="1">
              <a:lnSpc>
                <a:spcPct val="90000"/>
              </a:lnSpc>
              <a:buFont typeface="Wingdings" panose="05000000000000000000" pitchFamily="2" charset="2"/>
              <a:buChar char="§"/>
            </a:pPr>
            <a:r>
              <a:rPr lang="en-US" altLang="en-US" sz="3000">
                <a:sym typeface="Symbol" panose="05050102010706020507" pitchFamily="18" charset="2"/>
              </a:rPr>
              <a:t>F</a:t>
            </a:r>
            <a:r>
              <a:rPr lang="en-US" altLang="en-US" sz="3000" baseline="-25000">
                <a:sym typeface="Symbol" panose="05050102010706020507" pitchFamily="18" charset="2"/>
              </a:rPr>
              <a:t>t</a:t>
            </a:r>
            <a:r>
              <a:rPr lang="en-US" altLang="en-US" sz="3000">
                <a:sym typeface="Symbol" panose="05050102010706020507" pitchFamily="18" charset="2"/>
              </a:rPr>
              <a:t>: Forecasted value</a:t>
            </a:r>
          </a:p>
          <a:p>
            <a:pPr eaLnBrk="1" hangingPunct="1">
              <a:lnSpc>
                <a:spcPct val="90000"/>
              </a:lnSpc>
              <a:buFont typeface="Wingdings" panose="05000000000000000000" pitchFamily="2" charset="2"/>
              <a:buChar char="§"/>
            </a:pPr>
            <a:r>
              <a:rPr lang="en-US" altLang="en-US" sz="3000">
                <a:sym typeface="Symbol" panose="05050102010706020507" pitchFamily="18" charset="2"/>
              </a:rPr>
              <a:t>E</a:t>
            </a:r>
            <a:r>
              <a:rPr lang="en-US" altLang="en-US" sz="3000" baseline="-25000">
                <a:sym typeface="Symbol" panose="05050102010706020507" pitchFamily="18" charset="2"/>
              </a:rPr>
              <a:t>t</a:t>
            </a:r>
            <a:r>
              <a:rPr lang="en-US" altLang="en-US" sz="3000">
                <a:sym typeface="Symbol" panose="05050102010706020507" pitchFamily="18" charset="2"/>
              </a:rPr>
              <a:t> = Y</a:t>
            </a:r>
            <a:r>
              <a:rPr lang="en-US" altLang="en-US" sz="3000" baseline="-25000">
                <a:sym typeface="Symbol" panose="05050102010706020507" pitchFamily="18" charset="2"/>
              </a:rPr>
              <a:t>t</a:t>
            </a:r>
            <a:r>
              <a:rPr lang="en-US" altLang="en-US" sz="3000">
                <a:sym typeface="Symbol" panose="05050102010706020507" pitchFamily="18" charset="2"/>
              </a:rPr>
              <a:t> - F</a:t>
            </a:r>
            <a:r>
              <a:rPr lang="en-US" altLang="en-US" sz="3000" baseline="-25000">
                <a:sym typeface="Symbol" panose="05050102010706020507" pitchFamily="18" charset="2"/>
              </a:rPr>
              <a:t>t </a:t>
            </a:r>
            <a:r>
              <a:rPr lang="en-US" altLang="en-US" sz="3000">
                <a:sym typeface="Symbol" panose="05050102010706020507" pitchFamily="18" charset="2"/>
              </a:rPr>
              <a:t>: Error term</a:t>
            </a:r>
          </a:p>
          <a:p>
            <a:pPr eaLnBrk="1" hangingPunct="1">
              <a:lnSpc>
                <a:spcPct val="80000"/>
              </a:lnSpc>
              <a:buFont typeface="Wingdings" panose="05000000000000000000" pitchFamily="2" charset="2"/>
              <a:buChar char="§"/>
            </a:pPr>
            <a:r>
              <a:rPr lang="en-US" altLang="en-US" sz="3000"/>
              <a:t>A</a:t>
            </a:r>
            <a:r>
              <a:rPr lang="en-US" altLang="en-US" sz="3000" baseline="-25000"/>
              <a:t>t</a:t>
            </a:r>
            <a:r>
              <a:rPr lang="en-US" altLang="en-US" sz="3000"/>
              <a:t> = </a:t>
            </a:r>
            <a:r>
              <a:rPr lang="en-US" altLang="en-US" sz="3000">
                <a:sym typeface="Symbol" panose="05050102010706020507" pitchFamily="18" charset="2"/>
              </a:rPr>
              <a:t>E</a:t>
            </a:r>
            <a:r>
              <a:rPr lang="en-US" altLang="en-US" sz="3000" baseline="-25000">
                <a:sym typeface="Symbol" panose="05050102010706020507" pitchFamily="18" charset="2"/>
              </a:rPr>
              <a:t>t</a:t>
            </a:r>
            <a:r>
              <a:rPr lang="en-US" altLang="en-US" sz="3000">
                <a:sym typeface="Symbol" panose="05050102010706020507" pitchFamily="18" charset="2"/>
              </a:rPr>
              <a:t> + (1 - )A</a:t>
            </a:r>
            <a:r>
              <a:rPr lang="en-US" altLang="en-US" sz="3000" baseline="-25000">
                <a:sym typeface="Symbol" panose="05050102010706020507" pitchFamily="18" charset="2"/>
              </a:rPr>
              <a:t>t-1</a:t>
            </a:r>
            <a:r>
              <a:rPr lang="en-US" altLang="en-US" sz="3000"/>
              <a:t>: Smoothed Error</a:t>
            </a:r>
          </a:p>
          <a:p>
            <a:pPr eaLnBrk="1" hangingPunct="1">
              <a:lnSpc>
                <a:spcPct val="80000"/>
              </a:lnSpc>
              <a:buFont typeface="Wingdings" panose="05000000000000000000" pitchFamily="2" charset="2"/>
              <a:buChar char="§"/>
            </a:pPr>
            <a:r>
              <a:rPr lang="en-US" altLang="en-US" sz="3000">
                <a:sym typeface="Symbol" panose="05050102010706020507" pitchFamily="18" charset="2"/>
              </a:rPr>
              <a:t>M</a:t>
            </a:r>
            <a:r>
              <a:rPr lang="en-US" altLang="en-US" sz="3000" baseline="-25000">
                <a:sym typeface="Symbol" panose="05050102010706020507" pitchFamily="18" charset="2"/>
              </a:rPr>
              <a:t>t</a:t>
            </a:r>
            <a:r>
              <a:rPr lang="en-US" altLang="en-US" sz="3000">
                <a:sym typeface="Symbol" panose="05050102010706020507" pitchFamily="18" charset="2"/>
              </a:rPr>
              <a:t> = |E</a:t>
            </a:r>
            <a:r>
              <a:rPr lang="en-US" altLang="en-US" sz="3000" baseline="-25000">
                <a:sym typeface="Symbol" panose="05050102010706020507" pitchFamily="18" charset="2"/>
              </a:rPr>
              <a:t>t</a:t>
            </a:r>
            <a:r>
              <a:rPr lang="en-US" altLang="en-US" sz="3000">
                <a:sym typeface="Symbol" panose="05050102010706020507" pitchFamily="18" charset="2"/>
              </a:rPr>
              <a:t>| + (1 - )M</a:t>
            </a:r>
            <a:r>
              <a:rPr lang="en-US" altLang="en-US" sz="3000" baseline="-25000">
                <a:sym typeface="Symbol" panose="05050102010706020507" pitchFamily="18" charset="2"/>
              </a:rPr>
              <a:t>t-1</a:t>
            </a:r>
            <a:r>
              <a:rPr lang="en-US" altLang="en-US" sz="3000">
                <a:sym typeface="Symbol" panose="05050102010706020507" pitchFamily="18" charset="2"/>
              </a:rPr>
              <a:t>:Absolute Smoothed Error</a:t>
            </a:r>
            <a:endParaRPr lang="en-US" altLang="en-US" sz="3000" baseline="-25000">
              <a:sym typeface="Symbol" panose="05050102010706020507" pitchFamily="18" charset="2"/>
            </a:endParaRPr>
          </a:p>
          <a:p>
            <a:pPr eaLnBrk="1" hangingPunct="1">
              <a:lnSpc>
                <a:spcPct val="80000"/>
              </a:lnSpc>
              <a:buFont typeface="Wingdings" panose="05000000000000000000" pitchFamily="2" charset="2"/>
              <a:buChar char="§"/>
            </a:pPr>
            <a:r>
              <a:rPr lang="en-US" altLang="en-US" sz="3000">
                <a:sym typeface="Symbol" panose="05050102010706020507" pitchFamily="18" charset="2"/>
              </a:rPr>
              <a:t></a:t>
            </a:r>
            <a:r>
              <a:rPr lang="en-US" altLang="en-US" sz="3000" baseline="-25000">
                <a:sym typeface="Symbol" panose="05050102010706020507" pitchFamily="18" charset="2"/>
              </a:rPr>
              <a:t>t+1</a:t>
            </a:r>
            <a:r>
              <a:rPr lang="en-US" altLang="en-US" sz="3000">
                <a:sym typeface="Symbol" panose="05050102010706020507" pitchFamily="18" charset="2"/>
              </a:rPr>
              <a:t> = |A</a:t>
            </a:r>
            <a:r>
              <a:rPr lang="en-US" altLang="en-US" sz="3000" baseline="-25000">
                <a:sym typeface="Symbol" panose="05050102010706020507" pitchFamily="18" charset="2"/>
              </a:rPr>
              <a:t>t</a:t>
            </a:r>
            <a:r>
              <a:rPr lang="en-US" altLang="en-US" sz="3000">
                <a:sym typeface="Symbol" panose="05050102010706020507" pitchFamily="18" charset="2"/>
              </a:rPr>
              <a:t>/M</a:t>
            </a:r>
            <a:r>
              <a:rPr lang="en-US" altLang="en-US" sz="3000" baseline="-25000">
                <a:sym typeface="Symbol" panose="05050102010706020507" pitchFamily="18" charset="2"/>
              </a:rPr>
              <a:t>t</a:t>
            </a:r>
            <a:r>
              <a:rPr lang="en-US" altLang="en-US" sz="3000">
                <a:sym typeface="Symbol" panose="05050102010706020507" pitchFamily="18" charset="2"/>
              </a:rPr>
              <a:t>|: Weight</a:t>
            </a:r>
          </a:p>
          <a:p>
            <a:pPr eaLnBrk="1" hangingPunct="1">
              <a:lnSpc>
                <a:spcPct val="80000"/>
              </a:lnSpc>
              <a:buFont typeface="Wingdings" panose="05000000000000000000" pitchFamily="2" charset="2"/>
              <a:buChar char="§"/>
            </a:pPr>
            <a:r>
              <a:rPr lang="en-US" altLang="en-US" sz="3000">
                <a:sym typeface="Symbol" panose="05050102010706020507" pitchFamily="18" charset="2"/>
              </a:rPr>
              <a:t> and  (01) are such that </a:t>
            </a:r>
            <a:r>
              <a:rPr lang="en-US" altLang="en-US" sz="3000" b="1">
                <a:solidFill>
                  <a:srgbClr val="0000FF"/>
                </a:solidFill>
                <a:sym typeface="Symbol" panose="05050102010706020507" pitchFamily="18" charset="2"/>
              </a:rPr>
              <a:t>SSE/MSE/U/MAPE, etc., are/is minimized</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70A852B-E376-48E5-8D1D-2E6A5425FF55}"/>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AF15C406-FE69-4AD1-90FA-FAD80A3F83D9}"/>
              </a:ext>
            </a:extLst>
          </p:cNvPr>
          <p:cNvSpPr>
            <a:spLocks noGrp="1"/>
          </p:cNvSpPr>
          <p:nvPr>
            <p:ph type="ftr" sz="quarter" idx="11"/>
          </p:nvPr>
        </p:nvSpPr>
        <p:spPr/>
        <p:txBody>
          <a:bodyPr/>
          <a:lstStyle/>
          <a:p>
            <a:pPr>
              <a:defRPr/>
            </a:pPr>
            <a:r>
              <a:rPr lang="en-US"/>
              <a:t>RNSengupta,IME Dept,IIT Kanpur,INDIA</a:t>
            </a:r>
          </a:p>
        </p:txBody>
      </p:sp>
      <p:sp>
        <p:nvSpPr>
          <p:cNvPr id="218116" name="Slide Number Placeholder 5">
            <a:extLst>
              <a:ext uri="{FF2B5EF4-FFF2-40B4-BE49-F238E27FC236}">
                <a16:creationId xmlns:a16="http://schemas.microsoft.com/office/drawing/2014/main" id="{F018BCDC-36C6-4C8C-B810-835F85286DA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4896F2F-98DA-4E34-9719-F924F848A98F}" type="slidenum">
              <a:rPr lang="en-US" altLang="en-US" sz="1400" smtClean="0"/>
              <a:pPr>
                <a:spcBef>
                  <a:spcPct val="0"/>
                </a:spcBef>
                <a:buFontTx/>
                <a:buNone/>
              </a:pPr>
              <a:t>78</a:t>
            </a:fld>
            <a:endParaRPr lang="en-US" altLang="en-US" sz="1400"/>
          </a:p>
        </p:txBody>
      </p:sp>
      <p:sp>
        <p:nvSpPr>
          <p:cNvPr id="65541" name="Rectangle 2">
            <a:extLst>
              <a:ext uri="{FF2B5EF4-FFF2-40B4-BE49-F238E27FC236}">
                <a16:creationId xmlns:a16="http://schemas.microsoft.com/office/drawing/2014/main" id="{2ADEF7C1-93C9-4F3E-BFA4-56C2C487CF04}"/>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dirty="0">
              <a:solidFill>
                <a:srgbClr val="0000FF"/>
              </a:solidFill>
            </a:endParaRPr>
          </a:p>
        </p:txBody>
      </p:sp>
      <p:sp>
        <p:nvSpPr>
          <p:cNvPr id="218118" name="Rectangle 3">
            <a:extLst>
              <a:ext uri="{FF2B5EF4-FFF2-40B4-BE49-F238E27FC236}">
                <a16:creationId xmlns:a16="http://schemas.microsoft.com/office/drawing/2014/main" id="{D58EE9CD-8F6B-4006-8063-9C646BC30CBC}"/>
              </a:ext>
            </a:extLst>
          </p:cNvPr>
          <p:cNvSpPr>
            <a:spLocks noGrp="1" noChangeArrowheads="1"/>
          </p:cNvSpPr>
          <p:nvPr>
            <p:ph type="body" idx="1"/>
          </p:nvPr>
        </p:nvSpPr>
        <p:spPr/>
        <p:txBody>
          <a:bodyPr/>
          <a:lstStyle/>
          <a:p>
            <a:pPr algn="ctr" eaLnBrk="1" hangingPunct="1">
              <a:buFontTx/>
              <a:buNone/>
            </a:pPr>
            <a:r>
              <a:rPr lang="en-US" altLang="en-US" sz="3500" b="1">
                <a:solidFill>
                  <a:srgbClr val="0000FF"/>
                </a:solidFill>
              </a:rPr>
              <a:t>Starting values</a:t>
            </a:r>
            <a:endParaRPr lang="en-US" altLang="en-US" sz="3500"/>
          </a:p>
          <a:p>
            <a:pPr eaLnBrk="1" hangingPunct="1">
              <a:buFont typeface="Wingdings" panose="05000000000000000000" pitchFamily="2" charset="2"/>
              <a:buChar char="§"/>
            </a:pPr>
            <a:r>
              <a:rPr lang="en-US" altLang="en-US" sz="3500" b="1">
                <a:solidFill>
                  <a:srgbClr val="0000FF"/>
                </a:solidFill>
              </a:rPr>
              <a:t>F</a:t>
            </a:r>
            <a:r>
              <a:rPr lang="en-US" altLang="en-US" sz="3500" b="1" baseline="-25000">
                <a:solidFill>
                  <a:srgbClr val="0000FF"/>
                </a:solidFill>
              </a:rPr>
              <a:t>2</a:t>
            </a:r>
            <a:r>
              <a:rPr lang="en-US" altLang="en-US" sz="3500" b="1">
                <a:solidFill>
                  <a:srgbClr val="0000FF"/>
                </a:solidFill>
              </a:rPr>
              <a:t> = Y</a:t>
            </a:r>
            <a:r>
              <a:rPr lang="en-US" altLang="en-US" sz="3500" b="1" baseline="-25000">
                <a:solidFill>
                  <a:srgbClr val="0000FF"/>
                </a:solidFill>
              </a:rPr>
              <a:t>1</a:t>
            </a:r>
          </a:p>
          <a:p>
            <a:pPr eaLnBrk="1" hangingPunct="1">
              <a:buFont typeface="Wingdings" panose="05000000000000000000" pitchFamily="2" charset="2"/>
              <a:buChar char="§"/>
            </a:pPr>
            <a:r>
              <a:rPr lang="en-US" altLang="en-US" sz="3500" b="1">
                <a:solidFill>
                  <a:srgbClr val="0000FF"/>
                </a:solidFill>
                <a:sym typeface="Symbol" panose="05050102010706020507" pitchFamily="18" charset="2"/>
              </a:rPr>
              <a:t>A</a:t>
            </a:r>
            <a:r>
              <a:rPr lang="en-US" altLang="en-US" sz="3500" b="1" baseline="-25000">
                <a:solidFill>
                  <a:srgbClr val="0000FF"/>
                </a:solidFill>
                <a:sym typeface="Symbol" panose="05050102010706020507" pitchFamily="18" charset="2"/>
              </a:rPr>
              <a:t>1</a:t>
            </a:r>
            <a:r>
              <a:rPr lang="en-US" altLang="en-US" sz="3500" b="1">
                <a:solidFill>
                  <a:srgbClr val="0000FF"/>
                </a:solidFill>
                <a:sym typeface="Symbol" panose="05050102010706020507" pitchFamily="18" charset="2"/>
              </a:rPr>
              <a:t> = M</a:t>
            </a:r>
            <a:r>
              <a:rPr lang="en-US" altLang="en-US" sz="3500" b="1" baseline="-25000">
                <a:solidFill>
                  <a:srgbClr val="0000FF"/>
                </a:solidFill>
                <a:sym typeface="Symbol" panose="05050102010706020507" pitchFamily="18" charset="2"/>
              </a:rPr>
              <a:t>1</a:t>
            </a:r>
            <a:r>
              <a:rPr lang="en-US" altLang="en-US" sz="3500" b="1">
                <a:solidFill>
                  <a:srgbClr val="0000FF"/>
                </a:solidFill>
                <a:sym typeface="Symbol" panose="05050102010706020507" pitchFamily="18" charset="2"/>
              </a:rPr>
              <a:t> = 0</a:t>
            </a:r>
          </a:p>
          <a:p>
            <a:pPr eaLnBrk="1" hangingPunct="1">
              <a:buFont typeface="Wingdings" panose="05000000000000000000" pitchFamily="2" charset="2"/>
              <a:buChar char="§"/>
            </a:pPr>
            <a:r>
              <a:rPr lang="en-US" altLang="en-US" sz="3500">
                <a:sym typeface="Symbol" panose="05050102010706020507" pitchFamily="18" charset="2"/>
              </a:rPr>
              <a:t></a:t>
            </a:r>
            <a:r>
              <a:rPr lang="en-US" altLang="en-US" sz="3500" baseline="-25000">
                <a:sym typeface="Symbol" panose="05050102010706020507" pitchFamily="18" charset="2"/>
              </a:rPr>
              <a:t>2</a:t>
            </a:r>
            <a:r>
              <a:rPr lang="en-US" altLang="en-US" sz="3500">
                <a:sym typeface="Symbol" panose="05050102010706020507" pitchFamily="18" charset="2"/>
              </a:rPr>
              <a:t> = 0.2 (which </a:t>
            </a:r>
            <a:r>
              <a:rPr lang="en-US" altLang="en-US" sz="3500" b="1">
                <a:solidFill>
                  <a:srgbClr val="0000FF"/>
                </a:solidFill>
                <a:sym typeface="Symbol" panose="05050102010706020507" pitchFamily="18" charset="2"/>
              </a:rPr>
              <a:t>adapts and changes</a:t>
            </a:r>
            <a:r>
              <a:rPr lang="en-US" altLang="en-US" sz="3500">
                <a:sym typeface="Symbol" panose="05050102010706020507" pitchFamily="18" charset="2"/>
              </a:rPr>
              <a:t>)</a:t>
            </a:r>
          </a:p>
          <a:p>
            <a:pPr eaLnBrk="1" hangingPunct="1">
              <a:buFont typeface="Wingdings" panose="05000000000000000000" pitchFamily="2" charset="2"/>
              <a:buChar char="§"/>
            </a:pPr>
            <a:r>
              <a:rPr lang="en-US" altLang="en-US" sz="3500">
                <a:sym typeface="Symbol" panose="05050102010706020507" pitchFamily="18" charset="2"/>
              </a:rPr>
              <a:t> = 0.2 (is fixed and needs to be changed to </a:t>
            </a:r>
            <a:r>
              <a:rPr lang="en-US" altLang="en-US" sz="3500" b="1">
                <a:solidFill>
                  <a:srgbClr val="0000FF"/>
                </a:solidFill>
                <a:sym typeface="Symbol" panose="05050102010706020507" pitchFamily="18" charset="2"/>
              </a:rPr>
              <a:t>find the best combination</a:t>
            </a:r>
            <a:r>
              <a:rPr lang="en-US" altLang="en-US" sz="3500">
                <a:sym typeface="Symbol" panose="05050102010706020507" pitchFamily="18" charset="2"/>
              </a:rPr>
              <a:t>)</a:t>
            </a:r>
            <a:endParaRPr lang="en-US" altLang="en-US" sz="350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7779CA1-A53F-4D30-9B23-9A2665819B9F}"/>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E87875F3-8BFC-498B-8AD3-5F084BB6B078}"/>
              </a:ext>
            </a:extLst>
          </p:cNvPr>
          <p:cNvSpPr>
            <a:spLocks noGrp="1"/>
          </p:cNvSpPr>
          <p:nvPr>
            <p:ph type="ftr" sz="quarter" idx="11"/>
          </p:nvPr>
        </p:nvSpPr>
        <p:spPr/>
        <p:txBody>
          <a:bodyPr/>
          <a:lstStyle/>
          <a:p>
            <a:pPr>
              <a:defRPr/>
            </a:pPr>
            <a:r>
              <a:rPr lang="en-US"/>
              <a:t>RNSengupta,IME Dept,IIT Kanpur,INDIA</a:t>
            </a:r>
          </a:p>
        </p:txBody>
      </p:sp>
      <p:sp>
        <p:nvSpPr>
          <p:cNvPr id="229380" name="Slide Number Placeholder 5">
            <a:extLst>
              <a:ext uri="{FF2B5EF4-FFF2-40B4-BE49-F238E27FC236}">
                <a16:creationId xmlns:a16="http://schemas.microsoft.com/office/drawing/2014/main" id="{0B967671-D6DC-4421-B488-07540634D1F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CDAB3B5-BFFD-49A3-A91F-7019C138C3D6}" type="slidenum">
              <a:rPr lang="en-US" altLang="en-US" sz="1400" smtClean="0"/>
              <a:pPr>
                <a:spcBef>
                  <a:spcPct val="0"/>
                </a:spcBef>
                <a:buFontTx/>
                <a:buNone/>
              </a:pPr>
              <a:t>79</a:t>
            </a:fld>
            <a:endParaRPr lang="en-US" altLang="en-US" sz="1400"/>
          </a:p>
        </p:txBody>
      </p:sp>
      <p:sp>
        <p:nvSpPr>
          <p:cNvPr id="66565" name="Rectangle 2">
            <a:extLst>
              <a:ext uri="{FF2B5EF4-FFF2-40B4-BE49-F238E27FC236}">
                <a16:creationId xmlns:a16="http://schemas.microsoft.com/office/drawing/2014/main" id="{DCE5A9CE-47B3-4A8C-A5BE-064B64D43284}"/>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endParaRPr lang="en-US" altLang="en-US" sz="3000" dirty="0">
              <a:solidFill>
                <a:srgbClr val="FF0000"/>
              </a:solidFill>
              <a:effectLst>
                <a:outerShdw blurRad="38100" dist="38100" dir="2700000" algn="tl">
                  <a:srgbClr val="000000">
                    <a:alpha val="43137"/>
                  </a:srgbClr>
                </a:outerShdw>
              </a:effectLst>
            </a:endParaRPr>
          </a:p>
        </p:txBody>
      </p:sp>
      <p:pic>
        <p:nvPicPr>
          <p:cNvPr id="229382" name="Picture 1">
            <a:extLst>
              <a:ext uri="{FF2B5EF4-FFF2-40B4-BE49-F238E27FC236}">
                <a16:creationId xmlns:a16="http://schemas.microsoft.com/office/drawing/2014/main" id="{E95B31A4-B5B0-423D-BFD4-03F68EBFD1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383" name="Rectangle 3">
            <a:extLst>
              <a:ext uri="{FF2B5EF4-FFF2-40B4-BE49-F238E27FC236}">
                <a16:creationId xmlns:a16="http://schemas.microsoft.com/office/drawing/2014/main" id="{C9E21385-F1B4-4C78-848B-063F5B3EC0CC}"/>
              </a:ext>
            </a:extLst>
          </p:cNvPr>
          <p:cNvSpPr>
            <a:spLocks noGrp="1" noChangeArrowheads="1"/>
          </p:cNvSpPr>
          <p:nvPr>
            <p:ph type="body" idx="1"/>
          </p:nvPr>
        </p:nvSpPr>
        <p:spPr/>
        <p:txBody>
          <a:bodyPr/>
          <a:lstStyle/>
          <a:p>
            <a:pPr eaLnBrk="1" hangingPunct="1">
              <a:lnSpc>
                <a:spcPct val="80000"/>
              </a:lnSpc>
              <a:buFontTx/>
              <a:buNone/>
            </a:pPr>
            <a:endParaRPr lang="en-US" altLang="en-US" sz="2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6330E23D-5A46-4DA8-B0E4-6A0E4E150063}"/>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3BC8B5DD-A0C9-4709-B809-4EDD79C31DC7}"/>
              </a:ext>
            </a:extLst>
          </p:cNvPr>
          <p:cNvSpPr>
            <a:spLocks noGrp="1"/>
          </p:cNvSpPr>
          <p:nvPr>
            <p:ph type="ftr" sz="quarter" idx="11"/>
          </p:nvPr>
        </p:nvSpPr>
        <p:spPr/>
        <p:txBody>
          <a:bodyPr/>
          <a:lstStyle/>
          <a:p>
            <a:pPr>
              <a:defRPr/>
            </a:pPr>
            <a:r>
              <a:rPr lang="en-US"/>
              <a:t>RNSengupta,IME Dept,IIT Kanpur,INDIA</a:t>
            </a:r>
          </a:p>
        </p:txBody>
      </p:sp>
      <p:sp>
        <p:nvSpPr>
          <p:cNvPr id="40964" name="Slide Number Placeholder 7">
            <a:extLst>
              <a:ext uri="{FF2B5EF4-FFF2-40B4-BE49-F238E27FC236}">
                <a16:creationId xmlns:a16="http://schemas.microsoft.com/office/drawing/2014/main" id="{313195A4-44AA-458F-8DEE-E8B23D6BB4B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2564A05-5299-4A28-BA30-F1CF3F370FA3}" type="slidenum">
              <a:rPr lang="en-US" altLang="en-US" sz="1400" smtClean="0"/>
              <a:pPr>
                <a:spcBef>
                  <a:spcPct val="0"/>
                </a:spcBef>
                <a:buFontTx/>
                <a:buNone/>
              </a:pPr>
              <a:t>8</a:t>
            </a:fld>
            <a:endParaRPr lang="en-US" altLang="en-US" sz="1400"/>
          </a:p>
        </p:txBody>
      </p:sp>
      <p:sp>
        <p:nvSpPr>
          <p:cNvPr id="31749" name="Rectangle 2">
            <a:extLst>
              <a:ext uri="{FF2B5EF4-FFF2-40B4-BE49-F238E27FC236}">
                <a16:creationId xmlns:a16="http://schemas.microsoft.com/office/drawing/2014/main" id="{1F5FD586-8EA0-4393-B43E-74AE7650AD18}"/>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Methods of depiction of data/information</a:t>
            </a:r>
            <a:endParaRPr lang="en-US" altLang="en-US" dirty="0"/>
          </a:p>
        </p:txBody>
      </p:sp>
      <p:sp>
        <p:nvSpPr>
          <p:cNvPr id="40966" name="Rectangle 3">
            <a:extLst>
              <a:ext uri="{FF2B5EF4-FFF2-40B4-BE49-F238E27FC236}">
                <a16:creationId xmlns:a16="http://schemas.microsoft.com/office/drawing/2014/main" id="{EEE0FE4A-9141-45EE-8B0C-3228DF3E0419}"/>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3900">
                <a:sym typeface="Symbol" panose="05050102010706020507" pitchFamily="18" charset="2"/>
              </a:rPr>
              <a:t>Graphical plots/Time series/Time plots: (i) Horizontal (stationary in its mean), (ii) Seasonal (periodic), (iii) Cyclic, (iv) Trend (non-stationary mean)</a:t>
            </a:r>
          </a:p>
          <a:p>
            <a:pPr algn="just" eaLnBrk="1" hangingPunct="1">
              <a:buFont typeface="Wingdings" panose="05000000000000000000" pitchFamily="2" charset="2"/>
              <a:buChar char="§"/>
            </a:pPr>
            <a:r>
              <a:rPr lang="en-US" altLang="en-US" sz="3900">
                <a:sym typeface="Symbol" panose="05050102010706020507" pitchFamily="18" charset="2"/>
              </a:rPr>
              <a:t>Seasonal plots</a:t>
            </a:r>
          </a:p>
          <a:p>
            <a:pPr algn="just" eaLnBrk="1" hangingPunct="1">
              <a:buFont typeface="Wingdings" panose="05000000000000000000" pitchFamily="2" charset="2"/>
              <a:buChar char="§"/>
            </a:pPr>
            <a:r>
              <a:rPr lang="en-US" altLang="en-US" sz="3900">
                <a:sym typeface="Symbol" panose="05050102010706020507" pitchFamily="18" charset="2"/>
              </a:rPr>
              <a:t>Scatter plots</a:t>
            </a:r>
          </a:p>
          <a:p>
            <a:pPr algn="just" eaLnBrk="1" hangingPunct="1">
              <a:buFont typeface="Wingdings" panose="05000000000000000000" pitchFamily="2" charset="2"/>
              <a:buChar char="§"/>
            </a:pPr>
            <a:r>
              <a:rPr lang="en-US" altLang="en-US" sz="3900">
                <a:sym typeface="Symbol" panose="05050102010706020507" pitchFamily="18" charset="2"/>
              </a:rPr>
              <a:t>Numerical summaries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7A1C9A4-D8E0-49C4-9371-2688CA80A975}"/>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B245E8EA-5CB8-4980-8241-0803AC85FF22}"/>
              </a:ext>
            </a:extLst>
          </p:cNvPr>
          <p:cNvSpPr>
            <a:spLocks noGrp="1"/>
          </p:cNvSpPr>
          <p:nvPr>
            <p:ph type="ftr" sz="quarter" idx="11"/>
          </p:nvPr>
        </p:nvSpPr>
        <p:spPr/>
        <p:txBody>
          <a:bodyPr/>
          <a:lstStyle/>
          <a:p>
            <a:pPr>
              <a:defRPr/>
            </a:pPr>
            <a:r>
              <a:rPr lang="en-US"/>
              <a:t>RNSengupta,IME Dept,IIT Kanpur,INDIA</a:t>
            </a:r>
          </a:p>
        </p:txBody>
      </p:sp>
      <p:sp>
        <p:nvSpPr>
          <p:cNvPr id="230404" name="Slide Number Placeholder 5">
            <a:extLst>
              <a:ext uri="{FF2B5EF4-FFF2-40B4-BE49-F238E27FC236}">
                <a16:creationId xmlns:a16="http://schemas.microsoft.com/office/drawing/2014/main" id="{31DBA6E8-C74C-4925-B195-F7D64845702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3DDB89A-2EAD-4F4B-8FF9-B98FC62FBC0C}" type="slidenum">
              <a:rPr lang="en-US" altLang="en-US" sz="1400" smtClean="0"/>
              <a:pPr>
                <a:spcBef>
                  <a:spcPct val="0"/>
                </a:spcBef>
                <a:buFontTx/>
                <a:buNone/>
              </a:pPr>
              <a:t>80</a:t>
            </a:fld>
            <a:endParaRPr lang="en-US" altLang="en-US" sz="1400"/>
          </a:p>
        </p:txBody>
      </p:sp>
      <p:sp>
        <p:nvSpPr>
          <p:cNvPr id="66565" name="Rectangle 2">
            <a:extLst>
              <a:ext uri="{FF2B5EF4-FFF2-40B4-BE49-F238E27FC236}">
                <a16:creationId xmlns:a16="http://schemas.microsoft.com/office/drawing/2014/main" id="{B7258FB0-1629-47E7-BC2F-92CDC30B8E48}"/>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dirty="0">
              <a:solidFill>
                <a:srgbClr val="FF0000"/>
              </a:solidFill>
              <a:effectLst>
                <a:outerShdw blurRad="38100" dist="38100" dir="2700000" algn="tl">
                  <a:srgbClr val="000000">
                    <a:alpha val="43137"/>
                  </a:srgbClr>
                </a:outerShdw>
              </a:effectLst>
            </a:endParaRPr>
          </a:p>
        </p:txBody>
      </p:sp>
      <p:pic>
        <p:nvPicPr>
          <p:cNvPr id="230406" name="Picture 1">
            <a:extLst>
              <a:ext uri="{FF2B5EF4-FFF2-40B4-BE49-F238E27FC236}">
                <a16:creationId xmlns:a16="http://schemas.microsoft.com/office/drawing/2014/main" id="{9089C755-F8CE-4ACE-BC05-6B107DC381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0407" name="Rectangle 3">
            <a:extLst>
              <a:ext uri="{FF2B5EF4-FFF2-40B4-BE49-F238E27FC236}">
                <a16:creationId xmlns:a16="http://schemas.microsoft.com/office/drawing/2014/main" id="{D1ABBAA9-C9BD-4D69-A9C4-F6FCEA07C534}"/>
              </a:ext>
            </a:extLst>
          </p:cNvPr>
          <p:cNvSpPr>
            <a:spLocks noGrp="1" noChangeArrowheads="1"/>
          </p:cNvSpPr>
          <p:nvPr>
            <p:ph type="body" idx="1"/>
          </p:nvPr>
        </p:nvSpPr>
        <p:spPr/>
        <p:txBody>
          <a:bodyPr/>
          <a:lstStyle/>
          <a:p>
            <a:pPr eaLnBrk="1" hangingPunct="1">
              <a:lnSpc>
                <a:spcPct val="80000"/>
              </a:lnSpc>
              <a:buFontTx/>
              <a:buNone/>
            </a:pPr>
            <a:endParaRPr lang="en-US" altLang="en-US" sz="200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D72CF55-59A1-46E2-9452-2DB34F7EEF95}"/>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70C97139-42FC-431A-95C6-416A5C0CD6D2}"/>
              </a:ext>
            </a:extLst>
          </p:cNvPr>
          <p:cNvSpPr>
            <a:spLocks noGrp="1"/>
          </p:cNvSpPr>
          <p:nvPr>
            <p:ph type="ftr" sz="quarter" idx="11"/>
          </p:nvPr>
        </p:nvSpPr>
        <p:spPr/>
        <p:txBody>
          <a:bodyPr/>
          <a:lstStyle/>
          <a:p>
            <a:pPr>
              <a:defRPr/>
            </a:pPr>
            <a:r>
              <a:rPr lang="en-US"/>
              <a:t>RNSengupta,IME Dept,IIT Kanpur,INDIA</a:t>
            </a:r>
          </a:p>
        </p:txBody>
      </p:sp>
      <p:sp>
        <p:nvSpPr>
          <p:cNvPr id="231428" name="Slide Number Placeholder 5">
            <a:extLst>
              <a:ext uri="{FF2B5EF4-FFF2-40B4-BE49-F238E27FC236}">
                <a16:creationId xmlns:a16="http://schemas.microsoft.com/office/drawing/2014/main" id="{F43418F6-F572-4E1E-BE90-6DA8001C7FF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B2E15B-0D44-458A-A25E-E09A2DB1DBE8}" type="slidenum">
              <a:rPr lang="en-US" altLang="en-US" sz="1400" smtClean="0"/>
              <a:pPr>
                <a:spcBef>
                  <a:spcPct val="0"/>
                </a:spcBef>
                <a:buFontTx/>
                <a:buNone/>
              </a:pPr>
              <a:t>81</a:t>
            </a:fld>
            <a:endParaRPr lang="en-US" altLang="en-US" sz="1400"/>
          </a:p>
        </p:txBody>
      </p:sp>
      <p:sp>
        <p:nvSpPr>
          <p:cNvPr id="66565" name="Rectangle 2">
            <a:extLst>
              <a:ext uri="{FF2B5EF4-FFF2-40B4-BE49-F238E27FC236}">
                <a16:creationId xmlns:a16="http://schemas.microsoft.com/office/drawing/2014/main" id="{9F3FC0E2-A670-4FF9-9544-4A3CF7AD4367}"/>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dirty="0">
              <a:solidFill>
                <a:srgbClr val="FF0000"/>
              </a:solidFill>
              <a:effectLst>
                <a:outerShdw blurRad="38100" dist="38100" dir="2700000" algn="tl">
                  <a:srgbClr val="000000">
                    <a:alpha val="43137"/>
                  </a:srgbClr>
                </a:outerShdw>
              </a:effectLst>
            </a:endParaRPr>
          </a:p>
        </p:txBody>
      </p:sp>
      <p:pic>
        <p:nvPicPr>
          <p:cNvPr id="231430" name="Picture 1">
            <a:extLst>
              <a:ext uri="{FF2B5EF4-FFF2-40B4-BE49-F238E27FC236}">
                <a16:creationId xmlns:a16="http://schemas.microsoft.com/office/drawing/2014/main" id="{D1F7166E-77E0-4FFE-B67E-2D611FF0E1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1431" name="Rectangle 3">
            <a:extLst>
              <a:ext uri="{FF2B5EF4-FFF2-40B4-BE49-F238E27FC236}">
                <a16:creationId xmlns:a16="http://schemas.microsoft.com/office/drawing/2014/main" id="{2C9B0558-9117-4D48-9FC6-0DBF47011E2B}"/>
              </a:ext>
            </a:extLst>
          </p:cNvPr>
          <p:cNvSpPr>
            <a:spLocks noGrp="1" noChangeArrowheads="1"/>
          </p:cNvSpPr>
          <p:nvPr>
            <p:ph type="body" idx="1"/>
          </p:nvPr>
        </p:nvSpPr>
        <p:spPr/>
        <p:txBody>
          <a:bodyPr/>
          <a:lstStyle/>
          <a:p>
            <a:pPr eaLnBrk="1" hangingPunct="1">
              <a:lnSpc>
                <a:spcPct val="80000"/>
              </a:lnSpc>
              <a:buFontTx/>
              <a:buNone/>
            </a:pPr>
            <a:endParaRPr lang="en-US" altLang="en-US" sz="200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3BA4277-E175-479D-81CD-AA7A1FA515CF}"/>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E0A40DB6-C380-4DCC-941D-EFBE09AE2002}"/>
              </a:ext>
            </a:extLst>
          </p:cNvPr>
          <p:cNvSpPr>
            <a:spLocks noGrp="1"/>
          </p:cNvSpPr>
          <p:nvPr>
            <p:ph type="ftr" sz="quarter" idx="11"/>
          </p:nvPr>
        </p:nvSpPr>
        <p:spPr/>
        <p:txBody>
          <a:bodyPr/>
          <a:lstStyle/>
          <a:p>
            <a:pPr>
              <a:defRPr/>
            </a:pPr>
            <a:r>
              <a:rPr lang="en-US"/>
              <a:t>RNSengupta,IME Dept,IIT Kanpur,INDIA</a:t>
            </a:r>
          </a:p>
        </p:txBody>
      </p:sp>
      <p:sp>
        <p:nvSpPr>
          <p:cNvPr id="232452" name="Slide Number Placeholder 5">
            <a:extLst>
              <a:ext uri="{FF2B5EF4-FFF2-40B4-BE49-F238E27FC236}">
                <a16:creationId xmlns:a16="http://schemas.microsoft.com/office/drawing/2014/main" id="{313456EA-86F3-458F-8706-FCA1088C974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2B6A41F-40EF-428E-BBBA-FA4A4BC24843}" type="slidenum">
              <a:rPr lang="en-US" altLang="en-US" sz="1400" smtClean="0"/>
              <a:pPr>
                <a:spcBef>
                  <a:spcPct val="0"/>
                </a:spcBef>
                <a:buFontTx/>
                <a:buNone/>
              </a:pPr>
              <a:t>82</a:t>
            </a:fld>
            <a:endParaRPr lang="en-US" altLang="en-US" sz="1400"/>
          </a:p>
        </p:txBody>
      </p:sp>
      <p:sp>
        <p:nvSpPr>
          <p:cNvPr id="66565" name="Rectangle 2">
            <a:extLst>
              <a:ext uri="{FF2B5EF4-FFF2-40B4-BE49-F238E27FC236}">
                <a16:creationId xmlns:a16="http://schemas.microsoft.com/office/drawing/2014/main" id="{F8DF0C7F-2AD9-49F7-9427-77F226B558C7}"/>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dirty="0">
              <a:solidFill>
                <a:srgbClr val="FF0000"/>
              </a:solidFill>
              <a:effectLst>
                <a:outerShdw blurRad="38100" dist="38100" dir="2700000" algn="tl">
                  <a:srgbClr val="000000">
                    <a:alpha val="43137"/>
                  </a:srgbClr>
                </a:outerShdw>
              </a:effectLst>
            </a:endParaRPr>
          </a:p>
        </p:txBody>
      </p:sp>
      <p:pic>
        <p:nvPicPr>
          <p:cNvPr id="232454" name="Picture 1">
            <a:extLst>
              <a:ext uri="{FF2B5EF4-FFF2-40B4-BE49-F238E27FC236}">
                <a16:creationId xmlns:a16="http://schemas.microsoft.com/office/drawing/2014/main" id="{0D9F6184-EA19-48F2-9BB6-3C165D173F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55" name="Rectangle 3">
            <a:extLst>
              <a:ext uri="{FF2B5EF4-FFF2-40B4-BE49-F238E27FC236}">
                <a16:creationId xmlns:a16="http://schemas.microsoft.com/office/drawing/2014/main" id="{16C54578-0D8C-4FB4-99C9-9120C61482A0}"/>
              </a:ext>
            </a:extLst>
          </p:cNvPr>
          <p:cNvSpPr>
            <a:spLocks noGrp="1" noChangeArrowheads="1"/>
          </p:cNvSpPr>
          <p:nvPr>
            <p:ph type="body" idx="1"/>
          </p:nvPr>
        </p:nvSpPr>
        <p:spPr/>
        <p:txBody>
          <a:bodyPr/>
          <a:lstStyle/>
          <a:p>
            <a:pPr eaLnBrk="1" hangingPunct="1">
              <a:lnSpc>
                <a:spcPct val="80000"/>
              </a:lnSpc>
              <a:buFontTx/>
              <a:buNone/>
            </a:pPr>
            <a:endParaRPr lang="en-US" altLang="en-US" sz="200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96EED95-23FC-4650-A828-E52B45A475CD}"/>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6C6732FB-10BC-4157-A8B1-3A1E22AD8D89}"/>
              </a:ext>
            </a:extLst>
          </p:cNvPr>
          <p:cNvSpPr>
            <a:spLocks noGrp="1"/>
          </p:cNvSpPr>
          <p:nvPr>
            <p:ph type="ftr" sz="quarter" idx="11"/>
          </p:nvPr>
        </p:nvSpPr>
        <p:spPr/>
        <p:txBody>
          <a:bodyPr/>
          <a:lstStyle/>
          <a:p>
            <a:pPr>
              <a:defRPr/>
            </a:pPr>
            <a:r>
              <a:rPr lang="en-US"/>
              <a:t>RNSengupta,IME Dept,IIT Kanpur,INDIA</a:t>
            </a:r>
          </a:p>
        </p:txBody>
      </p:sp>
      <p:sp>
        <p:nvSpPr>
          <p:cNvPr id="243716" name="Slide Number Placeholder 5">
            <a:extLst>
              <a:ext uri="{FF2B5EF4-FFF2-40B4-BE49-F238E27FC236}">
                <a16:creationId xmlns:a16="http://schemas.microsoft.com/office/drawing/2014/main" id="{A8FEF734-E577-4544-BAC8-95111B9B3F0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24F91E3-5336-4282-87FC-A15620214B73}" type="slidenum">
              <a:rPr lang="en-US" altLang="en-US" sz="1400" smtClean="0"/>
              <a:pPr>
                <a:spcBef>
                  <a:spcPct val="0"/>
                </a:spcBef>
                <a:buFontTx/>
                <a:buNone/>
              </a:pPr>
              <a:t>83</a:t>
            </a:fld>
            <a:endParaRPr lang="en-US" altLang="en-US" sz="1400"/>
          </a:p>
        </p:txBody>
      </p:sp>
      <p:sp>
        <p:nvSpPr>
          <p:cNvPr id="66565" name="Rectangle 2">
            <a:extLst>
              <a:ext uri="{FF2B5EF4-FFF2-40B4-BE49-F238E27FC236}">
                <a16:creationId xmlns:a16="http://schemas.microsoft.com/office/drawing/2014/main" id="{BE03D5EF-2F74-43D4-8EA6-F28E531CFA05}"/>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endParaRPr lang="en-US" altLang="en-US" sz="3000" dirty="0">
              <a:solidFill>
                <a:srgbClr val="FF0000"/>
              </a:solidFill>
              <a:effectLst>
                <a:outerShdw blurRad="38100" dist="38100" dir="2700000" algn="tl">
                  <a:srgbClr val="000000">
                    <a:alpha val="43137"/>
                  </a:srgbClr>
                </a:outerShdw>
              </a:effectLst>
            </a:endParaRPr>
          </a:p>
        </p:txBody>
      </p:sp>
      <p:pic>
        <p:nvPicPr>
          <p:cNvPr id="243718" name="Picture 1">
            <a:extLst>
              <a:ext uri="{FF2B5EF4-FFF2-40B4-BE49-F238E27FC236}">
                <a16:creationId xmlns:a16="http://schemas.microsoft.com/office/drawing/2014/main" id="{30D2C118-BB7E-4738-A3AE-310492B82C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3719" name="Rectangle 3">
            <a:extLst>
              <a:ext uri="{FF2B5EF4-FFF2-40B4-BE49-F238E27FC236}">
                <a16:creationId xmlns:a16="http://schemas.microsoft.com/office/drawing/2014/main" id="{8FEFD93C-E1B2-4696-B939-5785D6DF5C44}"/>
              </a:ext>
            </a:extLst>
          </p:cNvPr>
          <p:cNvSpPr>
            <a:spLocks noGrp="1" noChangeArrowheads="1"/>
          </p:cNvSpPr>
          <p:nvPr>
            <p:ph type="body" idx="1"/>
          </p:nvPr>
        </p:nvSpPr>
        <p:spPr/>
        <p:txBody>
          <a:bodyPr/>
          <a:lstStyle/>
          <a:p>
            <a:pPr eaLnBrk="1" hangingPunct="1">
              <a:lnSpc>
                <a:spcPct val="80000"/>
              </a:lnSpc>
              <a:buFontTx/>
              <a:buNone/>
            </a:pPr>
            <a:endParaRPr lang="en-US" altLang="en-US" sz="200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E33EA18-0C2E-4447-A1D5-E9DAF0FA6021}"/>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6A273B85-328D-4E36-AAFC-799B22A106D4}"/>
              </a:ext>
            </a:extLst>
          </p:cNvPr>
          <p:cNvSpPr>
            <a:spLocks noGrp="1"/>
          </p:cNvSpPr>
          <p:nvPr>
            <p:ph type="ftr" sz="quarter" idx="11"/>
          </p:nvPr>
        </p:nvSpPr>
        <p:spPr/>
        <p:txBody>
          <a:bodyPr/>
          <a:lstStyle/>
          <a:p>
            <a:pPr>
              <a:defRPr/>
            </a:pPr>
            <a:r>
              <a:rPr lang="en-US"/>
              <a:t>RNSengupta,IME Dept,IIT Kanpur,INDIA</a:t>
            </a:r>
          </a:p>
        </p:txBody>
      </p:sp>
      <p:sp>
        <p:nvSpPr>
          <p:cNvPr id="244740" name="Slide Number Placeholder 5">
            <a:extLst>
              <a:ext uri="{FF2B5EF4-FFF2-40B4-BE49-F238E27FC236}">
                <a16:creationId xmlns:a16="http://schemas.microsoft.com/office/drawing/2014/main" id="{1DEB4352-3375-41AD-B6EB-4C1CE64FC5D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EFEDF51-5864-4B8F-90FE-5B345EE8E724}" type="slidenum">
              <a:rPr lang="en-US" altLang="en-US" sz="1400" smtClean="0"/>
              <a:pPr>
                <a:spcBef>
                  <a:spcPct val="0"/>
                </a:spcBef>
                <a:buFontTx/>
                <a:buNone/>
              </a:pPr>
              <a:t>84</a:t>
            </a:fld>
            <a:endParaRPr lang="en-US" altLang="en-US" sz="1400"/>
          </a:p>
        </p:txBody>
      </p:sp>
      <p:sp>
        <p:nvSpPr>
          <p:cNvPr id="66565" name="Rectangle 2">
            <a:extLst>
              <a:ext uri="{FF2B5EF4-FFF2-40B4-BE49-F238E27FC236}">
                <a16:creationId xmlns:a16="http://schemas.microsoft.com/office/drawing/2014/main" id="{1CC89EE8-72EF-45C1-9B78-5EA4C5272C02}"/>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dirty="0">
              <a:solidFill>
                <a:srgbClr val="FF0000"/>
              </a:solidFill>
              <a:effectLst>
                <a:outerShdw blurRad="38100" dist="38100" dir="2700000" algn="tl">
                  <a:srgbClr val="000000">
                    <a:alpha val="43137"/>
                  </a:srgbClr>
                </a:outerShdw>
              </a:effectLst>
            </a:endParaRPr>
          </a:p>
        </p:txBody>
      </p:sp>
      <p:pic>
        <p:nvPicPr>
          <p:cNvPr id="244742" name="Picture 1">
            <a:extLst>
              <a:ext uri="{FF2B5EF4-FFF2-40B4-BE49-F238E27FC236}">
                <a16:creationId xmlns:a16="http://schemas.microsoft.com/office/drawing/2014/main" id="{84083A7D-94FD-4108-A9ED-562A1EEADC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4743" name="Rectangle 3">
            <a:extLst>
              <a:ext uri="{FF2B5EF4-FFF2-40B4-BE49-F238E27FC236}">
                <a16:creationId xmlns:a16="http://schemas.microsoft.com/office/drawing/2014/main" id="{143B6FA6-DF50-4C18-B6DE-6D758B599569}"/>
              </a:ext>
            </a:extLst>
          </p:cNvPr>
          <p:cNvSpPr>
            <a:spLocks noGrp="1" noChangeArrowheads="1"/>
          </p:cNvSpPr>
          <p:nvPr>
            <p:ph type="body" idx="1"/>
          </p:nvPr>
        </p:nvSpPr>
        <p:spPr/>
        <p:txBody>
          <a:bodyPr/>
          <a:lstStyle/>
          <a:p>
            <a:pPr eaLnBrk="1" hangingPunct="1">
              <a:lnSpc>
                <a:spcPct val="80000"/>
              </a:lnSpc>
              <a:buFontTx/>
              <a:buNone/>
            </a:pPr>
            <a:endParaRPr lang="en-US" altLang="en-US" sz="200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781E268-5742-418E-A399-C99E70DC9C26}"/>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EFBF83CF-B677-47BA-9BAE-6D4AC5CE43D3}"/>
              </a:ext>
            </a:extLst>
          </p:cNvPr>
          <p:cNvSpPr>
            <a:spLocks noGrp="1"/>
          </p:cNvSpPr>
          <p:nvPr>
            <p:ph type="ftr" sz="quarter" idx="11"/>
          </p:nvPr>
        </p:nvSpPr>
        <p:spPr/>
        <p:txBody>
          <a:bodyPr/>
          <a:lstStyle/>
          <a:p>
            <a:pPr>
              <a:defRPr/>
            </a:pPr>
            <a:r>
              <a:rPr lang="en-US"/>
              <a:t>RNSengupta,IME Dept,IIT Kanpur,INDIA</a:t>
            </a:r>
          </a:p>
        </p:txBody>
      </p:sp>
      <p:sp>
        <p:nvSpPr>
          <p:cNvPr id="245764" name="Slide Number Placeholder 5">
            <a:extLst>
              <a:ext uri="{FF2B5EF4-FFF2-40B4-BE49-F238E27FC236}">
                <a16:creationId xmlns:a16="http://schemas.microsoft.com/office/drawing/2014/main" id="{D24638CB-4AE3-44D1-9C62-1F72A1B3890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F6E61C5-2C5E-4E94-8301-C5E61770F879}" type="slidenum">
              <a:rPr lang="en-US" altLang="en-US" sz="1400" smtClean="0"/>
              <a:pPr>
                <a:spcBef>
                  <a:spcPct val="0"/>
                </a:spcBef>
                <a:buFontTx/>
                <a:buNone/>
              </a:pPr>
              <a:t>85</a:t>
            </a:fld>
            <a:endParaRPr lang="en-US" altLang="en-US" sz="1400"/>
          </a:p>
        </p:txBody>
      </p:sp>
      <p:sp>
        <p:nvSpPr>
          <p:cNvPr id="66565" name="Rectangle 2">
            <a:extLst>
              <a:ext uri="{FF2B5EF4-FFF2-40B4-BE49-F238E27FC236}">
                <a16:creationId xmlns:a16="http://schemas.microsoft.com/office/drawing/2014/main" id="{381B44E1-5CBB-4037-B490-7ACDFA64CB79}"/>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dirty="0">
              <a:solidFill>
                <a:srgbClr val="FF0000"/>
              </a:solidFill>
              <a:effectLst>
                <a:outerShdw blurRad="38100" dist="38100" dir="2700000" algn="tl">
                  <a:srgbClr val="000000">
                    <a:alpha val="43137"/>
                  </a:srgbClr>
                </a:outerShdw>
              </a:effectLst>
            </a:endParaRPr>
          </a:p>
        </p:txBody>
      </p:sp>
      <p:pic>
        <p:nvPicPr>
          <p:cNvPr id="245766" name="Picture 1">
            <a:extLst>
              <a:ext uri="{FF2B5EF4-FFF2-40B4-BE49-F238E27FC236}">
                <a16:creationId xmlns:a16="http://schemas.microsoft.com/office/drawing/2014/main" id="{3A3E437D-5D49-4F37-A0C6-7F61E65DC8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67" name="Rectangle 3">
            <a:extLst>
              <a:ext uri="{FF2B5EF4-FFF2-40B4-BE49-F238E27FC236}">
                <a16:creationId xmlns:a16="http://schemas.microsoft.com/office/drawing/2014/main" id="{75E6AFDE-87AA-480D-83D4-A4CC22E46AEB}"/>
              </a:ext>
            </a:extLst>
          </p:cNvPr>
          <p:cNvSpPr>
            <a:spLocks noGrp="1" noChangeArrowheads="1"/>
          </p:cNvSpPr>
          <p:nvPr>
            <p:ph type="body" idx="1"/>
          </p:nvPr>
        </p:nvSpPr>
        <p:spPr/>
        <p:txBody>
          <a:bodyPr/>
          <a:lstStyle/>
          <a:p>
            <a:pPr eaLnBrk="1" hangingPunct="1">
              <a:lnSpc>
                <a:spcPct val="80000"/>
              </a:lnSpc>
              <a:buFontTx/>
              <a:buNone/>
            </a:pPr>
            <a:endParaRPr lang="en-US" altLang="en-US" sz="200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1D9792F-CACF-4051-BBD5-FDE296A4A720}"/>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3332434D-1D8D-47F2-BE85-A68B21592840}"/>
              </a:ext>
            </a:extLst>
          </p:cNvPr>
          <p:cNvSpPr>
            <a:spLocks noGrp="1"/>
          </p:cNvSpPr>
          <p:nvPr>
            <p:ph type="ftr" sz="quarter" idx="11"/>
          </p:nvPr>
        </p:nvSpPr>
        <p:spPr/>
        <p:txBody>
          <a:bodyPr/>
          <a:lstStyle/>
          <a:p>
            <a:pPr>
              <a:defRPr/>
            </a:pPr>
            <a:r>
              <a:rPr lang="en-US"/>
              <a:t>RNSengupta,IME Dept,IIT Kanpur,INDIA</a:t>
            </a:r>
          </a:p>
        </p:txBody>
      </p:sp>
      <p:sp>
        <p:nvSpPr>
          <p:cNvPr id="246788" name="Slide Number Placeholder 5">
            <a:extLst>
              <a:ext uri="{FF2B5EF4-FFF2-40B4-BE49-F238E27FC236}">
                <a16:creationId xmlns:a16="http://schemas.microsoft.com/office/drawing/2014/main" id="{38B7F41A-5993-4466-B104-EC94B41A759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F177696-D6CB-4D93-84D2-656AF0041316}" type="slidenum">
              <a:rPr lang="en-US" altLang="en-US" sz="1400" smtClean="0"/>
              <a:pPr>
                <a:spcBef>
                  <a:spcPct val="0"/>
                </a:spcBef>
                <a:buFontTx/>
                <a:buNone/>
              </a:pPr>
              <a:t>86</a:t>
            </a:fld>
            <a:endParaRPr lang="en-US" altLang="en-US" sz="1400"/>
          </a:p>
        </p:txBody>
      </p:sp>
      <p:sp>
        <p:nvSpPr>
          <p:cNvPr id="66565" name="Rectangle 2">
            <a:extLst>
              <a:ext uri="{FF2B5EF4-FFF2-40B4-BE49-F238E27FC236}">
                <a16:creationId xmlns:a16="http://schemas.microsoft.com/office/drawing/2014/main" id="{48F0378D-E55E-4A6B-B0D2-DEE36A7C93F3}"/>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dirty="0">
              <a:solidFill>
                <a:srgbClr val="FF0000"/>
              </a:solidFill>
              <a:effectLst>
                <a:outerShdw blurRad="38100" dist="38100" dir="2700000" algn="tl">
                  <a:srgbClr val="000000">
                    <a:alpha val="43137"/>
                  </a:srgbClr>
                </a:outerShdw>
              </a:effectLst>
            </a:endParaRPr>
          </a:p>
        </p:txBody>
      </p:sp>
      <p:pic>
        <p:nvPicPr>
          <p:cNvPr id="246790" name="Picture 1">
            <a:extLst>
              <a:ext uri="{FF2B5EF4-FFF2-40B4-BE49-F238E27FC236}">
                <a16:creationId xmlns:a16="http://schemas.microsoft.com/office/drawing/2014/main" id="{E3B85FB1-CFCA-42E6-9F66-7A2EAA45C4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791" name="Rectangle 3">
            <a:extLst>
              <a:ext uri="{FF2B5EF4-FFF2-40B4-BE49-F238E27FC236}">
                <a16:creationId xmlns:a16="http://schemas.microsoft.com/office/drawing/2014/main" id="{C1C36D09-5DC3-48D4-8046-DE06B3CCDC6E}"/>
              </a:ext>
            </a:extLst>
          </p:cNvPr>
          <p:cNvSpPr>
            <a:spLocks noGrp="1" noChangeArrowheads="1"/>
          </p:cNvSpPr>
          <p:nvPr>
            <p:ph type="body" idx="1"/>
          </p:nvPr>
        </p:nvSpPr>
        <p:spPr/>
        <p:txBody>
          <a:bodyPr/>
          <a:lstStyle/>
          <a:p>
            <a:pPr eaLnBrk="1" hangingPunct="1">
              <a:lnSpc>
                <a:spcPct val="80000"/>
              </a:lnSpc>
              <a:buFontTx/>
              <a:buNone/>
            </a:pPr>
            <a:endParaRPr lang="en-US" altLang="en-US" sz="200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C4C849A-4FD1-4767-8CD8-958FBFA26FF9}"/>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D1674758-8F0E-4C49-9147-C354E92E2038}"/>
              </a:ext>
            </a:extLst>
          </p:cNvPr>
          <p:cNvSpPr>
            <a:spLocks noGrp="1"/>
          </p:cNvSpPr>
          <p:nvPr>
            <p:ph type="ftr" sz="quarter" idx="11"/>
          </p:nvPr>
        </p:nvSpPr>
        <p:spPr/>
        <p:txBody>
          <a:bodyPr/>
          <a:lstStyle/>
          <a:p>
            <a:pPr>
              <a:defRPr/>
            </a:pPr>
            <a:r>
              <a:rPr lang="en-US"/>
              <a:t>RNSengupta,IME Dept,IIT Kanpur,INDIA</a:t>
            </a:r>
          </a:p>
        </p:txBody>
      </p:sp>
      <p:sp>
        <p:nvSpPr>
          <p:cNvPr id="247812" name="Slide Number Placeholder 5">
            <a:extLst>
              <a:ext uri="{FF2B5EF4-FFF2-40B4-BE49-F238E27FC236}">
                <a16:creationId xmlns:a16="http://schemas.microsoft.com/office/drawing/2014/main" id="{59992A1A-24D1-42EB-937E-5A2ACEB2E1B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5403DCB-D3B1-4399-B07E-77BD68EC2CCF}" type="slidenum">
              <a:rPr lang="en-US" altLang="en-US" sz="1400" smtClean="0"/>
              <a:pPr>
                <a:spcBef>
                  <a:spcPct val="0"/>
                </a:spcBef>
                <a:buFontTx/>
                <a:buNone/>
              </a:pPr>
              <a:t>87</a:t>
            </a:fld>
            <a:endParaRPr lang="en-US" altLang="en-US" sz="1400"/>
          </a:p>
        </p:txBody>
      </p:sp>
      <p:sp>
        <p:nvSpPr>
          <p:cNvPr id="66565" name="Rectangle 2">
            <a:extLst>
              <a:ext uri="{FF2B5EF4-FFF2-40B4-BE49-F238E27FC236}">
                <a16:creationId xmlns:a16="http://schemas.microsoft.com/office/drawing/2014/main" id="{2EAB71F0-4E4C-45D6-867F-54B92A79E249}"/>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dirty="0">
              <a:solidFill>
                <a:srgbClr val="FF0000"/>
              </a:solidFill>
              <a:effectLst>
                <a:outerShdw blurRad="38100" dist="38100" dir="2700000" algn="tl">
                  <a:srgbClr val="000000">
                    <a:alpha val="43137"/>
                  </a:srgbClr>
                </a:outerShdw>
              </a:effectLst>
            </a:endParaRPr>
          </a:p>
        </p:txBody>
      </p:sp>
      <p:pic>
        <p:nvPicPr>
          <p:cNvPr id="247814" name="Picture 1">
            <a:extLst>
              <a:ext uri="{FF2B5EF4-FFF2-40B4-BE49-F238E27FC236}">
                <a16:creationId xmlns:a16="http://schemas.microsoft.com/office/drawing/2014/main" id="{ED999A34-5D79-48AB-95CF-8D4B5FCA32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7815" name="Rectangle 3">
            <a:extLst>
              <a:ext uri="{FF2B5EF4-FFF2-40B4-BE49-F238E27FC236}">
                <a16:creationId xmlns:a16="http://schemas.microsoft.com/office/drawing/2014/main" id="{F0DCDFB9-CF4A-44DA-A391-115B2E3AE8E2}"/>
              </a:ext>
            </a:extLst>
          </p:cNvPr>
          <p:cNvSpPr>
            <a:spLocks noGrp="1" noChangeArrowheads="1"/>
          </p:cNvSpPr>
          <p:nvPr>
            <p:ph type="body" idx="1"/>
          </p:nvPr>
        </p:nvSpPr>
        <p:spPr/>
        <p:txBody>
          <a:bodyPr/>
          <a:lstStyle/>
          <a:p>
            <a:pPr eaLnBrk="1" hangingPunct="1">
              <a:lnSpc>
                <a:spcPct val="80000"/>
              </a:lnSpc>
              <a:buFontTx/>
              <a:buNone/>
            </a:pPr>
            <a:endParaRPr lang="en-US" altLang="en-US" sz="200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023256E-AC63-4441-B370-40FD1D89C252}"/>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8B2728F0-BB37-4089-B259-3D2FC417B4F2}"/>
              </a:ext>
            </a:extLst>
          </p:cNvPr>
          <p:cNvSpPr>
            <a:spLocks noGrp="1"/>
          </p:cNvSpPr>
          <p:nvPr>
            <p:ph type="ftr" sz="quarter" idx="11"/>
          </p:nvPr>
        </p:nvSpPr>
        <p:spPr/>
        <p:txBody>
          <a:bodyPr/>
          <a:lstStyle/>
          <a:p>
            <a:pPr>
              <a:defRPr/>
            </a:pPr>
            <a:r>
              <a:rPr lang="en-US"/>
              <a:t>RNSengupta,IME Dept,IIT Kanpur,INDIA</a:t>
            </a:r>
          </a:p>
        </p:txBody>
      </p:sp>
      <p:sp>
        <p:nvSpPr>
          <p:cNvPr id="248836" name="Slide Number Placeholder 5">
            <a:extLst>
              <a:ext uri="{FF2B5EF4-FFF2-40B4-BE49-F238E27FC236}">
                <a16:creationId xmlns:a16="http://schemas.microsoft.com/office/drawing/2014/main" id="{072CE1D0-56A0-475C-840A-93ADE34A47F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5D96A43-1DCE-4E41-9D8A-FD67A0FC3813}" type="slidenum">
              <a:rPr lang="en-US" altLang="en-US" sz="1400" smtClean="0"/>
              <a:pPr>
                <a:spcBef>
                  <a:spcPct val="0"/>
                </a:spcBef>
                <a:buFontTx/>
                <a:buNone/>
              </a:pPr>
              <a:t>88</a:t>
            </a:fld>
            <a:endParaRPr lang="en-US" altLang="en-US" sz="1400"/>
          </a:p>
        </p:txBody>
      </p:sp>
      <p:sp>
        <p:nvSpPr>
          <p:cNvPr id="66565" name="Rectangle 2">
            <a:extLst>
              <a:ext uri="{FF2B5EF4-FFF2-40B4-BE49-F238E27FC236}">
                <a16:creationId xmlns:a16="http://schemas.microsoft.com/office/drawing/2014/main" id="{BE029A28-E5D9-40D6-9F2F-7CD2D444C954}"/>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dirty="0">
              <a:solidFill>
                <a:srgbClr val="FF0000"/>
              </a:solidFill>
              <a:effectLst>
                <a:outerShdw blurRad="38100" dist="38100" dir="2700000" algn="tl">
                  <a:srgbClr val="000000">
                    <a:alpha val="43137"/>
                  </a:srgbClr>
                </a:outerShdw>
              </a:effectLst>
            </a:endParaRPr>
          </a:p>
        </p:txBody>
      </p:sp>
      <p:pic>
        <p:nvPicPr>
          <p:cNvPr id="248838" name="Picture 1">
            <a:extLst>
              <a:ext uri="{FF2B5EF4-FFF2-40B4-BE49-F238E27FC236}">
                <a16:creationId xmlns:a16="http://schemas.microsoft.com/office/drawing/2014/main" id="{E11C8DCA-8D28-4642-A545-2B12A8F151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24000"/>
            <a:ext cx="109728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DFF29E3-AF45-4660-8C93-53ACE240D752}"/>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387D2AE0-A154-46D7-BE7C-51E714D40842}"/>
              </a:ext>
            </a:extLst>
          </p:cNvPr>
          <p:cNvSpPr>
            <a:spLocks noGrp="1"/>
          </p:cNvSpPr>
          <p:nvPr>
            <p:ph type="ftr" sz="quarter" idx="11"/>
          </p:nvPr>
        </p:nvSpPr>
        <p:spPr/>
        <p:txBody>
          <a:bodyPr/>
          <a:lstStyle/>
          <a:p>
            <a:pPr>
              <a:defRPr/>
            </a:pPr>
            <a:r>
              <a:rPr lang="en-US"/>
              <a:t>RNSengupta,IME Dept,IIT Kanpur,INDIA</a:t>
            </a:r>
          </a:p>
        </p:txBody>
      </p:sp>
      <p:sp>
        <p:nvSpPr>
          <p:cNvPr id="249860" name="Slide Number Placeholder 5">
            <a:extLst>
              <a:ext uri="{FF2B5EF4-FFF2-40B4-BE49-F238E27FC236}">
                <a16:creationId xmlns:a16="http://schemas.microsoft.com/office/drawing/2014/main" id="{4BE31E48-877F-4679-BC6D-1B530CF00C1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58CF165-6FEF-4534-94C8-0FB8033A3C5F}" type="slidenum">
              <a:rPr lang="en-US" altLang="en-US" sz="1400" smtClean="0"/>
              <a:pPr>
                <a:spcBef>
                  <a:spcPct val="0"/>
                </a:spcBef>
                <a:buFontTx/>
                <a:buNone/>
              </a:pPr>
              <a:t>89</a:t>
            </a:fld>
            <a:endParaRPr lang="en-US" altLang="en-US" sz="1400"/>
          </a:p>
        </p:txBody>
      </p:sp>
      <p:sp>
        <p:nvSpPr>
          <p:cNvPr id="66565" name="Rectangle 2">
            <a:extLst>
              <a:ext uri="{FF2B5EF4-FFF2-40B4-BE49-F238E27FC236}">
                <a16:creationId xmlns:a16="http://schemas.microsoft.com/office/drawing/2014/main" id="{95D4A69E-F604-4508-BB49-CF5155B5AB0F}"/>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dirty="0">
              <a:solidFill>
                <a:srgbClr val="FF0000"/>
              </a:solidFill>
              <a:effectLst>
                <a:outerShdw blurRad="38100" dist="38100" dir="2700000" algn="tl">
                  <a:srgbClr val="000000">
                    <a:alpha val="43137"/>
                  </a:srgbClr>
                </a:outerShdw>
              </a:effectLst>
            </a:endParaRPr>
          </a:p>
        </p:txBody>
      </p:sp>
      <p:pic>
        <p:nvPicPr>
          <p:cNvPr id="249862" name="Picture 1">
            <a:extLst>
              <a:ext uri="{FF2B5EF4-FFF2-40B4-BE49-F238E27FC236}">
                <a16:creationId xmlns:a16="http://schemas.microsoft.com/office/drawing/2014/main" id="{19B12952-2E4A-4594-A770-BBFD47F414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9863" name="Rectangle 3">
            <a:extLst>
              <a:ext uri="{FF2B5EF4-FFF2-40B4-BE49-F238E27FC236}">
                <a16:creationId xmlns:a16="http://schemas.microsoft.com/office/drawing/2014/main" id="{0560E2A8-C064-4E28-AFA0-67F3B3F612C2}"/>
              </a:ext>
            </a:extLst>
          </p:cNvPr>
          <p:cNvSpPr>
            <a:spLocks noGrp="1" noChangeArrowheads="1"/>
          </p:cNvSpPr>
          <p:nvPr>
            <p:ph type="body" idx="1"/>
          </p:nvPr>
        </p:nvSpPr>
        <p:spPr/>
        <p:txBody>
          <a:bodyPr/>
          <a:lstStyle/>
          <a:p>
            <a:pPr eaLnBrk="1" hangingPunct="1">
              <a:lnSpc>
                <a:spcPct val="80000"/>
              </a:lnSpc>
              <a:buFontTx/>
              <a:buNone/>
            </a:pPr>
            <a:endParaRPr lang="en-US" altLang="en-US" sz="2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BCA36D84-4DC0-40AE-BC54-429D802165F7}"/>
              </a:ext>
            </a:extLst>
          </p:cNvPr>
          <p:cNvSpPr>
            <a:spLocks noGrp="1"/>
          </p:cNvSpPr>
          <p:nvPr>
            <p:ph type="dt" sz="quarter" idx="10"/>
          </p:nvPr>
        </p:nvSpPr>
        <p:spPr/>
        <p:txBody>
          <a:bodyPr/>
          <a:lstStyle/>
          <a:p>
            <a:pPr>
              <a:defRPr/>
            </a:pPr>
            <a:r>
              <a:rPr lang="en-US"/>
              <a:t>IME602: FORECASTING</a:t>
            </a:r>
          </a:p>
        </p:txBody>
      </p:sp>
      <p:sp>
        <p:nvSpPr>
          <p:cNvPr id="7" name="Footer Placeholder 6">
            <a:extLst>
              <a:ext uri="{FF2B5EF4-FFF2-40B4-BE49-F238E27FC236}">
                <a16:creationId xmlns:a16="http://schemas.microsoft.com/office/drawing/2014/main" id="{CCB5D679-807E-4CD1-938C-CA1B8A1833C8}"/>
              </a:ext>
            </a:extLst>
          </p:cNvPr>
          <p:cNvSpPr>
            <a:spLocks noGrp="1"/>
          </p:cNvSpPr>
          <p:nvPr>
            <p:ph type="ftr" sz="quarter" idx="11"/>
          </p:nvPr>
        </p:nvSpPr>
        <p:spPr/>
        <p:txBody>
          <a:bodyPr/>
          <a:lstStyle/>
          <a:p>
            <a:pPr>
              <a:defRPr/>
            </a:pPr>
            <a:r>
              <a:rPr lang="en-US"/>
              <a:t>RNSengupta,IME Dept,IIT Kanpur,INDIA</a:t>
            </a:r>
          </a:p>
        </p:txBody>
      </p:sp>
      <p:sp>
        <p:nvSpPr>
          <p:cNvPr id="41988" name="Slide Number Placeholder 7">
            <a:extLst>
              <a:ext uri="{FF2B5EF4-FFF2-40B4-BE49-F238E27FC236}">
                <a16:creationId xmlns:a16="http://schemas.microsoft.com/office/drawing/2014/main" id="{7A572629-40FD-4E6A-82B2-D4823C636D3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489CAC5-9F8B-4594-8356-C7E9EAC18105}" type="slidenum">
              <a:rPr lang="en-US" altLang="en-US" sz="1400" smtClean="0"/>
              <a:pPr>
                <a:spcBef>
                  <a:spcPct val="0"/>
                </a:spcBef>
                <a:buFontTx/>
                <a:buNone/>
              </a:pPr>
              <a:t>9</a:t>
            </a:fld>
            <a:endParaRPr lang="en-US" altLang="en-US" sz="1400"/>
          </a:p>
        </p:txBody>
      </p:sp>
      <p:sp>
        <p:nvSpPr>
          <p:cNvPr id="31749" name="Rectangle 2">
            <a:extLst>
              <a:ext uri="{FF2B5EF4-FFF2-40B4-BE49-F238E27FC236}">
                <a16:creationId xmlns:a16="http://schemas.microsoft.com/office/drawing/2014/main" id="{F33C5476-A8CF-4AD0-92F1-0EB7424F1502}"/>
              </a:ext>
            </a:extLst>
          </p:cNvPr>
          <p:cNvSpPr>
            <a:spLocks noGrp="1" noChangeArrowheads="1"/>
          </p:cNvSpPr>
          <p:nvPr>
            <p:ph type="title"/>
          </p:nvPr>
        </p:nvSpPr>
        <p:spPr/>
        <p:txBody>
          <a:bodyPr/>
          <a:lstStyle/>
          <a:p>
            <a:pPr eaLnBrk="1" hangingPunct="1">
              <a:defRPr/>
            </a:pPr>
            <a:r>
              <a:rPr lang="en-US" altLang="en-US" b="1" dirty="0">
                <a:solidFill>
                  <a:srgbClr val="0000FF"/>
                </a:solidFill>
                <a:effectLst>
                  <a:outerShdw blurRad="38100" dist="38100" dir="2700000" algn="tl">
                    <a:srgbClr val="000000">
                      <a:alpha val="43137"/>
                    </a:srgbClr>
                  </a:outerShdw>
                </a:effectLst>
              </a:rPr>
              <a:t>Forecasting: </a:t>
            </a:r>
            <a:r>
              <a:rPr lang="en-US" altLang="en-US" b="1" dirty="0">
                <a:solidFill>
                  <a:srgbClr val="FF0000"/>
                </a:solidFill>
                <a:effectLst>
                  <a:outerShdw blurRad="38100" dist="38100" dir="2700000" algn="tl">
                    <a:srgbClr val="000000">
                      <a:alpha val="43137"/>
                    </a:srgbClr>
                  </a:outerShdw>
                </a:effectLst>
              </a:rPr>
              <a:t>Example # 03</a:t>
            </a:r>
            <a:endParaRPr lang="en-US" altLang="en-US" dirty="0">
              <a:solidFill>
                <a:srgbClr val="FF0000"/>
              </a:solidFill>
            </a:endParaRPr>
          </a:p>
        </p:txBody>
      </p:sp>
      <p:sp>
        <p:nvSpPr>
          <p:cNvPr id="41990" name="Rectangle 3">
            <a:extLst>
              <a:ext uri="{FF2B5EF4-FFF2-40B4-BE49-F238E27FC236}">
                <a16:creationId xmlns:a16="http://schemas.microsoft.com/office/drawing/2014/main" id="{761E36C4-F9E5-43BE-BB4B-DEBFB6AC0F72}"/>
              </a:ext>
            </a:extLst>
          </p:cNvPr>
          <p:cNvSpPr>
            <a:spLocks noGrp="1" noChangeArrowheads="1"/>
          </p:cNvSpPr>
          <p:nvPr>
            <p:ph type="body" sz="half" idx="1"/>
          </p:nvPr>
        </p:nvSpPr>
        <p:spPr>
          <a:xfrm>
            <a:off x="1981200" y="1600200"/>
            <a:ext cx="8391525" cy="4525963"/>
          </a:xfrm>
        </p:spPr>
        <p:txBody>
          <a:bodyPr/>
          <a:lstStyle/>
          <a:p>
            <a:pPr eaLnBrk="1" hangingPunct="1">
              <a:buFont typeface="Wingdings" panose="05000000000000000000" pitchFamily="2" charset="2"/>
              <a:buChar char="§"/>
            </a:pPr>
            <a:endParaRPr lang="en-US" altLang="en-US" sz="3500">
              <a:sym typeface="Symbol" panose="05050102010706020507" pitchFamily="18" charset="2"/>
            </a:endParaRPr>
          </a:p>
        </p:txBody>
      </p:sp>
      <p:pic>
        <p:nvPicPr>
          <p:cNvPr id="41991" name="Picture 7">
            <a:extLst>
              <a:ext uri="{FF2B5EF4-FFF2-40B4-BE49-F238E27FC236}">
                <a16:creationId xmlns:a16="http://schemas.microsoft.com/office/drawing/2014/main" id="{DC1FC3FA-1A60-4BDA-950F-75EFDEA515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A714DC8-81D3-40A1-9EF0-1138CED2EFC4}"/>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C5339118-5E1E-4FE8-AF71-28E120C5662F}"/>
              </a:ext>
            </a:extLst>
          </p:cNvPr>
          <p:cNvSpPr>
            <a:spLocks noGrp="1"/>
          </p:cNvSpPr>
          <p:nvPr>
            <p:ph type="ftr" sz="quarter" idx="11"/>
          </p:nvPr>
        </p:nvSpPr>
        <p:spPr/>
        <p:txBody>
          <a:bodyPr/>
          <a:lstStyle/>
          <a:p>
            <a:pPr>
              <a:defRPr/>
            </a:pPr>
            <a:r>
              <a:rPr lang="en-US"/>
              <a:t>RNSengupta,IME Dept,IIT Kanpur,INDIA</a:t>
            </a:r>
          </a:p>
        </p:txBody>
      </p:sp>
      <p:sp>
        <p:nvSpPr>
          <p:cNvPr id="250884" name="Slide Number Placeholder 5">
            <a:extLst>
              <a:ext uri="{FF2B5EF4-FFF2-40B4-BE49-F238E27FC236}">
                <a16:creationId xmlns:a16="http://schemas.microsoft.com/office/drawing/2014/main" id="{DFD24DAD-6B6C-4286-95B9-DD8D725F39A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B1D8594-3ACE-4E79-8920-30ADDF32C75B}" type="slidenum">
              <a:rPr lang="en-US" altLang="en-US" sz="1400" smtClean="0"/>
              <a:pPr>
                <a:spcBef>
                  <a:spcPct val="0"/>
                </a:spcBef>
                <a:buFontTx/>
                <a:buNone/>
              </a:pPr>
              <a:t>90</a:t>
            </a:fld>
            <a:endParaRPr lang="en-US" altLang="en-US" sz="1400"/>
          </a:p>
        </p:txBody>
      </p:sp>
      <p:sp>
        <p:nvSpPr>
          <p:cNvPr id="66565" name="Rectangle 2">
            <a:extLst>
              <a:ext uri="{FF2B5EF4-FFF2-40B4-BE49-F238E27FC236}">
                <a16:creationId xmlns:a16="http://schemas.microsoft.com/office/drawing/2014/main" id="{85CCE2AF-772E-4200-8BD4-48F030DFC91F}"/>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dirty="0">
              <a:solidFill>
                <a:srgbClr val="FF0000"/>
              </a:solidFill>
              <a:effectLst>
                <a:outerShdw blurRad="38100" dist="38100" dir="2700000" algn="tl">
                  <a:srgbClr val="000000">
                    <a:alpha val="43137"/>
                  </a:srgbClr>
                </a:outerShdw>
              </a:effectLst>
            </a:endParaRPr>
          </a:p>
        </p:txBody>
      </p:sp>
      <p:pic>
        <p:nvPicPr>
          <p:cNvPr id="250886" name="Picture 1">
            <a:extLst>
              <a:ext uri="{FF2B5EF4-FFF2-40B4-BE49-F238E27FC236}">
                <a16:creationId xmlns:a16="http://schemas.microsoft.com/office/drawing/2014/main" id="{3867DA4B-EC42-4B66-9B3E-47DBE6EC34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0887" name="Rectangle 3">
            <a:extLst>
              <a:ext uri="{FF2B5EF4-FFF2-40B4-BE49-F238E27FC236}">
                <a16:creationId xmlns:a16="http://schemas.microsoft.com/office/drawing/2014/main" id="{AA1DB504-4F62-4B7B-BB47-FC1322114935}"/>
              </a:ext>
            </a:extLst>
          </p:cNvPr>
          <p:cNvSpPr>
            <a:spLocks noGrp="1" noChangeArrowheads="1"/>
          </p:cNvSpPr>
          <p:nvPr>
            <p:ph type="body" idx="1"/>
          </p:nvPr>
        </p:nvSpPr>
        <p:spPr/>
        <p:txBody>
          <a:bodyPr/>
          <a:lstStyle/>
          <a:p>
            <a:pPr eaLnBrk="1" hangingPunct="1">
              <a:lnSpc>
                <a:spcPct val="80000"/>
              </a:lnSpc>
              <a:buFontTx/>
              <a:buNone/>
            </a:pPr>
            <a:endParaRPr lang="en-US" altLang="en-US" sz="200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B893AD4-913D-4580-BE24-6344D3AC7A22}"/>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074789E8-C123-4B2C-AAC4-5791DF05487B}"/>
              </a:ext>
            </a:extLst>
          </p:cNvPr>
          <p:cNvSpPr>
            <a:spLocks noGrp="1"/>
          </p:cNvSpPr>
          <p:nvPr>
            <p:ph type="ftr" sz="quarter" idx="11"/>
          </p:nvPr>
        </p:nvSpPr>
        <p:spPr/>
        <p:txBody>
          <a:bodyPr/>
          <a:lstStyle/>
          <a:p>
            <a:pPr>
              <a:defRPr/>
            </a:pPr>
            <a:r>
              <a:rPr lang="en-US"/>
              <a:t>RNSengupta,IME Dept,IIT Kanpur,INDIA</a:t>
            </a:r>
          </a:p>
        </p:txBody>
      </p:sp>
      <p:sp>
        <p:nvSpPr>
          <p:cNvPr id="251908" name="Slide Number Placeholder 5">
            <a:extLst>
              <a:ext uri="{FF2B5EF4-FFF2-40B4-BE49-F238E27FC236}">
                <a16:creationId xmlns:a16="http://schemas.microsoft.com/office/drawing/2014/main" id="{36792E3C-5BA0-4BAC-A5D9-29EA01009C6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87336FA-2C44-4915-90B2-9D53E19593F4}" type="slidenum">
              <a:rPr lang="en-US" altLang="en-US" sz="1400" smtClean="0"/>
              <a:pPr>
                <a:spcBef>
                  <a:spcPct val="0"/>
                </a:spcBef>
                <a:buFontTx/>
                <a:buNone/>
              </a:pPr>
              <a:t>91</a:t>
            </a:fld>
            <a:endParaRPr lang="en-US" altLang="en-US" sz="1400"/>
          </a:p>
        </p:txBody>
      </p:sp>
      <p:sp>
        <p:nvSpPr>
          <p:cNvPr id="66565" name="Rectangle 2">
            <a:extLst>
              <a:ext uri="{FF2B5EF4-FFF2-40B4-BE49-F238E27FC236}">
                <a16:creationId xmlns:a16="http://schemas.microsoft.com/office/drawing/2014/main" id="{52879655-B88E-48B7-A4F6-922D04DA2F54}"/>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dirty="0">
              <a:solidFill>
                <a:srgbClr val="FF0000"/>
              </a:solidFill>
              <a:effectLst>
                <a:outerShdw blurRad="38100" dist="38100" dir="2700000" algn="tl">
                  <a:srgbClr val="000000">
                    <a:alpha val="43137"/>
                  </a:srgbClr>
                </a:outerShdw>
              </a:effectLst>
            </a:endParaRPr>
          </a:p>
        </p:txBody>
      </p:sp>
      <p:pic>
        <p:nvPicPr>
          <p:cNvPr id="251910" name="Picture 1">
            <a:extLst>
              <a:ext uri="{FF2B5EF4-FFF2-40B4-BE49-F238E27FC236}">
                <a16:creationId xmlns:a16="http://schemas.microsoft.com/office/drawing/2014/main" id="{283D6D4E-3BD1-4DFB-929C-874780B462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1911" name="Rectangle 3">
            <a:extLst>
              <a:ext uri="{FF2B5EF4-FFF2-40B4-BE49-F238E27FC236}">
                <a16:creationId xmlns:a16="http://schemas.microsoft.com/office/drawing/2014/main" id="{5BF0DD34-DD4E-4D47-B5CE-4D23EACBE3F0}"/>
              </a:ext>
            </a:extLst>
          </p:cNvPr>
          <p:cNvSpPr>
            <a:spLocks noGrp="1" noChangeArrowheads="1"/>
          </p:cNvSpPr>
          <p:nvPr>
            <p:ph type="body" idx="1"/>
          </p:nvPr>
        </p:nvSpPr>
        <p:spPr/>
        <p:txBody>
          <a:bodyPr/>
          <a:lstStyle/>
          <a:p>
            <a:pPr eaLnBrk="1" hangingPunct="1">
              <a:lnSpc>
                <a:spcPct val="80000"/>
              </a:lnSpc>
              <a:buFontTx/>
              <a:buNone/>
            </a:pPr>
            <a:endParaRPr lang="en-US" altLang="en-US" sz="200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D79ED0C-4E48-4271-872C-396D1C38DDBF}"/>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2EF01AAA-AB0F-43A5-B409-B0F5A091BFCC}"/>
              </a:ext>
            </a:extLst>
          </p:cNvPr>
          <p:cNvSpPr>
            <a:spLocks noGrp="1"/>
          </p:cNvSpPr>
          <p:nvPr>
            <p:ph type="ftr" sz="quarter" idx="11"/>
          </p:nvPr>
        </p:nvSpPr>
        <p:spPr/>
        <p:txBody>
          <a:bodyPr/>
          <a:lstStyle/>
          <a:p>
            <a:pPr>
              <a:defRPr/>
            </a:pPr>
            <a:r>
              <a:rPr lang="en-US"/>
              <a:t>RNSengupta,IME Dept,IIT Kanpur,INDIA</a:t>
            </a:r>
          </a:p>
        </p:txBody>
      </p:sp>
      <p:sp>
        <p:nvSpPr>
          <p:cNvPr id="252932" name="Slide Number Placeholder 5">
            <a:extLst>
              <a:ext uri="{FF2B5EF4-FFF2-40B4-BE49-F238E27FC236}">
                <a16:creationId xmlns:a16="http://schemas.microsoft.com/office/drawing/2014/main" id="{50F3247A-923C-4B05-9802-7D29DE8AB6D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66999CB-88AD-46E2-BE69-109C32287486}" type="slidenum">
              <a:rPr lang="en-US" altLang="en-US" sz="1400" smtClean="0"/>
              <a:pPr>
                <a:spcBef>
                  <a:spcPct val="0"/>
                </a:spcBef>
                <a:buFontTx/>
                <a:buNone/>
              </a:pPr>
              <a:t>92</a:t>
            </a:fld>
            <a:endParaRPr lang="en-US" altLang="en-US" sz="1400"/>
          </a:p>
        </p:txBody>
      </p:sp>
      <p:sp>
        <p:nvSpPr>
          <p:cNvPr id="66565" name="Rectangle 2">
            <a:extLst>
              <a:ext uri="{FF2B5EF4-FFF2-40B4-BE49-F238E27FC236}">
                <a16:creationId xmlns:a16="http://schemas.microsoft.com/office/drawing/2014/main" id="{21C8E877-6441-4B4A-9721-B9C69A3C5572}"/>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dirty="0">
              <a:solidFill>
                <a:srgbClr val="FF0000"/>
              </a:solidFill>
              <a:effectLst>
                <a:outerShdw blurRad="38100" dist="38100" dir="2700000" algn="tl">
                  <a:srgbClr val="000000">
                    <a:alpha val="43137"/>
                  </a:srgbClr>
                </a:outerShdw>
              </a:effectLst>
            </a:endParaRPr>
          </a:p>
        </p:txBody>
      </p:sp>
      <p:pic>
        <p:nvPicPr>
          <p:cNvPr id="252934" name="Picture 1">
            <a:extLst>
              <a:ext uri="{FF2B5EF4-FFF2-40B4-BE49-F238E27FC236}">
                <a16:creationId xmlns:a16="http://schemas.microsoft.com/office/drawing/2014/main" id="{EEC81AA7-5D5B-42E6-B055-333B0736CE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00" y="1595438"/>
            <a:ext cx="4927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2935" name="Picture 1">
            <a:extLst>
              <a:ext uri="{FF2B5EF4-FFF2-40B4-BE49-F238E27FC236}">
                <a16:creationId xmlns:a16="http://schemas.microsoft.com/office/drawing/2014/main" id="{B42C521B-1179-48B5-B3C6-D53D74831D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595438"/>
            <a:ext cx="5992813"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B208215-C102-42BB-9A6C-9D14D1A26D56}"/>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E5AB9278-A2B8-492F-A844-55BBE1787E72}"/>
              </a:ext>
            </a:extLst>
          </p:cNvPr>
          <p:cNvSpPr>
            <a:spLocks noGrp="1"/>
          </p:cNvSpPr>
          <p:nvPr>
            <p:ph type="ftr" sz="quarter" idx="11"/>
          </p:nvPr>
        </p:nvSpPr>
        <p:spPr/>
        <p:txBody>
          <a:bodyPr/>
          <a:lstStyle/>
          <a:p>
            <a:pPr>
              <a:defRPr/>
            </a:pPr>
            <a:r>
              <a:rPr lang="en-US"/>
              <a:t>RNSengupta,IME Dept,IIT Kanpur,INDIA</a:t>
            </a:r>
          </a:p>
        </p:txBody>
      </p:sp>
      <p:sp>
        <p:nvSpPr>
          <p:cNvPr id="253956" name="Slide Number Placeholder 5">
            <a:extLst>
              <a:ext uri="{FF2B5EF4-FFF2-40B4-BE49-F238E27FC236}">
                <a16:creationId xmlns:a16="http://schemas.microsoft.com/office/drawing/2014/main" id="{7E7BB710-7330-481E-AA78-4E52544FD27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2E3BA21-76D0-4CA4-9537-F856B26450EB}" type="slidenum">
              <a:rPr lang="en-US" altLang="en-US" sz="1400" smtClean="0"/>
              <a:pPr>
                <a:spcBef>
                  <a:spcPct val="0"/>
                </a:spcBef>
                <a:buFontTx/>
                <a:buNone/>
              </a:pPr>
              <a:t>93</a:t>
            </a:fld>
            <a:endParaRPr lang="en-US" altLang="en-US" sz="1400"/>
          </a:p>
        </p:txBody>
      </p:sp>
      <p:sp>
        <p:nvSpPr>
          <p:cNvPr id="66565" name="Rectangle 2">
            <a:extLst>
              <a:ext uri="{FF2B5EF4-FFF2-40B4-BE49-F238E27FC236}">
                <a16:creationId xmlns:a16="http://schemas.microsoft.com/office/drawing/2014/main" id="{4CBB1337-22D2-45EB-B0C8-A74B47214185}"/>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dirty="0">
              <a:solidFill>
                <a:srgbClr val="FF0000"/>
              </a:solidFill>
              <a:effectLst>
                <a:outerShdw blurRad="38100" dist="38100" dir="2700000" algn="tl">
                  <a:srgbClr val="000000">
                    <a:alpha val="43137"/>
                  </a:srgbClr>
                </a:outerShdw>
              </a:effectLst>
            </a:endParaRPr>
          </a:p>
        </p:txBody>
      </p:sp>
      <p:pic>
        <p:nvPicPr>
          <p:cNvPr id="253958" name="Picture 1">
            <a:extLst>
              <a:ext uri="{FF2B5EF4-FFF2-40B4-BE49-F238E27FC236}">
                <a16:creationId xmlns:a16="http://schemas.microsoft.com/office/drawing/2014/main" id="{E5186B12-5F3B-43EE-83A9-38943D6656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5105400"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3959" name="Picture 1">
            <a:extLst>
              <a:ext uri="{FF2B5EF4-FFF2-40B4-BE49-F238E27FC236}">
                <a16:creationId xmlns:a16="http://schemas.microsoft.com/office/drawing/2014/main" id="{F35F594E-5063-44A4-82E4-DAF6ED4B83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635125"/>
            <a:ext cx="5845175"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6CCEA6F-AEC3-434A-B78A-6C48AFBD81FA}"/>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6654A885-FD0B-438E-8974-DB47E4BCD32B}"/>
              </a:ext>
            </a:extLst>
          </p:cNvPr>
          <p:cNvSpPr>
            <a:spLocks noGrp="1"/>
          </p:cNvSpPr>
          <p:nvPr>
            <p:ph type="ftr" sz="quarter" idx="11"/>
          </p:nvPr>
        </p:nvSpPr>
        <p:spPr/>
        <p:txBody>
          <a:bodyPr/>
          <a:lstStyle/>
          <a:p>
            <a:pPr>
              <a:defRPr/>
            </a:pPr>
            <a:r>
              <a:rPr lang="en-US"/>
              <a:t>RNSengupta,IME Dept,IIT Kanpur,INDIA</a:t>
            </a:r>
          </a:p>
        </p:txBody>
      </p:sp>
      <p:sp>
        <p:nvSpPr>
          <p:cNvPr id="254980" name="Slide Number Placeholder 5">
            <a:extLst>
              <a:ext uri="{FF2B5EF4-FFF2-40B4-BE49-F238E27FC236}">
                <a16:creationId xmlns:a16="http://schemas.microsoft.com/office/drawing/2014/main" id="{AA0D2071-6BD2-45FD-92AE-ADE1C04BDCB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243E3CF-282B-4030-9ABF-BB16E5651F2A}" type="slidenum">
              <a:rPr lang="en-US" altLang="en-US" sz="1400" smtClean="0"/>
              <a:pPr>
                <a:spcBef>
                  <a:spcPct val="0"/>
                </a:spcBef>
                <a:buFontTx/>
                <a:buNone/>
              </a:pPr>
              <a:t>94</a:t>
            </a:fld>
            <a:endParaRPr lang="en-US" altLang="en-US" sz="1400"/>
          </a:p>
        </p:txBody>
      </p:sp>
      <p:sp>
        <p:nvSpPr>
          <p:cNvPr id="66565" name="Rectangle 2">
            <a:extLst>
              <a:ext uri="{FF2B5EF4-FFF2-40B4-BE49-F238E27FC236}">
                <a16:creationId xmlns:a16="http://schemas.microsoft.com/office/drawing/2014/main" id="{E00A28A5-8A41-413E-BDAA-85FDC53E265E}"/>
              </a:ext>
            </a:extLst>
          </p:cNvPr>
          <p:cNvSpPr>
            <a:spLocks noGrp="1" noChangeArrowheads="1"/>
          </p:cNvSpPr>
          <p:nvPr>
            <p:ph type="title"/>
          </p:nvPr>
        </p:nvSpPr>
        <p:spPr/>
        <p:txBody>
          <a:bodyPr/>
          <a:lstStyle/>
          <a:p>
            <a:pPr eaLnBrk="1" hangingPunct="1">
              <a:defRPr/>
            </a:pPr>
            <a:r>
              <a:rPr lang="en-US" altLang="en-US" sz="3000" b="1" dirty="0">
                <a:solidFill>
                  <a:srgbClr val="0000FF"/>
                </a:solidFill>
                <a:effectLst>
                  <a:outerShdw blurRad="38100" dist="38100" dir="2700000" algn="tl">
                    <a:srgbClr val="000000">
                      <a:alpha val="43137"/>
                    </a:srgbClr>
                  </a:outerShdw>
                </a:effectLst>
              </a:rPr>
              <a:t>Exponential Smoothing (</a:t>
            </a:r>
            <a:r>
              <a:rPr lang="en-US" altLang="en-US" sz="3000" b="1" dirty="0">
                <a:solidFill>
                  <a:srgbClr val="FF0000"/>
                </a:solidFill>
                <a:effectLst>
                  <a:outerShdw blurRad="38100" dist="38100" dir="2700000" algn="tl">
                    <a:srgbClr val="000000">
                      <a:alpha val="43137"/>
                    </a:srgbClr>
                  </a:outerShdw>
                </a:effectLst>
              </a:rPr>
              <a:t>single adaptive</a:t>
            </a:r>
            <a:r>
              <a:rPr lang="en-US" altLang="en-US" sz="3000" b="1" dirty="0">
                <a:solidFill>
                  <a:srgbClr val="0000FF"/>
                </a:solidFill>
                <a:effectLst>
                  <a:outerShdw blurRad="38100" dist="38100" dir="2700000" algn="tl">
                    <a:srgbClr val="000000">
                      <a:alpha val="43137"/>
                    </a:srgbClr>
                  </a:outerShdw>
                </a:effectLst>
              </a:rPr>
              <a:t> parameter): </a:t>
            </a:r>
            <a:r>
              <a:rPr lang="en-US" altLang="en-US" sz="3000" b="1" dirty="0">
                <a:solidFill>
                  <a:srgbClr val="FF0000"/>
                </a:solidFill>
                <a:effectLst>
                  <a:outerShdw blurRad="38100" dist="38100" dir="2700000" algn="tl">
                    <a:srgbClr val="000000">
                      <a:alpha val="43137"/>
                    </a:srgbClr>
                  </a:outerShdw>
                </a:effectLst>
              </a:rPr>
              <a:t>Example # 12</a:t>
            </a:r>
            <a:r>
              <a:rPr lang="en-US" altLang="en-US" sz="3000" b="1" dirty="0">
                <a:solidFill>
                  <a:srgbClr val="0000FF"/>
                </a:solidFill>
                <a:effectLst>
                  <a:outerShdw blurRad="38100" dist="38100" dir="2700000" algn="tl">
                    <a:srgbClr val="000000">
                      <a:alpha val="43137"/>
                    </a:srgbClr>
                  </a:outerShdw>
                </a:effectLst>
              </a:rPr>
              <a:t> (</a:t>
            </a:r>
            <a:r>
              <a:rPr lang="en-US" altLang="en-US" sz="3000" b="1" dirty="0" err="1">
                <a:solidFill>
                  <a:srgbClr val="0000FF"/>
                </a:solidFill>
                <a:effectLst>
                  <a:outerShdw blurRad="38100" dist="38100" dir="2700000" algn="tl">
                    <a:srgbClr val="000000">
                      <a:alpha val="43137"/>
                    </a:srgbClr>
                  </a:outerShdw>
                </a:effectLst>
              </a:rPr>
              <a:t>contd</a:t>
            </a:r>
            <a:r>
              <a:rPr lang="en-US" altLang="en-US" sz="3000" b="1" dirty="0">
                <a:solidFill>
                  <a:srgbClr val="0000FF"/>
                </a:solidFill>
                <a:effectLst>
                  <a:outerShdw blurRad="38100" dist="38100" dir="2700000" algn="tl">
                    <a:srgbClr val="000000">
                      <a:alpha val="43137"/>
                    </a:srgbClr>
                  </a:outerShdw>
                </a:effectLst>
              </a:rPr>
              <a:t>…)</a:t>
            </a:r>
            <a:endParaRPr lang="en-US" altLang="en-US" sz="3000" dirty="0">
              <a:solidFill>
                <a:srgbClr val="FF0000"/>
              </a:solidFill>
              <a:effectLst>
                <a:outerShdw blurRad="38100" dist="38100" dir="2700000" algn="tl">
                  <a:srgbClr val="000000">
                    <a:alpha val="43137"/>
                  </a:srgbClr>
                </a:outerShdw>
              </a:effectLst>
            </a:endParaRPr>
          </a:p>
        </p:txBody>
      </p:sp>
      <p:pic>
        <p:nvPicPr>
          <p:cNvPr id="254982" name="Picture 2">
            <a:extLst>
              <a:ext uri="{FF2B5EF4-FFF2-40B4-BE49-F238E27FC236}">
                <a16:creationId xmlns:a16="http://schemas.microsoft.com/office/drawing/2014/main" id="{033A1D49-4CCB-4E65-915E-01598F884E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74800"/>
            <a:ext cx="5257800" cy="467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3" name="Picture 1">
            <a:extLst>
              <a:ext uri="{FF2B5EF4-FFF2-40B4-BE49-F238E27FC236}">
                <a16:creationId xmlns:a16="http://schemas.microsoft.com/office/drawing/2014/main" id="{656EF5E9-DCC1-4942-A6A5-537D92BF87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574800"/>
            <a:ext cx="5688013" cy="467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69DF545-3D57-47F8-A65F-3D6E9131DCDF}"/>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C65C34D9-CEF1-4B4D-B036-9BB8975DDB1F}"/>
              </a:ext>
            </a:extLst>
          </p:cNvPr>
          <p:cNvSpPr>
            <a:spLocks noGrp="1"/>
          </p:cNvSpPr>
          <p:nvPr>
            <p:ph type="ftr" sz="quarter" idx="11"/>
          </p:nvPr>
        </p:nvSpPr>
        <p:spPr/>
        <p:txBody>
          <a:bodyPr/>
          <a:lstStyle/>
          <a:p>
            <a:pPr>
              <a:defRPr/>
            </a:pPr>
            <a:r>
              <a:rPr lang="en-US"/>
              <a:t>RNSengupta,IME Dept,IIT Kanpur,INDIA</a:t>
            </a:r>
          </a:p>
        </p:txBody>
      </p:sp>
      <p:sp>
        <p:nvSpPr>
          <p:cNvPr id="266244" name="Slide Number Placeholder 5">
            <a:extLst>
              <a:ext uri="{FF2B5EF4-FFF2-40B4-BE49-F238E27FC236}">
                <a16:creationId xmlns:a16="http://schemas.microsoft.com/office/drawing/2014/main" id="{96D2A632-0008-48DE-B1A1-FE4901BBE32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FDAFA36-7E49-4DBA-917C-504B99135870}" type="slidenum">
              <a:rPr lang="en-US" altLang="en-US" sz="1400" smtClean="0"/>
              <a:pPr>
                <a:spcBef>
                  <a:spcPct val="0"/>
                </a:spcBef>
                <a:buFontTx/>
                <a:buNone/>
              </a:pPr>
              <a:t>95</a:t>
            </a:fld>
            <a:endParaRPr lang="en-US" altLang="en-US" sz="1400"/>
          </a:p>
        </p:txBody>
      </p:sp>
      <p:sp>
        <p:nvSpPr>
          <p:cNvPr id="69637" name="Rectangle 2">
            <a:extLst>
              <a:ext uri="{FF2B5EF4-FFF2-40B4-BE49-F238E27FC236}">
                <a16:creationId xmlns:a16="http://schemas.microsoft.com/office/drawing/2014/main" id="{1FAF31EC-8E56-4414-8297-0B7602F830D1}"/>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13</a:t>
            </a:r>
          </a:p>
        </p:txBody>
      </p:sp>
      <p:sp>
        <p:nvSpPr>
          <p:cNvPr id="266246" name="Rectangle 3">
            <a:extLst>
              <a:ext uri="{FF2B5EF4-FFF2-40B4-BE49-F238E27FC236}">
                <a16:creationId xmlns:a16="http://schemas.microsoft.com/office/drawing/2014/main" id="{B51D497D-2358-4686-8948-E2A353268AFF}"/>
              </a:ext>
            </a:extLst>
          </p:cNvPr>
          <p:cNvSpPr>
            <a:spLocks noGrp="1" noChangeArrowheads="1"/>
          </p:cNvSpPr>
          <p:nvPr>
            <p:ph type="body" idx="1"/>
          </p:nvPr>
        </p:nvSpPr>
        <p:spPr/>
        <p:txBody>
          <a:bodyPr/>
          <a:lstStyle/>
          <a:p>
            <a:pPr eaLnBrk="1" hangingPunct="1">
              <a:lnSpc>
                <a:spcPct val="90000"/>
              </a:lnSpc>
              <a:buFontTx/>
              <a:buNone/>
            </a:pPr>
            <a:r>
              <a:rPr lang="en-IN" altLang="en-US" sz="2500">
                <a:sym typeface="Symbol" panose="05050102010706020507" pitchFamily="18" charset="2"/>
              </a:rPr>
              <a:t>	The IIT Home Tutor Solutions Pvt. Ltd. helps customers to find private tuitions and coaching centers in Kanpur city as well as online tutors. This supply business is competitive, and the ability to deliver talented as well as well-educated tutors promptly is a big factor in getting new customers and maintaining old ones. The manager of the company wants to be certain that enough tutors are available at hand to meet demand promptly. Therefore, the manager wants to be able to forecast the demand for requirement of tutors during the next month. From the records of previous orders, management has accumulated the following data for the past 10 months:</a:t>
            </a:r>
            <a:endParaRPr lang="en-US" altLang="en-US" sz="2500">
              <a:sym typeface="Symbol" panose="05050102010706020507" pitchFamily="18" charset="2"/>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DCA0B48-44FF-4A46-99D1-B9459FE37A16}"/>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3EA5E9D4-16F4-4A50-9506-FD91A1695E0B}"/>
              </a:ext>
            </a:extLst>
          </p:cNvPr>
          <p:cNvSpPr>
            <a:spLocks noGrp="1"/>
          </p:cNvSpPr>
          <p:nvPr>
            <p:ph type="ftr" sz="quarter" idx="11"/>
          </p:nvPr>
        </p:nvSpPr>
        <p:spPr/>
        <p:txBody>
          <a:bodyPr/>
          <a:lstStyle/>
          <a:p>
            <a:pPr>
              <a:defRPr/>
            </a:pPr>
            <a:r>
              <a:rPr lang="en-US"/>
              <a:t>RNSengupta,IME Dept,IIT Kanpur,INDIA</a:t>
            </a:r>
          </a:p>
        </p:txBody>
      </p:sp>
      <p:sp>
        <p:nvSpPr>
          <p:cNvPr id="267268" name="Slide Number Placeholder 5">
            <a:extLst>
              <a:ext uri="{FF2B5EF4-FFF2-40B4-BE49-F238E27FC236}">
                <a16:creationId xmlns:a16="http://schemas.microsoft.com/office/drawing/2014/main" id="{C017719F-396C-4A59-BF31-2212926AC8C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D7BFBFF-B29B-45BF-9B4E-355FB73E4A71}" type="slidenum">
              <a:rPr lang="en-US" altLang="en-US" sz="1400" smtClean="0"/>
              <a:pPr>
                <a:spcBef>
                  <a:spcPct val="0"/>
                </a:spcBef>
                <a:buFontTx/>
                <a:buNone/>
              </a:pPr>
              <a:t>96</a:t>
            </a:fld>
            <a:endParaRPr lang="en-US" altLang="en-US" sz="1400"/>
          </a:p>
        </p:txBody>
      </p:sp>
      <p:sp>
        <p:nvSpPr>
          <p:cNvPr id="70661" name="Rectangle 2">
            <a:extLst>
              <a:ext uri="{FF2B5EF4-FFF2-40B4-BE49-F238E27FC236}">
                <a16:creationId xmlns:a16="http://schemas.microsoft.com/office/drawing/2014/main" id="{FC467E38-F2A9-4480-944A-5E96B68596E4}"/>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13</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p>
        </p:txBody>
      </p:sp>
      <p:sp>
        <p:nvSpPr>
          <p:cNvPr id="267270" name="Rectangle 3">
            <a:extLst>
              <a:ext uri="{FF2B5EF4-FFF2-40B4-BE49-F238E27FC236}">
                <a16:creationId xmlns:a16="http://schemas.microsoft.com/office/drawing/2014/main" id="{A712E722-175B-4C43-B5CD-2FD1791FB5DE}"/>
              </a:ext>
            </a:extLst>
          </p:cNvPr>
          <p:cNvSpPr>
            <a:spLocks noGrp="1" noChangeArrowheads="1"/>
          </p:cNvSpPr>
          <p:nvPr>
            <p:ph type="body" idx="1"/>
          </p:nvPr>
        </p:nvSpPr>
        <p:spPr/>
        <p:txBody>
          <a:bodyPr/>
          <a:lstStyle/>
          <a:p>
            <a:pPr eaLnBrk="1" hangingPunct="1">
              <a:lnSpc>
                <a:spcPct val="90000"/>
              </a:lnSpc>
              <a:buFontTx/>
              <a:buNone/>
            </a:pPr>
            <a:r>
              <a:rPr lang="en-US" altLang="en-US" sz="3000" u="sng">
                <a:sym typeface="Symbol" panose="05050102010706020507" pitchFamily="18" charset="2"/>
              </a:rPr>
              <a:t>Jan		Feb		Mar		Apr		May</a:t>
            </a:r>
          </a:p>
          <a:p>
            <a:pPr eaLnBrk="1" hangingPunct="1">
              <a:lnSpc>
                <a:spcPct val="90000"/>
              </a:lnSpc>
              <a:buFontTx/>
              <a:buNone/>
            </a:pPr>
            <a:r>
              <a:rPr lang="en-US" altLang="en-US" sz="3000">
                <a:sym typeface="Symbol" panose="05050102010706020507" pitchFamily="18" charset="2"/>
              </a:rPr>
              <a:t>120		90		100		75		110</a:t>
            </a:r>
          </a:p>
          <a:p>
            <a:pPr eaLnBrk="1" hangingPunct="1">
              <a:lnSpc>
                <a:spcPct val="90000"/>
              </a:lnSpc>
              <a:buFontTx/>
              <a:buNone/>
            </a:pPr>
            <a:r>
              <a:rPr lang="en-US" altLang="en-US" sz="3000" u="sng">
                <a:sym typeface="Symbol" panose="05050102010706020507" pitchFamily="18" charset="2"/>
              </a:rPr>
              <a:t>Jun		Jul		Aug		Sep		Oct</a:t>
            </a:r>
          </a:p>
          <a:p>
            <a:pPr eaLnBrk="1" hangingPunct="1">
              <a:lnSpc>
                <a:spcPct val="90000"/>
              </a:lnSpc>
              <a:buFontTx/>
              <a:buNone/>
            </a:pPr>
            <a:r>
              <a:rPr lang="en-US" altLang="en-US" sz="3000">
                <a:sym typeface="Symbol" panose="05050102010706020507" pitchFamily="18" charset="2"/>
              </a:rPr>
              <a:t>50		75		130		110		90</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48A7AA9-259C-4EFD-B57C-478AFBBBE3DE}"/>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780C6DFF-C479-49D4-81BE-3237DD81B202}"/>
              </a:ext>
            </a:extLst>
          </p:cNvPr>
          <p:cNvSpPr>
            <a:spLocks noGrp="1"/>
          </p:cNvSpPr>
          <p:nvPr>
            <p:ph type="ftr" sz="quarter" idx="11"/>
          </p:nvPr>
        </p:nvSpPr>
        <p:spPr/>
        <p:txBody>
          <a:bodyPr/>
          <a:lstStyle/>
          <a:p>
            <a:pPr>
              <a:defRPr/>
            </a:pPr>
            <a:r>
              <a:rPr lang="en-US"/>
              <a:t>RNSengupta,IME Dept,IIT Kanpur,INDIA</a:t>
            </a:r>
          </a:p>
        </p:txBody>
      </p:sp>
      <p:sp>
        <p:nvSpPr>
          <p:cNvPr id="268292" name="Slide Number Placeholder 5">
            <a:extLst>
              <a:ext uri="{FF2B5EF4-FFF2-40B4-BE49-F238E27FC236}">
                <a16:creationId xmlns:a16="http://schemas.microsoft.com/office/drawing/2014/main" id="{984BADBC-8BC9-403F-9190-B700439DC1A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F2A8EA8-85DE-4427-B00D-7DF09F8FEF03}" type="slidenum">
              <a:rPr lang="en-US" altLang="en-US" sz="1400" smtClean="0"/>
              <a:pPr>
                <a:spcBef>
                  <a:spcPct val="0"/>
                </a:spcBef>
                <a:buFontTx/>
                <a:buNone/>
              </a:pPr>
              <a:t>97</a:t>
            </a:fld>
            <a:endParaRPr lang="en-US" altLang="en-US" sz="1400"/>
          </a:p>
        </p:txBody>
      </p:sp>
      <p:sp>
        <p:nvSpPr>
          <p:cNvPr id="71685" name="Rectangle 2">
            <a:extLst>
              <a:ext uri="{FF2B5EF4-FFF2-40B4-BE49-F238E27FC236}">
                <a16:creationId xmlns:a16="http://schemas.microsoft.com/office/drawing/2014/main" id="{401E881B-2F61-412F-9FB6-F4D56F10DE8B}"/>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13</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b="1" dirty="0">
              <a:solidFill>
                <a:srgbClr val="0000FF"/>
              </a:solidFill>
            </a:endParaRPr>
          </a:p>
        </p:txBody>
      </p:sp>
      <p:sp>
        <p:nvSpPr>
          <p:cNvPr id="290822" name="Rectangle 3">
            <a:extLst>
              <a:ext uri="{FF2B5EF4-FFF2-40B4-BE49-F238E27FC236}">
                <a16:creationId xmlns:a16="http://schemas.microsoft.com/office/drawing/2014/main" id="{4EF5F947-8F56-4802-A06E-BAB06D8FB9B3}"/>
              </a:ext>
            </a:extLst>
          </p:cNvPr>
          <p:cNvSpPr>
            <a:spLocks noGrp="1" noChangeArrowheads="1"/>
          </p:cNvSpPr>
          <p:nvPr>
            <p:ph type="body" idx="1"/>
          </p:nvPr>
        </p:nvSpPr>
        <p:spPr/>
        <p:txBody>
          <a:bodyPr/>
          <a:lstStyle/>
          <a:p>
            <a:pPr eaLnBrk="1" hangingPunct="1">
              <a:lnSpc>
                <a:spcPct val="90000"/>
              </a:lnSpc>
              <a:buFontTx/>
              <a:buNone/>
              <a:defRPr/>
            </a:pPr>
            <a:r>
              <a:rPr lang="en-IN" sz="3000" dirty="0">
                <a:sym typeface="Symbol" pitchFamily="18" charset="2"/>
              </a:rPr>
              <a:t>Compute the monthly demand forecast for </a:t>
            </a:r>
          </a:p>
          <a:p>
            <a:pPr marL="457200" indent="-457200" eaLnBrk="1" hangingPunct="1">
              <a:lnSpc>
                <a:spcPct val="90000"/>
              </a:lnSpc>
              <a:buFont typeface="+mj-lt"/>
              <a:buAutoNum type="arabicParenR"/>
              <a:defRPr/>
            </a:pPr>
            <a:r>
              <a:rPr lang="en-IN" sz="3000" dirty="0">
                <a:sym typeface="Symbol" pitchFamily="18" charset="2"/>
              </a:rPr>
              <a:t>February through November using the </a:t>
            </a:r>
            <a:r>
              <a:rPr lang="en-IN" altLang="en-US" sz="3000" b="1" dirty="0">
                <a:solidFill>
                  <a:srgbClr val="0000FF"/>
                </a:solidFill>
                <a:sym typeface="Symbol" panose="05050102010706020507" pitchFamily="18" charset="2"/>
              </a:rPr>
              <a:t>naïve</a:t>
            </a:r>
            <a:r>
              <a:rPr lang="en-IN" sz="3000" dirty="0">
                <a:sym typeface="Symbol" pitchFamily="18" charset="2"/>
              </a:rPr>
              <a:t> method</a:t>
            </a:r>
          </a:p>
          <a:p>
            <a:pPr marL="457200" indent="-457200" eaLnBrk="1" hangingPunct="1">
              <a:lnSpc>
                <a:spcPct val="90000"/>
              </a:lnSpc>
              <a:buFont typeface="+mj-lt"/>
              <a:buAutoNum type="arabicParenR"/>
              <a:defRPr/>
            </a:pPr>
            <a:r>
              <a:rPr lang="en-IN" sz="3000" dirty="0">
                <a:sym typeface="Symbol" pitchFamily="18" charset="2"/>
              </a:rPr>
              <a:t>April through November using a </a:t>
            </a:r>
            <a:r>
              <a:rPr lang="en-IN" sz="3000" b="1" dirty="0">
                <a:solidFill>
                  <a:srgbClr val="0000FF"/>
                </a:solidFill>
                <a:sym typeface="Symbol" pitchFamily="18" charset="2"/>
              </a:rPr>
              <a:t>3-month moving average</a:t>
            </a:r>
          </a:p>
          <a:p>
            <a:pPr marL="457200" indent="-457200" eaLnBrk="1" hangingPunct="1">
              <a:lnSpc>
                <a:spcPct val="90000"/>
              </a:lnSpc>
              <a:buFont typeface="+mj-lt"/>
              <a:buAutoNum type="arabicParenR"/>
              <a:defRPr/>
            </a:pPr>
            <a:r>
              <a:rPr lang="en-IN" sz="3000" dirty="0">
                <a:sym typeface="Symbol" pitchFamily="18" charset="2"/>
              </a:rPr>
              <a:t>June through November using a </a:t>
            </a:r>
            <a:r>
              <a:rPr lang="en-IN" sz="3000" b="1" dirty="0">
                <a:solidFill>
                  <a:srgbClr val="0000FF"/>
                </a:solidFill>
                <a:sym typeface="Symbol" pitchFamily="18" charset="2"/>
              </a:rPr>
              <a:t>5-month moving average</a:t>
            </a:r>
          </a:p>
          <a:p>
            <a:pPr marL="457200" indent="-457200" eaLnBrk="1" hangingPunct="1">
              <a:lnSpc>
                <a:spcPct val="90000"/>
              </a:lnSpc>
              <a:buFont typeface="+mj-lt"/>
              <a:buAutoNum type="arabicParenR"/>
              <a:defRPr/>
            </a:pPr>
            <a:r>
              <a:rPr lang="en-IN" sz="3000" dirty="0">
                <a:sym typeface="Symbol" pitchFamily="18" charset="2"/>
              </a:rPr>
              <a:t>April through November using a </a:t>
            </a:r>
            <a:r>
              <a:rPr lang="en-IN" sz="3000" b="1" dirty="0">
                <a:solidFill>
                  <a:srgbClr val="0000FF"/>
                </a:solidFill>
                <a:sym typeface="Symbol" pitchFamily="18" charset="2"/>
              </a:rPr>
              <a:t>3-month weighted moving average</a:t>
            </a:r>
            <a:r>
              <a:rPr lang="en-IN" sz="3000" dirty="0">
                <a:sym typeface="Symbol" pitchFamily="18" charset="2"/>
              </a:rPr>
              <a:t>. Use weights of 0.50, 0.33, and 0.17, with the heavier weights on the more recent months</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E5C119A-BC0B-4ED9-A7A0-4EA7726D9D49}"/>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A0717E96-04E8-4C1D-AA96-5CB80878CE34}"/>
              </a:ext>
            </a:extLst>
          </p:cNvPr>
          <p:cNvSpPr>
            <a:spLocks noGrp="1"/>
          </p:cNvSpPr>
          <p:nvPr>
            <p:ph type="ftr" sz="quarter" idx="11"/>
          </p:nvPr>
        </p:nvSpPr>
        <p:spPr/>
        <p:txBody>
          <a:bodyPr/>
          <a:lstStyle/>
          <a:p>
            <a:pPr>
              <a:defRPr/>
            </a:pPr>
            <a:r>
              <a:rPr lang="en-US"/>
              <a:t>RNSengupta,IME Dept,IIT Kanpur,INDIA</a:t>
            </a:r>
          </a:p>
        </p:txBody>
      </p:sp>
      <p:sp>
        <p:nvSpPr>
          <p:cNvPr id="269316" name="Slide Number Placeholder 5">
            <a:extLst>
              <a:ext uri="{FF2B5EF4-FFF2-40B4-BE49-F238E27FC236}">
                <a16:creationId xmlns:a16="http://schemas.microsoft.com/office/drawing/2014/main" id="{0F7D5801-4D8F-44C9-A81E-2AC7A5BFF15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53C16B2-F1C0-4ECF-BE96-CBD84ADE35F7}" type="slidenum">
              <a:rPr lang="en-US" altLang="en-US" sz="1400" smtClean="0"/>
              <a:pPr>
                <a:spcBef>
                  <a:spcPct val="0"/>
                </a:spcBef>
                <a:buFontTx/>
                <a:buNone/>
              </a:pPr>
              <a:t>98</a:t>
            </a:fld>
            <a:endParaRPr lang="en-US" altLang="en-US" sz="1400"/>
          </a:p>
        </p:txBody>
      </p:sp>
      <p:sp>
        <p:nvSpPr>
          <p:cNvPr id="72709" name="Rectangle 2">
            <a:extLst>
              <a:ext uri="{FF2B5EF4-FFF2-40B4-BE49-F238E27FC236}">
                <a16:creationId xmlns:a16="http://schemas.microsoft.com/office/drawing/2014/main" id="{61B1ECC1-EB4B-489C-A9C4-DFCCB21E3E61}"/>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13</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b="1" dirty="0">
              <a:solidFill>
                <a:srgbClr val="0000FF"/>
              </a:solidFill>
            </a:endParaRPr>
          </a:p>
        </p:txBody>
      </p:sp>
      <p:sp>
        <p:nvSpPr>
          <p:cNvPr id="269318" name="Rectangle 3">
            <a:extLst>
              <a:ext uri="{FF2B5EF4-FFF2-40B4-BE49-F238E27FC236}">
                <a16:creationId xmlns:a16="http://schemas.microsoft.com/office/drawing/2014/main" id="{D5D21070-0D19-4B1E-909D-DCCE9A2034BD}"/>
              </a:ext>
            </a:extLst>
          </p:cNvPr>
          <p:cNvSpPr>
            <a:spLocks noGrp="1" noChangeArrowheads="1"/>
          </p:cNvSpPr>
          <p:nvPr>
            <p:ph type="body" idx="1"/>
          </p:nvPr>
        </p:nvSpPr>
        <p:spPr/>
        <p:txBody>
          <a:bodyPr/>
          <a:lstStyle/>
          <a:p>
            <a:pPr marL="457200" indent="-457200" algn="just" eaLnBrk="1" hangingPunct="1">
              <a:lnSpc>
                <a:spcPct val="90000"/>
              </a:lnSpc>
              <a:buFontTx/>
              <a:buAutoNum type="arabicParenR"/>
            </a:pPr>
            <a:r>
              <a:rPr lang="en-IN" altLang="en-US" sz="3500">
                <a:sym typeface="Symbol" panose="05050102010706020507" pitchFamily="18" charset="2"/>
              </a:rPr>
              <a:t>The naïve method uses demand for the current month as forecast for the next month, i.e.,, </a:t>
            </a:r>
            <a:r>
              <a:rPr lang="en-IN" altLang="en-US" sz="3500" b="1">
                <a:solidFill>
                  <a:srgbClr val="0000FF"/>
                </a:solidFill>
                <a:sym typeface="Symbol" panose="05050102010706020507" pitchFamily="18" charset="2"/>
              </a:rPr>
              <a:t>Y</a:t>
            </a:r>
            <a:r>
              <a:rPr lang="en-IN" altLang="en-US" sz="3500" b="1" baseline="-25000">
                <a:solidFill>
                  <a:srgbClr val="0000FF"/>
                </a:solidFill>
                <a:sym typeface="Symbol" panose="05050102010706020507" pitchFamily="18" charset="2"/>
              </a:rPr>
              <a:t>t</a:t>
            </a:r>
            <a:r>
              <a:rPr lang="en-IN" altLang="en-US" sz="3500" b="1">
                <a:solidFill>
                  <a:srgbClr val="0000FF"/>
                </a:solidFill>
                <a:sym typeface="Symbol" panose="05050102010706020507" pitchFamily="18" charset="2"/>
              </a:rPr>
              <a:t>=D</a:t>
            </a:r>
            <a:r>
              <a:rPr lang="en-IN" altLang="en-US" sz="3500" b="1" baseline="-25000">
                <a:solidFill>
                  <a:srgbClr val="0000FF"/>
                </a:solidFill>
                <a:sym typeface="Symbol" panose="05050102010706020507" pitchFamily="18" charset="2"/>
              </a:rPr>
              <a:t>t</a:t>
            </a:r>
            <a:r>
              <a:rPr lang="en-IN" altLang="en-US" sz="3500" b="1">
                <a:solidFill>
                  <a:srgbClr val="0000FF"/>
                </a:solidFill>
                <a:sym typeface="Symbol" panose="05050102010706020507" pitchFamily="18" charset="2"/>
              </a:rPr>
              <a:t>=F</a:t>
            </a:r>
            <a:r>
              <a:rPr lang="en-IN" altLang="en-US" sz="3500" b="1" baseline="-25000">
                <a:solidFill>
                  <a:srgbClr val="0000FF"/>
                </a:solidFill>
                <a:sym typeface="Symbol" panose="05050102010706020507" pitchFamily="18" charset="2"/>
              </a:rPr>
              <a:t>t+1</a:t>
            </a:r>
            <a:r>
              <a:rPr lang="en-IN" altLang="en-US" sz="3500">
                <a:sym typeface="Symbol" panose="05050102010706020507" pitchFamily="18" charset="2"/>
              </a:rPr>
              <a:t>, where </a:t>
            </a:r>
            <a:r>
              <a:rPr lang="en-IN" altLang="en-US" sz="3500" b="1">
                <a:solidFill>
                  <a:srgbClr val="0000FF"/>
                </a:solidFill>
                <a:sym typeface="Symbol" panose="05050102010706020507" pitchFamily="18" charset="2"/>
              </a:rPr>
              <a:t>D</a:t>
            </a:r>
            <a:r>
              <a:rPr lang="en-IN" altLang="en-US" sz="3500" b="1" baseline="-25000">
                <a:solidFill>
                  <a:srgbClr val="0000FF"/>
                </a:solidFill>
                <a:sym typeface="Symbol" panose="05050102010706020507" pitchFamily="18" charset="2"/>
              </a:rPr>
              <a:t>t</a:t>
            </a:r>
            <a:r>
              <a:rPr lang="en-IN" altLang="en-US" sz="3500" b="1">
                <a:solidFill>
                  <a:srgbClr val="0000FF"/>
                </a:solidFill>
                <a:sym typeface="Symbol" panose="05050102010706020507" pitchFamily="18" charset="2"/>
              </a:rPr>
              <a:t>=Y</a:t>
            </a:r>
            <a:r>
              <a:rPr lang="en-IN" altLang="en-US" sz="3500" b="1" baseline="-25000">
                <a:solidFill>
                  <a:srgbClr val="0000FF"/>
                </a:solidFill>
                <a:sym typeface="Symbol" panose="05050102010706020507" pitchFamily="18" charset="2"/>
              </a:rPr>
              <a:t>t</a:t>
            </a:r>
            <a:r>
              <a:rPr lang="en-IN" altLang="en-US" sz="3500">
                <a:sym typeface="Symbol" panose="05050102010706020507" pitchFamily="18" charset="2"/>
              </a:rPr>
              <a:t> denotes demand for time period t.</a:t>
            </a:r>
          </a:p>
          <a:p>
            <a:pPr marL="457200" indent="-457200" algn="just" eaLnBrk="1" hangingPunct="1">
              <a:lnSpc>
                <a:spcPct val="90000"/>
              </a:lnSpc>
              <a:buFontTx/>
              <a:buAutoNum type="arabicParenR"/>
            </a:pPr>
            <a:r>
              <a:rPr lang="en-IN" altLang="en-US" sz="3500">
                <a:sym typeface="Symbol" panose="05050102010706020507" pitchFamily="18" charset="2"/>
              </a:rPr>
              <a:t>So for Feb we would have F</a:t>
            </a:r>
            <a:r>
              <a:rPr lang="en-IN" altLang="en-US" sz="3500" baseline="-25000">
                <a:sym typeface="Symbol" panose="05050102010706020507" pitchFamily="18" charset="2"/>
              </a:rPr>
              <a:t>Feb</a:t>
            </a:r>
            <a:r>
              <a:rPr lang="en-IN" altLang="en-US" sz="3500">
                <a:sym typeface="Symbol" panose="05050102010706020507" pitchFamily="18" charset="2"/>
              </a:rPr>
              <a:t>=D</a:t>
            </a:r>
            <a:r>
              <a:rPr lang="en-IN" altLang="en-US" sz="3500" baseline="-25000">
                <a:sym typeface="Symbol" panose="05050102010706020507" pitchFamily="18" charset="2"/>
              </a:rPr>
              <a:t>Jan</a:t>
            </a:r>
            <a:r>
              <a:rPr lang="en-IN" altLang="en-US" sz="3500">
                <a:sym typeface="Symbol" panose="05050102010706020507" pitchFamily="18" charset="2"/>
              </a:rPr>
              <a:t>=120 and in the same way we can write F</a:t>
            </a:r>
            <a:r>
              <a:rPr lang="en-IN" altLang="en-US" sz="3500" baseline="-25000">
                <a:sym typeface="Symbol" panose="05050102010706020507" pitchFamily="18" charset="2"/>
              </a:rPr>
              <a:t>Nov</a:t>
            </a:r>
            <a:r>
              <a:rPr lang="en-IN" altLang="en-US" sz="3500">
                <a:sym typeface="Symbol" panose="05050102010706020507" pitchFamily="18" charset="2"/>
              </a:rPr>
              <a:t>=D</a:t>
            </a:r>
            <a:r>
              <a:rPr lang="en-IN" altLang="en-US" sz="3500" baseline="-25000">
                <a:sym typeface="Symbol" panose="05050102010706020507" pitchFamily="18" charset="2"/>
              </a:rPr>
              <a:t>Oct</a:t>
            </a:r>
            <a:r>
              <a:rPr lang="en-IN" altLang="en-US" sz="3500">
                <a:sym typeface="Symbol" panose="05050102010706020507" pitchFamily="18" charset="2"/>
              </a:rPr>
              <a:t>=90.</a:t>
            </a:r>
          </a:p>
          <a:p>
            <a:pPr marL="457200" indent="-457200" algn="just" eaLnBrk="1" hangingPunct="1">
              <a:lnSpc>
                <a:spcPct val="90000"/>
              </a:lnSpc>
              <a:buFontTx/>
              <a:buAutoNum type="arabicParenR"/>
            </a:pPr>
            <a:r>
              <a:rPr lang="en-IN" altLang="en-US" sz="3600">
                <a:sym typeface="Symbol" panose="05050102010706020507" pitchFamily="18" charset="2"/>
              </a:rPr>
              <a:t>The other values may be calculated accordingly</a:t>
            </a:r>
            <a:endParaRPr lang="en-US" altLang="en-US" sz="3500">
              <a:sym typeface="Symbol" panose="05050102010706020507" pitchFamily="18" charset="2"/>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A1A13C0-6178-4F5B-9552-A613E4E205EF}"/>
              </a:ext>
            </a:extLst>
          </p:cNvPr>
          <p:cNvSpPr>
            <a:spLocks noGrp="1"/>
          </p:cNvSpPr>
          <p:nvPr>
            <p:ph type="dt" sz="quarter" idx="10"/>
          </p:nvPr>
        </p:nvSpPr>
        <p:spPr/>
        <p:txBody>
          <a:bodyPr/>
          <a:lstStyle/>
          <a:p>
            <a:pPr>
              <a:defRPr/>
            </a:pPr>
            <a:r>
              <a:rPr lang="en-US"/>
              <a:t>IME602: FORECASTING</a:t>
            </a:r>
          </a:p>
        </p:txBody>
      </p:sp>
      <p:sp>
        <p:nvSpPr>
          <p:cNvPr id="5" name="Footer Placeholder 4">
            <a:extLst>
              <a:ext uri="{FF2B5EF4-FFF2-40B4-BE49-F238E27FC236}">
                <a16:creationId xmlns:a16="http://schemas.microsoft.com/office/drawing/2014/main" id="{60325EDE-BF76-472C-BDB2-49B6C918D129}"/>
              </a:ext>
            </a:extLst>
          </p:cNvPr>
          <p:cNvSpPr>
            <a:spLocks noGrp="1"/>
          </p:cNvSpPr>
          <p:nvPr>
            <p:ph type="ftr" sz="quarter" idx="11"/>
          </p:nvPr>
        </p:nvSpPr>
        <p:spPr/>
        <p:txBody>
          <a:bodyPr/>
          <a:lstStyle/>
          <a:p>
            <a:pPr>
              <a:defRPr/>
            </a:pPr>
            <a:r>
              <a:rPr lang="en-US"/>
              <a:t>RNSengupta,IME Dept,IIT Kanpur,INDIA</a:t>
            </a:r>
          </a:p>
        </p:txBody>
      </p:sp>
      <p:sp>
        <p:nvSpPr>
          <p:cNvPr id="270340" name="Slide Number Placeholder 5">
            <a:extLst>
              <a:ext uri="{FF2B5EF4-FFF2-40B4-BE49-F238E27FC236}">
                <a16:creationId xmlns:a16="http://schemas.microsoft.com/office/drawing/2014/main" id="{DB20B07A-D48F-4A93-84E7-96BDC71BBDF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8CE6812-5851-4BA6-9688-BB52E76A3D35}" type="slidenum">
              <a:rPr lang="en-US" altLang="en-US" sz="1400" smtClean="0"/>
              <a:pPr>
                <a:spcBef>
                  <a:spcPct val="0"/>
                </a:spcBef>
                <a:buFontTx/>
                <a:buNone/>
              </a:pPr>
              <a:t>99</a:t>
            </a:fld>
            <a:endParaRPr lang="en-US" altLang="en-US" sz="1400"/>
          </a:p>
        </p:txBody>
      </p:sp>
      <p:sp>
        <p:nvSpPr>
          <p:cNvPr id="73733" name="Rectangle 2">
            <a:extLst>
              <a:ext uri="{FF2B5EF4-FFF2-40B4-BE49-F238E27FC236}">
                <a16:creationId xmlns:a16="http://schemas.microsoft.com/office/drawing/2014/main" id="{5666BFAE-3EC8-4E14-B49C-92C328C7417B}"/>
              </a:ext>
            </a:extLst>
          </p:cNvPr>
          <p:cNvSpPr>
            <a:spLocks noGrp="1" noChangeArrowheads="1"/>
          </p:cNvSpPr>
          <p:nvPr>
            <p:ph type="title"/>
          </p:nvPr>
        </p:nvSpPr>
        <p:spPr/>
        <p:txBody>
          <a:bodyPr/>
          <a:lstStyle/>
          <a:p>
            <a:pPr eaLnBrk="1" hangingPunct="1">
              <a:defRPr/>
            </a:pPr>
            <a:r>
              <a:rPr lang="en-US" altLang="en-US" sz="4000" b="1" dirty="0">
                <a:solidFill>
                  <a:srgbClr val="0000FF"/>
                </a:solidFill>
                <a:effectLst>
                  <a:outerShdw blurRad="38100" dist="38100" dir="2700000" algn="tl">
                    <a:srgbClr val="000000">
                      <a:alpha val="43137"/>
                    </a:srgbClr>
                  </a:outerShdw>
                </a:effectLst>
              </a:rPr>
              <a:t>Forecasting: </a:t>
            </a:r>
            <a:r>
              <a:rPr lang="en-US" altLang="en-US" sz="4000" b="1" dirty="0">
                <a:solidFill>
                  <a:srgbClr val="FF3300"/>
                </a:solidFill>
                <a:effectLst>
                  <a:outerShdw blurRad="38100" dist="38100" dir="2700000" algn="tl">
                    <a:srgbClr val="000000">
                      <a:alpha val="43137"/>
                    </a:srgbClr>
                  </a:outerShdw>
                </a:effectLst>
              </a:rPr>
              <a:t>Example # 13</a:t>
            </a:r>
            <a:r>
              <a:rPr lang="en-US" altLang="en-US" sz="4000" b="1" dirty="0">
                <a:solidFill>
                  <a:srgbClr val="0000FF"/>
                </a:solidFill>
                <a:effectLst>
                  <a:outerShdw blurRad="38100" dist="38100" dir="2700000" algn="tl">
                    <a:srgbClr val="000000">
                      <a:alpha val="43137"/>
                    </a:srgbClr>
                  </a:outerShdw>
                </a:effectLst>
              </a:rPr>
              <a:t> (</a:t>
            </a:r>
            <a:r>
              <a:rPr lang="en-US" altLang="en-US" sz="4000" b="1" dirty="0" err="1">
                <a:solidFill>
                  <a:srgbClr val="0000FF"/>
                </a:solidFill>
                <a:effectLst>
                  <a:outerShdw blurRad="38100" dist="38100" dir="2700000" algn="tl">
                    <a:srgbClr val="000000">
                      <a:alpha val="43137"/>
                    </a:srgbClr>
                  </a:outerShdw>
                </a:effectLst>
              </a:rPr>
              <a:t>contd</a:t>
            </a:r>
            <a:r>
              <a:rPr lang="en-US" altLang="en-US" sz="4000" b="1" dirty="0">
                <a:solidFill>
                  <a:srgbClr val="0000FF"/>
                </a:solidFill>
                <a:effectLst>
                  <a:outerShdw blurRad="38100" dist="38100" dir="2700000" algn="tl">
                    <a:srgbClr val="000000">
                      <a:alpha val="43137"/>
                    </a:srgbClr>
                  </a:outerShdw>
                </a:effectLst>
              </a:rPr>
              <a:t>…)</a:t>
            </a:r>
            <a:endParaRPr lang="en-US" altLang="en-US" sz="4000" b="1" dirty="0">
              <a:solidFill>
                <a:srgbClr val="0000FF"/>
              </a:solidFill>
            </a:endParaRPr>
          </a:p>
        </p:txBody>
      </p:sp>
      <p:sp>
        <p:nvSpPr>
          <p:cNvPr id="270342" name="Rectangle 3">
            <a:extLst>
              <a:ext uri="{FF2B5EF4-FFF2-40B4-BE49-F238E27FC236}">
                <a16:creationId xmlns:a16="http://schemas.microsoft.com/office/drawing/2014/main" id="{5EEEC742-BC14-4A59-95F1-0DC1E8B450ED}"/>
              </a:ext>
            </a:extLst>
          </p:cNvPr>
          <p:cNvSpPr>
            <a:spLocks noGrp="1" noChangeArrowheads="1"/>
          </p:cNvSpPr>
          <p:nvPr>
            <p:ph type="body" idx="1"/>
          </p:nvPr>
        </p:nvSpPr>
        <p:spPr/>
        <p:txBody>
          <a:bodyPr/>
          <a:lstStyle/>
          <a:p>
            <a:pPr marL="514350" indent="-514350" algn="just" eaLnBrk="1" hangingPunct="1">
              <a:lnSpc>
                <a:spcPct val="90000"/>
              </a:lnSpc>
              <a:buFontTx/>
              <a:buAutoNum type="arabicParenR"/>
            </a:pPr>
            <a:r>
              <a:rPr lang="en-IN" altLang="en-US" sz="3700">
                <a:sym typeface="Symbol" panose="05050102010706020507" pitchFamily="18" charset="2"/>
              </a:rPr>
              <a:t>For the simple 3 month moving average we use the following formulae which is F</a:t>
            </a:r>
            <a:r>
              <a:rPr lang="en-IN" altLang="en-US" sz="3700" baseline="-25000">
                <a:sym typeface="Symbol" panose="05050102010706020507" pitchFamily="18" charset="2"/>
              </a:rPr>
              <a:t>t+1</a:t>
            </a:r>
            <a:r>
              <a:rPr lang="en-IN" altLang="en-US" sz="3700">
                <a:sym typeface="Symbol" panose="05050102010706020507" pitchFamily="18" charset="2"/>
              </a:rPr>
              <a:t>=(D</a:t>
            </a:r>
            <a:r>
              <a:rPr lang="en-IN" altLang="en-US" sz="3700" baseline="-25000">
                <a:sym typeface="Symbol" panose="05050102010706020507" pitchFamily="18" charset="2"/>
              </a:rPr>
              <a:t>t</a:t>
            </a:r>
            <a:r>
              <a:rPr lang="en-IN" altLang="en-US" sz="3700">
                <a:sym typeface="Symbol" panose="05050102010706020507" pitchFamily="18" charset="2"/>
              </a:rPr>
              <a:t>+D</a:t>
            </a:r>
            <a:r>
              <a:rPr lang="en-IN" altLang="en-US" sz="3700" baseline="-25000">
                <a:sym typeface="Symbol" panose="05050102010706020507" pitchFamily="18" charset="2"/>
              </a:rPr>
              <a:t>t-1</a:t>
            </a:r>
            <a:r>
              <a:rPr lang="en-IN" altLang="en-US" sz="3700">
                <a:sym typeface="Symbol" panose="05050102010706020507" pitchFamily="18" charset="2"/>
              </a:rPr>
              <a:t>+D</a:t>
            </a:r>
            <a:r>
              <a:rPr lang="en-IN" altLang="en-US" sz="3700" baseline="-25000">
                <a:sym typeface="Symbol" panose="05050102010706020507" pitchFamily="18" charset="2"/>
              </a:rPr>
              <a:t>t-2</a:t>
            </a:r>
            <a:r>
              <a:rPr lang="en-IN" altLang="en-US" sz="3700">
                <a:sym typeface="Symbol" panose="05050102010706020507" pitchFamily="18" charset="2"/>
              </a:rPr>
              <a:t>)/3.</a:t>
            </a:r>
          </a:p>
          <a:p>
            <a:pPr marL="514350" indent="-514350" algn="just" eaLnBrk="1" hangingPunct="1">
              <a:lnSpc>
                <a:spcPct val="90000"/>
              </a:lnSpc>
              <a:buFontTx/>
              <a:buAutoNum type="arabicParenR"/>
            </a:pPr>
            <a:r>
              <a:rPr lang="en-IN" altLang="en-US" sz="3700">
                <a:sym typeface="Symbol" panose="05050102010706020507" pitchFamily="18" charset="2"/>
              </a:rPr>
              <a:t>Thus we can start to forecast from April ONLY and the value is given as F</a:t>
            </a:r>
            <a:r>
              <a:rPr lang="en-IN" altLang="en-US" sz="3700" baseline="-25000">
                <a:sym typeface="Symbol" panose="05050102010706020507" pitchFamily="18" charset="2"/>
              </a:rPr>
              <a:t>Apr</a:t>
            </a:r>
            <a:r>
              <a:rPr lang="en-IN" altLang="en-US" sz="3700">
                <a:sym typeface="Symbol" panose="05050102010706020507" pitchFamily="18" charset="2"/>
              </a:rPr>
              <a:t>=(D</a:t>
            </a:r>
            <a:r>
              <a:rPr lang="en-IN" altLang="en-US" sz="3700" baseline="-25000">
                <a:sym typeface="Symbol" panose="05050102010706020507" pitchFamily="18" charset="2"/>
              </a:rPr>
              <a:t>Mar</a:t>
            </a:r>
            <a:r>
              <a:rPr lang="en-IN" altLang="en-US" sz="3700">
                <a:sym typeface="Symbol" panose="05050102010706020507" pitchFamily="18" charset="2"/>
              </a:rPr>
              <a:t>+D</a:t>
            </a:r>
            <a:r>
              <a:rPr lang="en-IN" altLang="en-US" sz="3700" baseline="-25000">
                <a:sym typeface="Symbol" panose="05050102010706020507" pitchFamily="18" charset="2"/>
              </a:rPr>
              <a:t>Feb</a:t>
            </a:r>
            <a:r>
              <a:rPr lang="en-IN" altLang="en-US" sz="3700">
                <a:sym typeface="Symbol" panose="05050102010706020507" pitchFamily="18" charset="2"/>
              </a:rPr>
              <a:t>+D</a:t>
            </a:r>
            <a:r>
              <a:rPr lang="en-IN" altLang="en-US" sz="3700" baseline="-25000">
                <a:sym typeface="Symbol" panose="05050102010706020507" pitchFamily="18" charset="2"/>
              </a:rPr>
              <a:t>Jan</a:t>
            </a:r>
            <a:r>
              <a:rPr lang="en-IN" altLang="en-US" sz="3700">
                <a:sym typeface="Symbol" panose="05050102010706020507" pitchFamily="18" charset="2"/>
              </a:rPr>
              <a:t>)/3=(100+90+120)/3=103.3.</a:t>
            </a:r>
          </a:p>
          <a:p>
            <a:pPr marL="514350" indent="-514350" algn="just" eaLnBrk="1" hangingPunct="1">
              <a:lnSpc>
                <a:spcPct val="90000"/>
              </a:lnSpc>
              <a:buFontTx/>
              <a:buAutoNum type="arabicParenR"/>
            </a:pPr>
            <a:r>
              <a:rPr lang="en-IN" altLang="en-US" sz="3700">
                <a:sym typeface="Symbol" panose="05050102010706020507" pitchFamily="18" charset="2"/>
              </a:rPr>
              <a:t>The other values may be calculated accordingly</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10487</TotalTime>
  <Words>11828</Words>
  <Application>Microsoft Office PowerPoint</Application>
  <PresentationFormat>Widescreen</PresentationFormat>
  <Paragraphs>2100</Paragraphs>
  <Slides>157</Slides>
  <Notes>6</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157</vt:i4>
      </vt:variant>
    </vt:vector>
  </HeadingPairs>
  <TitlesOfParts>
    <vt:vector size="165" baseType="lpstr">
      <vt:lpstr>Arial</vt:lpstr>
      <vt:lpstr>Calibri</vt:lpstr>
      <vt:lpstr>SAS Monospace</vt:lpstr>
      <vt:lpstr>Symbol</vt:lpstr>
      <vt:lpstr>Times New Roman</vt:lpstr>
      <vt:lpstr>Wingdings</vt:lpstr>
      <vt:lpstr>Default Design</vt:lpstr>
      <vt:lpstr>Chart</vt:lpstr>
      <vt:lpstr>IME602: PROBABILITY AND STATISTICS:FORECASTING</vt:lpstr>
      <vt:lpstr>Forecasting: Example # 01</vt:lpstr>
      <vt:lpstr>Forecasting: Example # 02</vt:lpstr>
      <vt:lpstr>Forecasting: Example # 02 (contd…)</vt:lpstr>
      <vt:lpstr>Forecasting: Types</vt:lpstr>
      <vt:lpstr>Forecasting: When it can be applied</vt:lpstr>
      <vt:lpstr>Forecasting: Steps to be followed</vt:lpstr>
      <vt:lpstr>Forecasting: Methods of depiction of data/information</vt:lpstr>
      <vt:lpstr>Forecasting: Example # 03</vt:lpstr>
      <vt:lpstr>Forecasting: Some numerical characteristics used</vt:lpstr>
      <vt:lpstr>Forecasting: Some numerical characteristics used</vt:lpstr>
      <vt:lpstr>Forecasting: Example # 04</vt:lpstr>
      <vt:lpstr>Forecasting: Example # 04 (contd…)</vt:lpstr>
      <vt:lpstr>Forecasting: Example # 04 (contd…)</vt:lpstr>
      <vt:lpstr>Forecasting: Example # 05</vt:lpstr>
      <vt:lpstr>Forecasting: Example # 05 (contd…)</vt:lpstr>
      <vt:lpstr>Forecasting: Other concepts</vt:lpstr>
      <vt:lpstr>Forecasting: Some numerical characteristics used (contd…)</vt:lpstr>
      <vt:lpstr>Forecasting: Example # 06</vt:lpstr>
      <vt:lpstr>Forecasting: Example # 06 (contd…)</vt:lpstr>
      <vt:lpstr>Forecasting: Other concepts (contd…)</vt:lpstr>
      <vt:lpstr>Forecasting: Example # 06 (contd…)</vt:lpstr>
      <vt:lpstr>Forecasting: Example # 06 (contd…)</vt:lpstr>
      <vt:lpstr>Forecasting: ACF Plots</vt:lpstr>
      <vt:lpstr>Forecasting: ACF Plots</vt:lpstr>
      <vt:lpstr>Forecasting: Other concepts (contd…)</vt:lpstr>
      <vt:lpstr>Forecasting: Other concepts (contd…)</vt:lpstr>
      <vt:lpstr>Forecasting: Some numerical characteristics used (contd…)</vt:lpstr>
      <vt:lpstr>Forecasting: Some numerical characteristics used (contd…)</vt:lpstr>
      <vt:lpstr>Forecasting: Discussion</vt:lpstr>
      <vt:lpstr>Forecasting: Discussion (contd…)</vt:lpstr>
      <vt:lpstr>Forecasting: Some numerical characteristics used (contd…)</vt:lpstr>
      <vt:lpstr>Forecasting: Discussion (contd…)</vt:lpstr>
      <vt:lpstr>Forecasting: Example # 07</vt:lpstr>
      <vt:lpstr>Forecasting: Discussion (contd…)</vt:lpstr>
      <vt:lpstr>Forecasting: Predicting Intervals</vt:lpstr>
      <vt:lpstr>Forecasting: Predicting Intervals (contd…)</vt:lpstr>
      <vt:lpstr>Forecasting: Predicting Intervals (contd…)</vt:lpstr>
      <vt:lpstr>Forecasting: Predicting Intervals (contd…)</vt:lpstr>
      <vt:lpstr>Forecasting: Predicting Intervals (contd…)</vt:lpstr>
      <vt:lpstr>Forecasting: Predicting Intervals (contd…)</vt:lpstr>
      <vt:lpstr>Forecasting: Example # 08</vt:lpstr>
      <vt:lpstr>Forecasting: Example # 08 (contd…)</vt:lpstr>
      <vt:lpstr>Forecasting: Example # 08 (contd…)</vt:lpstr>
      <vt:lpstr>Weighted Moving Averages</vt:lpstr>
      <vt:lpstr>Weighted Moving Averages (contd…)</vt:lpstr>
      <vt:lpstr>Moving Averages: Example # 09</vt:lpstr>
      <vt:lpstr>Moving Averages: Example # 09 (contd…)</vt:lpstr>
      <vt:lpstr>Moving Averages: Example # 09 (contd…)</vt:lpstr>
      <vt:lpstr>Moving Averages: Example # 09 (contd…)</vt:lpstr>
      <vt:lpstr>Moving Averages: Example # 09 (contd…)</vt:lpstr>
      <vt:lpstr>Moving Averages: Example # 09 (contd…)</vt:lpstr>
      <vt:lpstr>Moving Averages: Example # 09 (contd…)</vt:lpstr>
      <vt:lpstr>Moving Averages: Example # 09 (contd…)</vt:lpstr>
      <vt:lpstr>Moving Averages: Example # 09 (contd…)</vt:lpstr>
      <vt:lpstr>Moving Averages: Example # 09 (contd…)</vt:lpstr>
      <vt:lpstr>Moving Averages: Example # 09 (contd…)</vt:lpstr>
      <vt:lpstr>Moving Averages: Example # 09 (contd…)</vt:lpstr>
      <vt:lpstr>Moving Averages: Example # 09 (contd…)</vt:lpstr>
      <vt:lpstr>Moving Averages: Example # 09 (contd…)</vt:lpstr>
      <vt:lpstr>Moving Averages: Example # 09 (contd…)</vt:lpstr>
      <vt:lpstr>Moving Averages: Example # 09 (contd…)</vt:lpstr>
      <vt:lpstr>Moving Averages: Example # 09 (contd…)</vt:lpstr>
      <vt:lpstr>Moving Averages: Example # 09 (contd…)</vt:lpstr>
      <vt:lpstr>Exponential Smoothing Methods</vt:lpstr>
      <vt:lpstr>Other Forecasting Methods</vt:lpstr>
      <vt:lpstr>Exponential Smoothing (single non-adaptive parameter)</vt:lpstr>
      <vt:lpstr>Exponential Smoothing (single non-adaptive parameter): Example # 10</vt:lpstr>
      <vt:lpstr>Exponential Smoothing (single non-adaptive parameter): Example # 10 (contd…)</vt:lpstr>
      <vt:lpstr>Exponential Smoothing (multiple non-adaptive parameter)</vt:lpstr>
      <vt:lpstr>Exponential Smoothing (multiple non-adaptive parameter): Example # 11</vt:lpstr>
      <vt:lpstr>Exponential Smoothing (multiple non-adaptive parameter): Example # 11 (contd…)</vt:lpstr>
      <vt:lpstr>Exponential Smoothing (multiple non-adaptive parameter): Example # 11 (contd…)</vt:lpstr>
      <vt:lpstr>Exponential Smoothing (multiple non-adaptive parameter): Example # 11 (contd…)</vt:lpstr>
      <vt:lpstr>Exponential Smoothing (multiple non-adaptive parameter): Example # 11 (contd…)</vt:lpstr>
      <vt:lpstr>Exponential Smoothing (multiple non-adaptive parameter): Example # 11 (contd…)</vt:lpstr>
      <vt:lpstr>Exponential Smoothing (single adaptive parameter)</vt:lpstr>
      <vt:lpstr>Exponential Smoothing (single adaptive parameter): Example # 12 (contd…)</vt:lpstr>
      <vt:lpstr>Exponential Smoothing (single adaptive parameter): Example # 12</vt:lpstr>
      <vt:lpstr>Exponential Smoothing (single adaptive parameter): Example # 12 (contd…)</vt:lpstr>
      <vt:lpstr>Exponential Smoothing (single adaptive parameter): Example # 12 (contd…)</vt:lpstr>
      <vt:lpstr>Exponential Smoothing (single adaptive parameter): Example # 12 (contd…)</vt:lpstr>
      <vt:lpstr>Exponential Smoothing (single adaptive parameter): Example # 12</vt:lpstr>
      <vt:lpstr>Exponential Smoothing (single adaptive parameter): Example # 12 (contd…)</vt:lpstr>
      <vt:lpstr>Exponential Smoothing (single adaptive parameter): Example # 12 (contd…)</vt:lpstr>
      <vt:lpstr>Exponential Smoothing (single adaptive parameter): Example # 12 (contd…)</vt:lpstr>
      <vt:lpstr>Exponential Smoothing (single adaptive parameter): Example # 12 (contd…)</vt:lpstr>
      <vt:lpstr>Exponential Smoothing (single adaptive parameter): Example # 12 (contd…)</vt:lpstr>
      <vt:lpstr>Exponential Smoothing (single adaptive parameter): Example # 12 (contd…)</vt:lpstr>
      <vt:lpstr>Exponential Smoothing (single adaptive parameter): Example # 12 (contd…)</vt:lpstr>
      <vt:lpstr>Exponential Smoothing (single adaptive parameter): Example # 12 (contd…)</vt:lpstr>
      <vt:lpstr>Exponential Smoothing (single adaptive parameter): Example # 12 (contd…)</vt:lpstr>
      <vt:lpstr>Exponential Smoothing (single adaptive parameter): Example # 12 (contd…)</vt:lpstr>
      <vt:lpstr>Exponential Smoothing (single adaptive parameter): Example # 12 (contd…)</vt:lpstr>
      <vt:lpstr>Forecasting: Example # 13</vt:lpstr>
      <vt:lpstr>Forecasting: Example # 13 (contd…)</vt:lpstr>
      <vt:lpstr>Forecasting: Example # 13 (contd…)</vt:lpstr>
      <vt:lpstr>Forecasting: Example # 13 (contd…)</vt:lpstr>
      <vt:lpstr>Forecasting: Example # 13 (contd…)</vt:lpstr>
      <vt:lpstr>Forecasting: Example # 13 (contd…)</vt:lpstr>
      <vt:lpstr>Forecasting: Example # 13 (contd…)</vt:lpstr>
      <vt:lpstr>Forecasting: Example # 14</vt:lpstr>
      <vt:lpstr>Forecasting: Example # 14 (contd…)</vt:lpstr>
      <vt:lpstr>Forecasting: Example # 14 (contd…)</vt:lpstr>
      <vt:lpstr>Forecasting: Example # 14 (contd…)</vt:lpstr>
      <vt:lpstr>Forecasting: Example # 14 (contd…)</vt:lpstr>
      <vt:lpstr>Forecasting: Example # 14 (contd…)</vt:lpstr>
      <vt:lpstr>Forecasting: Example # 14 (contd…)</vt:lpstr>
      <vt:lpstr>Forecasting: Example # 14 (contd…)</vt:lpstr>
      <vt:lpstr>Forecasting: Example # 14 (contd…)</vt:lpstr>
      <vt:lpstr>Forecasting: Example # 14 (contd…)</vt:lpstr>
      <vt:lpstr>Forecasting: Example # 15</vt:lpstr>
      <vt:lpstr>Forecasting: Example # 15 (contd…)</vt:lpstr>
      <vt:lpstr>Forecasting: Example # 15 (contd…)</vt:lpstr>
      <vt:lpstr>Exponential Smoothing (multiple adaptive parameter)</vt:lpstr>
      <vt:lpstr>Exponential Smoothing (multiple adaptive parameter) (contd…)</vt:lpstr>
      <vt:lpstr>Exponential Smoothing (multiple adaptive parameter) (contd…)</vt:lpstr>
      <vt:lpstr>Exponential Smoothing (multiple adaptive parameter) (contd…)</vt:lpstr>
      <vt:lpstr>Forecasting: Discussion </vt:lpstr>
      <vt:lpstr>Forecasting: Scenarios</vt:lpstr>
      <vt:lpstr>Holts Linear Method</vt:lpstr>
      <vt:lpstr>Holts Linear Method (contd…)</vt:lpstr>
      <vt:lpstr>Holts Linear Method (contd…)</vt:lpstr>
      <vt:lpstr>Holts Linear Method: Example # 16</vt:lpstr>
      <vt:lpstr>Holts Linear Method: Example # 16 (contd…)</vt:lpstr>
      <vt:lpstr>Holts Linear Method: Example # 16</vt:lpstr>
      <vt:lpstr>Holts Linear Method: Example # 16 (contd…)</vt:lpstr>
      <vt:lpstr>Holts Linear Method: Example # 16 (contd…)</vt:lpstr>
      <vt:lpstr>Holts Linear Method: Example # 16 (contd…)</vt:lpstr>
      <vt:lpstr>Holts Linear Method: Example # 16 (contd…)</vt:lpstr>
      <vt:lpstr>Holts Linear Method: Example # 16 (contd…)</vt:lpstr>
      <vt:lpstr>Holt-Winters Method</vt:lpstr>
      <vt:lpstr>Holt-Winters Method: Additive  Seasonality</vt:lpstr>
      <vt:lpstr>Holt-Winters Method: Additive  Seasonality (contd…)</vt:lpstr>
      <vt:lpstr>Holt-Winters Method: Additive Seasonality: Example # 17</vt:lpstr>
      <vt:lpstr>Holt-Winters Method: Additive Seasonality: Example # 17 (contd…)</vt:lpstr>
      <vt:lpstr>Holt-Winters Method: Additive Seasonality: Example # 17 (contd…)</vt:lpstr>
      <vt:lpstr>Holt-Winters Method: Additive  Seasonality</vt:lpstr>
      <vt:lpstr>Holt-Winters Method: Additive  Seasonality (contd…)</vt:lpstr>
      <vt:lpstr>Holt-Winters Method: Additive Seasonality: Example # 17 (contd…)</vt:lpstr>
      <vt:lpstr>Holt-Winters Method: Additive Seasonality: Example # 17 (contd…)</vt:lpstr>
      <vt:lpstr>Holt-Winters Method: Additive Seasonality: Example # 17 (contd…)</vt:lpstr>
      <vt:lpstr>Holt-Winters Method: Additive Seasonality: Example # 17 (contd…)</vt:lpstr>
      <vt:lpstr>Holt-Winters Method: Additive Seasonality: Example # 17 (contd…)</vt:lpstr>
      <vt:lpstr>Holt-Winters Method: Multiplicative Seasonality</vt:lpstr>
      <vt:lpstr>Holt-Winters Method: Multiplicative Seasonality (contd…)</vt:lpstr>
      <vt:lpstr>Holt-Winters Method: Multiplicative Seasonality: Example # 18</vt:lpstr>
      <vt:lpstr>Holt-Winters Method: Multiplicative Seasonality: Example # 18 (contd…)</vt:lpstr>
      <vt:lpstr>Holt-Winters Method: Multiplicative Seasonality: Example # 18 (contd…)</vt:lpstr>
      <vt:lpstr>Holt-Winters Method: Multiplicative Seasonality</vt:lpstr>
      <vt:lpstr>Holt-Winters Method: Multiplicative Seasonality (contd…)</vt:lpstr>
      <vt:lpstr>Holt-Winters Method: Multiplicative Seasonality: Example # 18</vt:lpstr>
      <vt:lpstr>Holt-Winters Method: Multiplicative Seasonality: Example # 18 (contd…)</vt:lpstr>
      <vt:lpstr>Holt-Winters Method: Multiplicative Seasonality: Example # 18 (contd…)</vt:lpstr>
      <vt:lpstr>Holt-Winters Method: Multiplicative Seasonality: Example # 18 (contd…)</vt:lpstr>
      <vt:lpstr>Holt-Winters Method: Multiplicative Seasonality: Example # 18 (contd…)</vt:lpstr>
      <vt:lpstr>Holt-Winters Method: Multiplicative Seasonality: Example # 18 (contd…)</vt:lpstr>
    </vt:vector>
  </TitlesOfParts>
  <Company>iitk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Raghu Sengupta</dc:creator>
  <cp:lastModifiedBy>Raghu SENGUPTA</cp:lastModifiedBy>
  <cp:revision>1177</cp:revision>
  <dcterms:created xsi:type="dcterms:W3CDTF">2004-10-10T19:44:16Z</dcterms:created>
  <dcterms:modified xsi:type="dcterms:W3CDTF">2026-01-12T13:53:17Z</dcterms:modified>
</cp:coreProperties>
</file>