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78"/>
  </p:notesMasterIdLst>
  <p:handoutMasterIdLst>
    <p:handoutMasterId r:id="rId79"/>
  </p:handoutMasterIdLst>
  <p:sldIdLst>
    <p:sldId id="609" r:id="rId2"/>
    <p:sldId id="270" r:id="rId3"/>
    <p:sldId id="1929" r:id="rId4"/>
    <p:sldId id="316" r:id="rId5"/>
    <p:sldId id="1911" r:id="rId6"/>
    <p:sldId id="1912" r:id="rId7"/>
    <p:sldId id="271" r:id="rId8"/>
    <p:sldId id="274" r:id="rId9"/>
    <p:sldId id="272" r:id="rId10"/>
    <p:sldId id="275" r:id="rId11"/>
    <p:sldId id="273" r:id="rId12"/>
    <p:sldId id="277" r:id="rId13"/>
    <p:sldId id="1924" r:id="rId14"/>
    <p:sldId id="1926" r:id="rId15"/>
    <p:sldId id="1925" r:id="rId16"/>
    <p:sldId id="1927" r:id="rId17"/>
    <p:sldId id="1928" r:id="rId18"/>
    <p:sldId id="1930" r:id="rId19"/>
    <p:sldId id="278" r:id="rId20"/>
    <p:sldId id="279" r:id="rId21"/>
    <p:sldId id="1937" r:id="rId22"/>
    <p:sldId id="1936" r:id="rId23"/>
    <p:sldId id="280" r:id="rId24"/>
    <p:sldId id="1939" r:id="rId25"/>
    <p:sldId id="1940" r:id="rId26"/>
    <p:sldId id="1941" r:id="rId27"/>
    <p:sldId id="1938" r:id="rId28"/>
    <p:sldId id="281" r:id="rId29"/>
    <p:sldId id="282" r:id="rId30"/>
    <p:sldId id="284" r:id="rId31"/>
    <p:sldId id="285" r:id="rId32"/>
    <p:sldId id="1953" r:id="rId33"/>
    <p:sldId id="1954" r:id="rId34"/>
    <p:sldId id="1955" r:id="rId35"/>
    <p:sldId id="1952" r:id="rId36"/>
    <p:sldId id="1956" r:id="rId37"/>
    <p:sldId id="1957" r:id="rId38"/>
    <p:sldId id="286" r:id="rId39"/>
    <p:sldId id="283" r:id="rId40"/>
    <p:sldId id="287" r:id="rId41"/>
    <p:sldId id="288" r:id="rId42"/>
    <p:sldId id="289" r:id="rId43"/>
    <p:sldId id="290" r:id="rId44"/>
    <p:sldId id="1971" r:id="rId45"/>
    <p:sldId id="1972" r:id="rId46"/>
    <p:sldId id="291" r:id="rId47"/>
    <p:sldId id="1974" r:id="rId48"/>
    <p:sldId id="1975" r:id="rId49"/>
    <p:sldId id="1973" r:id="rId50"/>
    <p:sldId id="1976" r:id="rId51"/>
    <p:sldId id="292" r:id="rId52"/>
    <p:sldId id="1960" r:id="rId53"/>
    <p:sldId id="1959" r:id="rId54"/>
    <p:sldId id="293" r:id="rId55"/>
    <p:sldId id="294" r:id="rId56"/>
    <p:sldId id="295" r:id="rId57"/>
    <p:sldId id="296" r:id="rId58"/>
    <p:sldId id="297" r:id="rId59"/>
    <p:sldId id="298" r:id="rId60"/>
    <p:sldId id="299" r:id="rId61"/>
    <p:sldId id="300" r:id="rId62"/>
    <p:sldId id="301" r:id="rId63"/>
    <p:sldId id="302" r:id="rId64"/>
    <p:sldId id="303" r:id="rId65"/>
    <p:sldId id="304" r:id="rId66"/>
    <p:sldId id="305" r:id="rId67"/>
    <p:sldId id="306" r:id="rId68"/>
    <p:sldId id="307" r:id="rId69"/>
    <p:sldId id="1977" r:id="rId70"/>
    <p:sldId id="1978" r:id="rId71"/>
    <p:sldId id="308" r:id="rId72"/>
    <p:sldId id="309" r:id="rId73"/>
    <p:sldId id="310" r:id="rId74"/>
    <p:sldId id="311" r:id="rId75"/>
    <p:sldId id="1908" r:id="rId76"/>
    <p:sldId id="1909" r:id="rId77"/>
  </p:sldIdLst>
  <p:sldSz cx="9144000" cy="5143500" type="screen16x9"/>
  <p:notesSz cx="7315200" cy="9601200"/>
  <p:defaultTextStyle>
    <a:defPPr>
      <a:defRPr lang="en-US"/>
    </a:defPPr>
    <a:lvl1pPr algn="l" rtl="0" eaLnBrk="0" fontAlgn="base" hangingPunct="0">
      <a:spcBef>
        <a:spcPct val="0"/>
      </a:spcBef>
      <a:spcAft>
        <a:spcPct val="0"/>
      </a:spcAft>
      <a:defRPr sz="600" kern="1200">
        <a:solidFill>
          <a:schemeClr val="tx1"/>
        </a:solidFill>
        <a:latin typeface="SAS Monospace" pitchFamily="49" charset="0"/>
        <a:ea typeface="+mn-ea"/>
        <a:cs typeface="+mn-cs"/>
      </a:defRPr>
    </a:lvl1pPr>
    <a:lvl2pPr marL="342900" indent="114300" algn="l" rtl="0" eaLnBrk="0" fontAlgn="base" hangingPunct="0">
      <a:spcBef>
        <a:spcPct val="0"/>
      </a:spcBef>
      <a:spcAft>
        <a:spcPct val="0"/>
      </a:spcAft>
      <a:defRPr sz="600" kern="1200">
        <a:solidFill>
          <a:schemeClr val="tx1"/>
        </a:solidFill>
        <a:latin typeface="SAS Monospace" pitchFamily="49" charset="0"/>
        <a:ea typeface="+mn-ea"/>
        <a:cs typeface="+mn-cs"/>
      </a:defRPr>
    </a:lvl2pPr>
    <a:lvl3pPr marL="685800" indent="228600" algn="l" rtl="0" eaLnBrk="0" fontAlgn="base" hangingPunct="0">
      <a:spcBef>
        <a:spcPct val="0"/>
      </a:spcBef>
      <a:spcAft>
        <a:spcPct val="0"/>
      </a:spcAft>
      <a:defRPr sz="600" kern="1200">
        <a:solidFill>
          <a:schemeClr val="tx1"/>
        </a:solidFill>
        <a:latin typeface="SAS Monospace" pitchFamily="49" charset="0"/>
        <a:ea typeface="+mn-ea"/>
        <a:cs typeface="+mn-cs"/>
      </a:defRPr>
    </a:lvl3pPr>
    <a:lvl4pPr marL="1028700" indent="342900" algn="l" rtl="0" eaLnBrk="0" fontAlgn="base" hangingPunct="0">
      <a:spcBef>
        <a:spcPct val="0"/>
      </a:spcBef>
      <a:spcAft>
        <a:spcPct val="0"/>
      </a:spcAft>
      <a:defRPr sz="600" kern="1200">
        <a:solidFill>
          <a:schemeClr val="tx1"/>
        </a:solidFill>
        <a:latin typeface="SAS Monospace" pitchFamily="49" charset="0"/>
        <a:ea typeface="+mn-ea"/>
        <a:cs typeface="+mn-cs"/>
      </a:defRPr>
    </a:lvl4pPr>
    <a:lvl5pPr marL="1371600" indent="457200" algn="l" rtl="0" eaLnBrk="0" fontAlgn="base" hangingPunct="0">
      <a:spcBef>
        <a:spcPct val="0"/>
      </a:spcBef>
      <a:spcAft>
        <a:spcPct val="0"/>
      </a:spcAft>
      <a:defRPr sz="600" kern="1200">
        <a:solidFill>
          <a:schemeClr val="tx1"/>
        </a:solidFill>
        <a:latin typeface="SAS Monospace" pitchFamily="49" charset="0"/>
        <a:ea typeface="+mn-ea"/>
        <a:cs typeface="+mn-cs"/>
      </a:defRPr>
    </a:lvl5pPr>
    <a:lvl6pPr marL="2286000" algn="l" defTabSz="914400" rtl="0" eaLnBrk="1" latinLnBrk="0" hangingPunct="1">
      <a:defRPr sz="600" kern="1200">
        <a:solidFill>
          <a:schemeClr val="tx1"/>
        </a:solidFill>
        <a:latin typeface="SAS Monospace" pitchFamily="49" charset="0"/>
        <a:ea typeface="+mn-ea"/>
        <a:cs typeface="+mn-cs"/>
      </a:defRPr>
    </a:lvl6pPr>
    <a:lvl7pPr marL="2743200" algn="l" defTabSz="914400" rtl="0" eaLnBrk="1" latinLnBrk="0" hangingPunct="1">
      <a:defRPr sz="600" kern="1200">
        <a:solidFill>
          <a:schemeClr val="tx1"/>
        </a:solidFill>
        <a:latin typeface="SAS Monospace" pitchFamily="49" charset="0"/>
        <a:ea typeface="+mn-ea"/>
        <a:cs typeface="+mn-cs"/>
      </a:defRPr>
    </a:lvl7pPr>
    <a:lvl8pPr marL="3200400" algn="l" defTabSz="914400" rtl="0" eaLnBrk="1" latinLnBrk="0" hangingPunct="1">
      <a:defRPr sz="600" kern="1200">
        <a:solidFill>
          <a:schemeClr val="tx1"/>
        </a:solidFill>
        <a:latin typeface="SAS Monospace" pitchFamily="49" charset="0"/>
        <a:ea typeface="+mn-ea"/>
        <a:cs typeface="+mn-cs"/>
      </a:defRPr>
    </a:lvl8pPr>
    <a:lvl9pPr marL="3657600" algn="l" defTabSz="914400" rtl="0" eaLnBrk="1" latinLnBrk="0" hangingPunct="1">
      <a:defRPr sz="600" kern="1200">
        <a:solidFill>
          <a:schemeClr val="tx1"/>
        </a:solidFill>
        <a:latin typeface="SAS Monospace" pitchFamily="49" charset="0"/>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3300"/>
    <a:srgbClr val="00CC00"/>
    <a:srgbClr val="0066FF"/>
    <a:srgbClr val="CC3300"/>
    <a:srgbClr val="FF33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0" autoAdjust="0"/>
    <p:restoredTop sz="94581" autoAdjust="0"/>
  </p:normalViewPr>
  <p:slideViewPr>
    <p:cSldViewPr>
      <p:cViewPr varScale="1">
        <p:scale>
          <a:sx n="90" d="100"/>
          <a:sy n="90" d="100"/>
        </p:scale>
        <p:origin x="810" y="84"/>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3784"/>
    </p:cViewPr>
  </p:sorterViewPr>
  <p:notesViewPr>
    <p:cSldViewPr>
      <p:cViewPr varScale="1">
        <p:scale>
          <a:sx n="69" d="100"/>
          <a:sy n="69" d="100"/>
        </p:scale>
        <p:origin x="-2736" y="-10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image" Target="../media/image21.wmf"/><Relationship Id="rId1" Type="http://schemas.openxmlformats.org/officeDocument/2006/relationships/image" Target="../media/image20.wmf"/><Relationship Id="rId6" Type="http://schemas.openxmlformats.org/officeDocument/2006/relationships/image" Target="../media/image25.wmf"/><Relationship Id="rId5" Type="http://schemas.openxmlformats.org/officeDocument/2006/relationships/image" Target="../media/image24.wmf"/><Relationship Id="rId4" Type="http://schemas.openxmlformats.org/officeDocument/2006/relationships/image" Target="../media/image2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84A3328E-389A-4B96-AA13-96B3FF0B052C}"/>
              </a:ext>
            </a:extLst>
          </p:cNvPr>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4915" tIns="47457" rIns="94915" bIns="47457" numCol="1" anchor="t"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100355" name="Rectangle 3">
            <a:extLst>
              <a:ext uri="{FF2B5EF4-FFF2-40B4-BE49-F238E27FC236}">
                <a16:creationId xmlns:a16="http://schemas.microsoft.com/office/drawing/2014/main" id="{5B4A5D0B-25FD-4CC5-936E-57F4508DF559}"/>
              </a:ext>
            </a:extLst>
          </p:cNvPr>
          <p:cNvSpPr>
            <a:spLocks noGrp="1" noChangeArrowheads="1"/>
          </p:cNvSpPr>
          <p:nvPr>
            <p:ph type="dt" sz="quarter" idx="1"/>
          </p:nvPr>
        </p:nvSpPr>
        <p:spPr bwMode="auto">
          <a:xfrm>
            <a:off x="4143375" y="0"/>
            <a:ext cx="3170238" cy="481013"/>
          </a:xfrm>
          <a:prstGeom prst="rect">
            <a:avLst/>
          </a:prstGeom>
          <a:noFill/>
          <a:ln w="9525">
            <a:noFill/>
            <a:miter lim="800000"/>
            <a:headEnd/>
            <a:tailEnd/>
          </a:ln>
          <a:effectLst/>
        </p:spPr>
        <p:txBody>
          <a:bodyPr vert="horz" wrap="square" lIns="94915" tIns="47457" rIns="94915" bIns="47457" numCol="1" anchor="t" anchorCtr="0" compatLnSpc="1">
            <a:prstTxWarp prst="textNoShape">
              <a:avLst/>
            </a:prstTxWarp>
          </a:bodyPr>
          <a:lstStyle>
            <a:lvl1pPr algn="r" defTabSz="949325" eaLnBrk="1" hangingPunct="1">
              <a:defRPr sz="1200">
                <a:latin typeface="Arial" charset="0"/>
              </a:defRPr>
            </a:lvl1pPr>
          </a:lstStyle>
          <a:p>
            <a:pPr>
              <a:defRPr/>
            </a:pPr>
            <a:endParaRPr lang="en-US"/>
          </a:p>
        </p:txBody>
      </p:sp>
      <p:sp>
        <p:nvSpPr>
          <p:cNvPr id="100356" name="Rectangle 4">
            <a:extLst>
              <a:ext uri="{FF2B5EF4-FFF2-40B4-BE49-F238E27FC236}">
                <a16:creationId xmlns:a16="http://schemas.microsoft.com/office/drawing/2014/main" id="{4A809455-40A7-4191-9D35-A321D6403A24}"/>
              </a:ext>
            </a:extLst>
          </p:cNvPr>
          <p:cNvSpPr>
            <a:spLocks noGrp="1" noChangeArrowheads="1"/>
          </p:cNvSpPr>
          <p:nvPr>
            <p:ph type="ftr" sz="quarter" idx="2"/>
          </p:nvPr>
        </p:nvSpPr>
        <p:spPr bwMode="auto">
          <a:xfrm>
            <a:off x="0" y="9118600"/>
            <a:ext cx="3170238" cy="481013"/>
          </a:xfrm>
          <a:prstGeom prst="rect">
            <a:avLst/>
          </a:prstGeom>
          <a:noFill/>
          <a:ln w="9525">
            <a:noFill/>
            <a:miter lim="800000"/>
            <a:headEnd/>
            <a:tailEnd/>
          </a:ln>
          <a:effectLst/>
        </p:spPr>
        <p:txBody>
          <a:bodyPr vert="horz" wrap="square" lIns="94915" tIns="47457" rIns="94915" bIns="47457" numCol="1" anchor="b"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100357" name="Rectangle 5">
            <a:extLst>
              <a:ext uri="{FF2B5EF4-FFF2-40B4-BE49-F238E27FC236}">
                <a16:creationId xmlns:a16="http://schemas.microsoft.com/office/drawing/2014/main" id="{4BAB11E5-C65E-4E95-BA56-C933304C7B79}"/>
              </a:ext>
            </a:extLst>
          </p:cNvPr>
          <p:cNvSpPr>
            <a:spLocks noGrp="1" noChangeArrowheads="1"/>
          </p:cNvSpPr>
          <p:nvPr>
            <p:ph type="sldNum" sz="quarter" idx="3"/>
          </p:nvPr>
        </p:nvSpPr>
        <p:spPr bwMode="auto">
          <a:xfrm>
            <a:off x="4143375" y="9118600"/>
            <a:ext cx="3170238" cy="481013"/>
          </a:xfrm>
          <a:prstGeom prst="rect">
            <a:avLst/>
          </a:prstGeom>
          <a:noFill/>
          <a:ln w="9525">
            <a:noFill/>
            <a:miter lim="800000"/>
            <a:headEnd/>
            <a:tailEnd/>
          </a:ln>
          <a:effectLst/>
        </p:spPr>
        <p:txBody>
          <a:bodyPr vert="horz" wrap="square" lIns="94915" tIns="47457" rIns="94915" bIns="47457" numCol="1" anchor="b" anchorCtr="0" compatLnSpc="1">
            <a:prstTxWarp prst="textNoShape">
              <a:avLst/>
            </a:prstTxWarp>
          </a:bodyPr>
          <a:lstStyle>
            <a:lvl1pPr algn="r" defTabSz="949325" eaLnBrk="1" hangingPunct="1">
              <a:defRPr sz="1200">
                <a:latin typeface="Arial" panose="020B0604020202020204" pitchFamily="34" charset="0"/>
              </a:defRPr>
            </a:lvl1pPr>
          </a:lstStyle>
          <a:p>
            <a:fld id="{29DB94E3-05B0-4CBA-80C3-25DABACC6390}" type="slidenum">
              <a:rPr lang="en-US" altLang="en-US"/>
              <a:pPr/>
              <a:t>‹#›</a:t>
            </a:fld>
            <a:endParaRPr lang="en-US" altLang="en-US"/>
          </a:p>
        </p:txBody>
      </p:sp>
    </p:spTree>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5938" name="Rectangle 2">
            <a:extLst>
              <a:ext uri="{FF2B5EF4-FFF2-40B4-BE49-F238E27FC236}">
                <a16:creationId xmlns:a16="http://schemas.microsoft.com/office/drawing/2014/main" id="{2792502C-B764-43CF-A41E-450524E3D939}"/>
              </a:ext>
            </a:extLst>
          </p:cNvPr>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4924" tIns="47462" rIns="94924" bIns="47462" numCol="1" anchor="t"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295939" name="Rectangle 3">
            <a:extLst>
              <a:ext uri="{FF2B5EF4-FFF2-40B4-BE49-F238E27FC236}">
                <a16:creationId xmlns:a16="http://schemas.microsoft.com/office/drawing/2014/main" id="{0D4C4013-BF12-48F1-8384-F74F1DD2FBD2}"/>
              </a:ext>
            </a:extLst>
          </p:cNvPr>
          <p:cNvSpPr>
            <a:spLocks noGrp="1" noChangeArrowheads="1"/>
          </p:cNvSpPr>
          <p:nvPr>
            <p:ph type="dt" idx="1"/>
          </p:nvPr>
        </p:nvSpPr>
        <p:spPr bwMode="auto">
          <a:xfrm>
            <a:off x="4143375" y="0"/>
            <a:ext cx="3170238" cy="481013"/>
          </a:xfrm>
          <a:prstGeom prst="rect">
            <a:avLst/>
          </a:prstGeom>
          <a:noFill/>
          <a:ln w="9525">
            <a:noFill/>
            <a:miter lim="800000"/>
            <a:headEnd/>
            <a:tailEnd/>
          </a:ln>
          <a:effectLst/>
        </p:spPr>
        <p:txBody>
          <a:bodyPr vert="horz" wrap="square" lIns="94924" tIns="47462" rIns="94924" bIns="47462" numCol="1" anchor="t" anchorCtr="0" compatLnSpc="1">
            <a:prstTxWarp prst="textNoShape">
              <a:avLst/>
            </a:prstTxWarp>
          </a:bodyPr>
          <a:lstStyle>
            <a:lvl1pPr algn="r" defTabSz="949325" eaLnBrk="1" hangingPunct="1">
              <a:defRPr sz="1200">
                <a:latin typeface="Arial" charset="0"/>
              </a:defRPr>
            </a:lvl1pPr>
          </a:lstStyle>
          <a:p>
            <a:pPr>
              <a:defRPr/>
            </a:pPr>
            <a:endParaRPr lang="en-US"/>
          </a:p>
        </p:txBody>
      </p:sp>
      <p:sp>
        <p:nvSpPr>
          <p:cNvPr id="2052" name="Rectangle 4">
            <a:extLst>
              <a:ext uri="{FF2B5EF4-FFF2-40B4-BE49-F238E27FC236}">
                <a16:creationId xmlns:a16="http://schemas.microsoft.com/office/drawing/2014/main" id="{86E74515-EA1C-4C71-B5A6-8CB31BDE935A}"/>
              </a:ext>
            </a:extLst>
          </p:cNvPr>
          <p:cNvSpPr>
            <a:spLocks noGrp="1" noRot="1" noChangeAspect="1" noChangeArrowheads="1" noTextEdit="1"/>
          </p:cNvSpPr>
          <p:nvPr>
            <p:ph type="sldImg" idx="2"/>
          </p:nvPr>
        </p:nvSpPr>
        <p:spPr bwMode="auto">
          <a:xfrm>
            <a:off x="460375" y="720725"/>
            <a:ext cx="6396038" cy="35988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5941" name="Rectangle 5">
            <a:extLst>
              <a:ext uri="{FF2B5EF4-FFF2-40B4-BE49-F238E27FC236}">
                <a16:creationId xmlns:a16="http://schemas.microsoft.com/office/drawing/2014/main" id="{3A31D6AB-E3E7-42DC-968F-9D6DD0B9E3DE}"/>
              </a:ext>
            </a:extLst>
          </p:cNvPr>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4924" tIns="47462" rIns="94924" bIns="47462"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95942" name="Rectangle 6">
            <a:extLst>
              <a:ext uri="{FF2B5EF4-FFF2-40B4-BE49-F238E27FC236}">
                <a16:creationId xmlns:a16="http://schemas.microsoft.com/office/drawing/2014/main" id="{F2219FB8-7B16-4E39-9DC4-C403577AFC5E}"/>
              </a:ext>
            </a:extLst>
          </p:cNvPr>
          <p:cNvSpPr>
            <a:spLocks noGrp="1" noChangeArrowheads="1"/>
          </p:cNvSpPr>
          <p:nvPr>
            <p:ph type="ftr" sz="quarter" idx="4"/>
          </p:nvPr>
        </p:nvSpPr>
        <p:spPr bwMode="auto">
          <a:xfrm>
            <a:off x="0" y="9118600"/>
            <a:ext cx="3170238" cy="481013"/>
          </a:xfrm>
          <a:prstGeom prst="rect">
            <a:avLst/>
          </a:prstGeom>
          <a:noFill/>
          <a:ln w="9525">
            <a:noFill/>
            <a:miter lim="800000"/>
            <a:headEnd/>
            <a:tailEnd/>
          </a:ln>
          <a:effectLst/>
        </p:spPr>
        <p:txBody>
          <a:bodyPr vert="horz" wrap="square" lIns="94924" tIns="47462" rIns="94924" bIns="47462" numCol="1" anchor="b"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295943" name="Rectangle 7">
            <a:extLst>
              <a:ext uri="{FF2B5EF4-FFF2-40B4-BE49-F238E27FC236}">
                <a16:creationId xmlns:a16="http://schemas.microsoft.com/office/drawing/2014/main" id="{F6196CE5-1D86-473D-A9C2-63232B443367}"/>
              </a:ext>
            </a:extLst>
          </p:cNvPr>
          <p:cNvSpPr>
            <a:spLocks noGrp="1" noChangeArrowheads="1"/>
          </p:cNvSpPr>
          <p:nvPr>
            <p:ph type="sldNum" sz="quarter" idx="5"/>
          </p:nvPr>
        </p:nvSpPr>
        <p:spPr bwMode="auto">
          <a:xfrm>
            <a:off x="4143375" y="9118600"/>
            <a:ext cx="3170238" cy="481013"/>
          </a:xfrm>
          <a:prstGeom prst="rect">
            <a:avLst/>
          </a:prstGeom>
          <a:noFill/>
          <a:ln w="9525">
            <a:noFill/>
            <a:miter lim="800000"/>
            <a:headEnd/>
            <a:tailEnd/>
          </a:ln>
          <a:effectLst/>
        </p:spPr>
        <p:txBody>
          <a:bodyPr vert="horz" wrap="square" lIns="94924" tIns="47462" rIns="94924" bIns="47462" numCol="1" anchor="b" anchorCtr="0" compatLnSpc="1">
            <a:prstTxWarp prst="textNoShape">
              <a:avLst/>
            </a:prstTxWarp>
          </a:bodyPr>
          <a:lstStyle>
            <a:lvl1pPr algn="r" defTabSz="949325" eaLnBrk="1" hangingPunct="1">
              <a:defRPr sz="1200">
                <a:latin typeface="Arial" panose="020B0604020202020204" pitchFamily="34" charset="0"/>
              </a:defRPr>
            </a:lvl1pPr>
          </a:lstStyle>
          <a:p>
            <a:fld id="{98D6B669-2778-4EC2-BFF7-A8D248C9F467}" type="slidenum">
              <a:rPr lang="en-US" altLang="en-US"/>
              <a:pPr/>
              <a:t>‹#›</a:t>
            </a:fld>
            <a:endParaRPr lang="en-US" altLang="en-US"/>
          </a:p>
        </p:txBody>
      </p:sp>
    </p:spTree>
  </p:cSld>
  <p:clrMap bg1="lt1" tx1="dk1" bg2="lt2" tx2="dk2" accent1="accent1" accent2="accent2" accent3="accent3" accent4="accent4" accent5="accent5" accent6="accent6" hlink="hlink" folHlink="folHlink"/>
  <p:hf sldNum="0" hdr="0" ftr="0"/>
  <p:notesStyle>
    <a:lvl1pPr algn="l" rtl="0" eaLnBrk="0" fontAlgn="base" hangingPunct="0">
      <a:spcBef>
        <a:spcPct val="30000"/>
      </a:spcBef>
      <a:spcAft>
        <a:spcPct val="0"/>
      </a:spcAft>
      <a:defRPr sz="900" kern="1200">
        <a:solidFill>
          <a:schemeClr val="tx1"/>
        </a:solidFill>
        <a:latin typeface="Arial" charset="0"/>
        <a:ea typeface="+mn-ea"/>
        <a:cs typeface="+mn-cs"/>
      </a:defRPr>
    </a:lvl1pPr>
    <a:lvl2pPr marL="342900" algn="l" rtl="0" eaLnBrk="0" fontAlgn="base" hangingPunct="0">
      <a:spcBef>
        <a:spcPct val="30000"/>
      </a:spcBef>
      <a:spcAft>
        <a:spcPct val="0"/>
      </a:spcAft>
      <a:defRPr sz="900" kern="1200">
        <a:solidFill>
          <a:schemeClr val="tx1"/>
        </a:solidFill>
        <a:latin typeface="Arial" charset="0"/>
        <a:ea typeface="+mn-ea"/>
        <a:cs typeface="+mn-cs"/>
      </a:defRPr>
    </a:lvl2pPr>
    <a:lvl3pPr marL="685800" algn="l" rtl="0" eaLnBrk="0" fontAlgn="base" hangingPunct="0">
      <a:spcBef>
        <a:spcPct val="30000"/>
      </a:spcBef>
      <a:spcAft>
        <a:spcPct val="0"/>
      </a:spcAft>
      <a:defRPr sz="900" kern="1200">
        <a:solidFill>
          <a:schemeClr val="tx1"/>
        </a:solidFill>
        <a:latin typeface="Arial" charset="0"/>
        <a:ea typeface="+mn-ea"/>
        <a:cs typeface="+mn-cs"/>
      </a:defRPr>
    </a:lvl3pPr>
    <a:lvl4pPr marL="1028700" algn="l" rtl="0" eaLnBrk="0" fontAlgn="base" hangingPunct="0">
      <a:spcBef>
        <a:spcPct val="30000"/>
      </a:spcBef>
      <a:spcAft>
        <a:spcPct val="0"/>
      </a:spcAft>
      <a:defRPr sz="900" kern="1200">
        <a:solidFill>
          <a:schemeClr val="tx1"/>
        </a:solidFill>
        <a:latin typeface="Arial" charset="0"/>
        <a:ea typeface="+mn-ea"/>
        <a:cs typeface="+mn-cs"/>
      </a:defRPr>
    </a:lvl4pPr>
    <a:lvl5pPr marL="1371600" algn="l" rtl="0" eaLnBrk="0" fontAlgn="base" hangingPunct="0">
      <a:spcBef>
        <a:spcPct val="30000"/>
      </a:spcBef>
      <a:spcAft>
        <a:spcPct val="0"/>
      </a:spcAft>
      <a:defRPr sz="900" kern="1200">
        <a:solidFill>
          <a:schemeClr val="tx1"/>
        </a:solidFill>
        <a:latin typeface="Arial" charset="0"/>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3856FE55-8CFB-4B00-9B3B-4255F0B52905}"/>
              </a:ext>
            </a:extLst>
          </p:cNvPr>
          <p:cNvSpPr>
            <a:spLocks noGrp="1" noRot="1" noChangeAspect="1" noChangeArrowheads="1" noTextEdit="1"/>
          </p:cNvSpPr>
          <p:nvPr>
            <p:ph type="sldImg"/>
          </p:nvPr>
        </p:nvSpPr>
        <p:spPr>
          <a:ln/>
        </p:spPr>
      </p:sp>
      <p:sp>
        <p:nvSpPr>
          <p:cNvPr id="5123" name="Rectangle 3">
            <a:extLst>
              <a:ext uri="{FF2B5EF4-FFF2-40B4-BE49-F238E27FC236}">
                <a16:creationId xmlns:a16="http://schemas.microsoft.com/office/drawing/2014/main" id="{CE5C741E-F50C-4941-9414-ECAF5D4B3D2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
        <p:nvSpPr>
          <p:cNvPr id="5124" name="Date Placeholder 1">
            <a:extLst>
              <a:ext uri="{FF2B5EF4-FFF2-40B4-BE49-F238E27FC236}">
                <a16:creationId xmlns:a16="http://schemas.microsoft.com/office/drawing/2014/main" id="{91E3A05E-F8A4-47DF-BE2C-6398188FD4C3}"/>
              </a:ext>
            </a:extLst>
          </p:cNvPr>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defRPr sz="600">
                <a:solidFill>
                  <a:schemeClr val="tx1"/>
                </a:solidFill>
                <a:latin typeface="SAS Monospace" pitchFamily="49" charset="0"/>
              </a:defRPr>
            </a:lvl1pPr>
            <a:lvl2pPr marL="742950" indent="-285750" defTabSz="949325">
              <a:defRPr sz="600">
                <a:solidFill>
                  <a:schemeClr val="tx1"/>
                </a:solidFill>
                <a:latin typeface="SAS Monospace" pitchFamily="49" charset="0"/>
              </a:defRPr>
            </a:lvl2pPr>
            <a:lvl3pPr marL="1143000" indent="-228600" defTabSz="949325">
              <a:defRPr sz="600">
                <a:solidFill>
                  <a:schemeClr val="tx1"/>
                </a:solidFill>
                <a:latin typeface="SAS Monospace" pitchFamily="49" charset="0"/>
              </a:defRPr>
            </a:lvl3pPr>
            <a:lvl4pPr marL="1600200" indent="-228600" defTabSz="949325">
              <a:defRPr sz="600">
                <a:solidFill>
                  <a:schemeClr val="tx1"/>
                </a:solidFill>
                <a:latin typeface="SAS Monospace" pitchFamily="49" charset="0"/>
              </a:defRPr>
            </a:lvl4pPr>
            <a:lvl5pPr marL="2057400" indent="-228600" defTabSz="949325">
              <a:defRPr sz="600">
                <a:solidFill>
                  <a:schemeClr val="tx1"/>
                </a:solidFill>
                <a:latin typeface="SAS Monospace" pitchFamily="49" charset="0"/>
              </a:defRPr>
            </a:lvl5pPr>
            <a:lvl6pPr marL="2514600" indent="-228600" defTabSz="949325" eaLnBrk="0" fontAlgn="base" hangingPunct="0">
              <a:spcBef>
                <a:spcPct val="0"/>
              </a:spcBef>
              <a:spcAft>
                <a:spcPct val="0"/>
              </a:spcAft>
              <a:defRPr sz="600">
                <a:solidFill>
                  <a:schemeClr val="tx1"/>
                </a:solidFill>
                <a:latin typeface="SAS Monospace" pitchFamily="49" charset="0"/>
              </a:defRPr>
            </a:lvl6pPr>
            <a:lvl7pPr marL="2971800" indent="-228600" defTabSz="949325" eaLnBrk="0" fontAlgn="base" hangingPunct="0">
              <a:spcBef>
                <a:spcPct val="0"/>
              </a:spcBef>
              <a:spcAft>
                <a:spcPct val="0"/>
              </a:spcAft>
              <a:defRPr sz="600">
                <a:solidFill>
                  <a:schemeClr val="tx1"/>
                </a:solidFill>
                <a:latin typeface="SAS Monospace" pitchFamily="49" charset="0"/>
              </a:defRPr>
            </a:lvl7pPr>
            <a:lvl8pPr marL="3429000" indent="-228600" defTabSz="949325" eaLnBrk="0" fontAlgn="base" hangingPunct="0">
              <a:spcBef>
                <a:spcPct val="0"/>
              </a:spcBef>
              <a:spcAft>
                <a:spcPct val="0"/>
              </a:spcAft>
              <a:defRPr sz="600">
                <a:solidFill>
                  <a:schemeClr val="tx1"/>
                </a:solidFill>
                <a:latin typeface="SAS Monospace" pitchFamily="49" charset="0"/>
              </a:defRPr>
            </a:lvl8pPr>
            <a:lvl9pPr marL="3886200" indent="-228600" defTabSz="949325" eaLnBrk="0" fontAlgn="base" hangingPunct="0">
              <a:spcBef>
                <a:spcPct val="0"/>
              </a:spcBef>
              <a:spcAft>
                <a:spcPct val="0"/>
              </a:spcAft>
              <a:defRPr sz="600">
                <a:solidFill>
                  <a:schemeClr val="tx1"/>
                </a:solidFill>
                <a:latin typeface="SAS Monospace" pitchFamily="49" charset="0"/>
              </a:defRPr>
            </a:lvl9pPr>
          </a:lstStyle>
          <a:p>
            <a:endParaRPr lang="en-US" altLang="en-US" sz="1200">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endParaRPr lang="en-IN"/>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endParaRPr lang="en-IN"/>
          </a:p>
        </p:txBody>
      </p:sp>
      <p:sp>
        <p:nvSpPr>
          <p:cNvPr id="4" name="Rectangle 4">
            <a:extLst>
              <a:ext uri="{FF2B5EF4-FFF2-40B4-BE49-F238E27FC236}">
                <a16:creationId xmlns:a16="http://schemas.microsoft.com/office/drawing/2014/main" id="{34BFC6AC-4A2B-4E08-8D76-A2BD5B3317EA}"/>
              </a:ext>
            </a:extLst>
          </p:cNvPr>
          <p:cNvSpPr>
            <a:spLocks noGrp="1" noChangeArrowheads="1"/>
          </p:cNvSpPr>
          <p:nvPr>
            <p:ph type="dt" sz="half" idx="10"/>
          </p:nvPr>
        </p:nvSpPr>
        <p:spPr>
          <a:ln/>
        </p:spPr>
        <p:txBody>
          <a:bodyPr/>
          <a:lstStyle>
            <a:lvl1pPr>
              <a:defRPr/>
            </a:lvl1pPr>
          </a:lstStyle>
          <a:p>
            <a:pPr>
              <a:defRPr/>
            </a:pPr>
            <a:r>
              <a:rPr lang="en-US"/>
              <a:t>RNSengupta, DoMS, IIT Kanpur, INDIA</a:t>
            </a:r>
          </a:p>
        </p:txBody>
      </p:sp>
      <p:sp>
        <p:nvSpPr>
          <p:cNvPr id="5" name="Rectangle 5">
            <a:extLst>
              <a:ext uri="{FF2B5EF4-FFF2-40B4-BE49-F238E27FC236}">
                <a16:creationId xmlns:a16="http://schemas.microsoft.com/office/drawing/2014/main" id="{230F1557-6300-43A7-8366-2CE09F3B4677}"/>
              </a:ext>
            </a:extLst>
          </p:cNvPr>
          <p:cNvSpPr>
            <a:spLocks noGrp="1" noChangeArrowheads="1"/>
          </p:cNvSpPr>
          <p:nvPr>
            <p:ph type="ftr" sz="quarter" idx="11"/>
          </p:nvPr>
        </p:nvSpPr>
        <p:spPr>
          <a:ln/>
        </p:spPr>
        <p:txBody>
          <a:bodyPr/>
          <a:lstStyle>
            <a:lvl1pPr>
              <a:defRPr/>
            </a:lvl1pPr>
          </a:lstStyle>
          <a:p>
            <a:pPr>
              <a:defRPr/>
            </a:pPr>
            <a:r>
              <a:rPr lang="en-US"/>
              <a:t>TIME SERIES MODELS</a:t>
            </a:r>
          </a:p>
        </p:txBody>
      </p:sp>
      <p:sp>
        <p:nvSpPr>
          <p:cNvPr id="6" name="Rectangle 6">
            <a:extLst>
              <a:ext uri="{FF2B5EF4-FFF2-40B4-BE49-F238E27FC236}">
                <a16:creationId xmlns:a16="http://schemas.microsoft.com/office/drawing/2014/main" id="{F2D2853B-8123-496A-92FF-CF8F53871BF6}"/>
              </a:ext>
            </a:extLst>
          </p:cNvPr>
          <p:cNvSpPr>
            <a:spLocks noGrp="1" noChangeArrowheads="1"/>
          </p:cNvSpPr>
          <p:nvPr>
            <p:ph type="sldNum" sz="quarter" idx="12"/>
          </p:nvPr>
        </p:nvSpPr>
        <p:spPr>
          <a:ln/>
        </p:spPr>
        <p:txBody>
          <a:bodyPr/>
          <a:lstStyle>
            <a:lvl1pPr>
              <a:defRPr/>
            </a:lvl1pPr>
          </a:lstStyle>
          <a:p>
            <a:fld id="{F855BA40-47AA-4354-98D2-2278DB6BCA2D}" type="slidenum">
              <a:rPr lang="en-US" altLang="en-US"/>
              <a:pPr/>
              <a:t>‹#›</a:t>
            </a:fld>
            <a:endParaRPr lang="en-US" altLang="en-US"/>
          </a:p>
        </p:txBody>
      </p:sp>
    </p:spTree>
    <p:extLst>
      <p:ext uri="{BB962C8B-B14F-4D97-AF65-F5344CB8AC3E}">
        <p14:creationId xmlns:p14="http://schemas.microsoft.com/office/powerpoint/2010/main" val="1587445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a:extLst>
              <a:ext uri="{FF2B5EF4-FFF2-40B4-BE49-F238E27FC236}">
                <a16:creationId xmlns:a16="http://schemas.microsoft.com/office/drawing/2014/main" id="{4F4967D2-1160-4A2F-8DB8-5331668C8713}"/>
              </a:ext>
            </a:extLst>
          </p:cNvPr>
          <p:cNvSpPr>
            <a:spLocks noGrp="1" noChangeArrowheads="1"/>
          </p:cNvSpPr>
          <p:nvPr>
            <p:ph type="dt" sz="half" idx="10"/>
          </p:nvPr>
        </p:nvSpPr>
        <p:spPr>
          <a:ln/>
        </p:spPr>
        <p:txBody>
          <a:bodyPr/>
          <a:lstStyle>
            <a:lvl1pPr>
              <a:defRPr/>
            </a:lvl1pPr>
          </a:lstStyle>
          <a:p>
            <a:pPr>
              <a:defRPr/>
            </a:pPr>
            <a:r>
              <a:rPr lang="en-US"/>
              <a:t>RNSengupta, DoMS, IIT Kanpur, INDIA</a:t>
            </a:r>
          </a:p>
        </p:txBody>
      </p:sp>
      <p:sp>
        <p:nvSpPr>
          <p:cNvPr id="5" name="Rectangle 5">
            <a:extLst>
              <a:ext uri="{FF2B5EF4-FFF2-40B4-BE49-F238E27FC236}">
                <a16:creationId xmlns:a16="http://schemas.microsoft.com/office/drawing/2014/main" id="{59820F5E-427C-4C9F-848D-2300A6F54672}"/>
              </a:ext>
            </a:extLst>
          </p:cNvPr>
          <p:cNvSpPr>
            <a:spLocks noGrp="1" noChangeArrowheads="1"/>
          </p:cNvSpPr>
          <p:nvPr>
            <p:ph type="ftr" sz="quarter" idx="11"/>
          </p:nvPr>
        </p:nvSpPr>
        <p:spPr>
          <a:ln/>
        </p:spPr>
        <p:txBody>
          <a:bodyPr/>
          <a:lstStyle>
            <a:lvl1pPr>
              <a:defRPr/>
            </a:lvl1pPr>
          </a:lstStyle>
          <a:p>
            <a:pPr>
              <a:defRPr/>
            </a:pPr>
            <a:r>
              <a:rPr lang="en-US"/>
              <a:t>TIME SERIES MODELS</a:t>
            </a:r>
          </a:p>
        </p:txBody>
      </p:sp>
      <p:sp>
        <p:nvSpPr>
          <p:cNvPr id="6" name="Rectangle 6">
            <a:extLst>
              <a:ext uri="{FF2B5EF4-FFF2-40B4-BE49-F238E27FC236}">
                <a16:creationId xmlns:a16="http://schemas.microsoft.com/office/drawing/2014/main" id="{6A1920BA-8994-4E96-BFAD-68B425DB8EAA}"/>
              </a:ext>
            </a:extLst>
          </p:cNvPr>
          <p:cNvSpPr>
            <a:spLocks noGrp="1" noChangeArrowheads="1"/>
          </p:cNvSpPr>
          <p:nvPr>
            <p:ph type="sldNum" sz="quarter" idx="12"/>
          </p:nvPr>
        </p:nvSpPr>
        <p:spPr>
          <a:ln/>
        </p:spPr>
        <p:txBody>
          <a:bodyPr/>
          <a:lstStyle>
            <a:lvl1pPr>
              <a:defRPr/>
            </a:lvl1pPr>
          </a:lstStyle>
          <a:p>
            <a:fld id="{40D3C231-60D0-4D4F-AB39-31C22DDC0385}" type="slidenum">
              <a:rPr lang="en-US" altLang="en-US"/>
              <a:pPr/>
              <a:t>‹#›</a:t>
            </a:fld>
            <a:endParaRPr lang="en-US" altLang="en-US"/>
          </a:p>
        </p:txBody>
      </p:sp>
    </p:spTree>
    <p:extLst>
      <p:ext uri="{BB962C8B-B14F-4D97-AF65-F5344CB8AC3E}">
        <p14:creationId xmlns:p14="http://schemas.microsoft.com/office/powerpoint/2010/main" val="3707465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a:extLst>
              <a:ext uri="{FF2B5EF4-FFF2-40B4-BE49-F238E27FC236}">
                <a16:creationId xmlns:a16="http://schemas.microsoft.com/office/drawing/2014/main" id="{768E56D0-6577-4F1B-9C42-B8C8180B5B08}"/>
              </a:ext>
            </a:extLst>
          </p:cNvPr>
          <p:cNvSpPr>
            <a:spLocks noGrp="1" noChangeArrowheads="1"/>
          </p:cNvSpPr>
          <p:nvPr>
            <p:ph type="dt" sz="half" idx="10"/>
          </p:nvPr>
        </p:nvSpPr>
        <p:spPr>
          <a:ln/>
        </p:spPr>
        <p:txBody>
          <a:bodyPr/>
          <a:lstStyle>
            <a:lvl1pPr>
              <a:defRPr/>
            </a:lvl1pPr>
          </a:lstStyle>
          <a:p>
            <a:pPr>
              <a:defRPr/>
            </a:pPr>
            <a:r>
              <a:rPr lang="en-US"/>
              <a:t>RNSengupta, DoMS, IIT Kanpur, INDIA</a:t>
            </a:r>
          </a:p>
        </p:txBody>
      </p:sp>
      <p:sp>
        <p:nvSpPr>
          <p:cNvPr id="5" name="Rectangle 5">
            <a:extLst>
              <a:ext uri="{FF2B5EF4-FFF2-40B4-BE49-F238E27FC236}">
                <a16:creationId xmlns:a16="http://schemas.microsoft.com/office/drawing/2014/main" id="{2DE065EB-7107-4DAA-BA02-49B2C5D3F858}"/>
              </a:ext>
            </a:extLst>
          </p:cNvPr>
          <p:cNvSpPr>
            <a:spLocks noGrp="1" noChangeArrowheads="1"/>
          </p:cNvSpPr>
          <p:nvPr>
            <p:ph type="ftr" sz="quarter" idx="11"/>
          </p:nvPr>
        </p:nvSpPr>
        <p:spPr>
          <a:ln/>
        </p:spPr>
        <p:txBody>
          <a:bodyPr/>
          <a:lstStyle>
            <a:lvl1pPr>
              <a:defRPr/>
            </a:lvl1pPr>
          </a:lstStyle>
          <a:p>
            <a:pPr>
              <a:defRPr/>
            </a:pPr>
            <a:r>
              <a:rPr lang="en-US"/>
              <a:t>TIME SERIES MODELS</a:t>
            </a:r>
          </a:p>
        </p:txBody>
      </p:sp>
      <p:sp>
        <p:nvSpPr>
          <p:cNvPr id="6" name="Rectangle 6">
            <a:extLst>
              <a:ext uri="{FF2B5EF4-FFF2-40B4-BE49-F238E27FC236}">
                <a16:creationId xmlns:a16="http://schemas.microsoft.com/office/drawing/2014/main" id="{CBB63DF3-F1DE-4DE9-874A-D0BAB241568F}"/>
              </a:ext>
            </a:extLst>
          </p:cNvPr>
          <p:cNvSpPr>
            <a:spLocks noGrp="1" noChangeArrowheads="1"/>
          </p:cNvSpPr>
          <p:nvPr>
            <p:ph type="sldNum" sz="quarter" idx="12"/>
          </p:nvPr>
        </p:nvSpPr>
        <p:spPr>
          <a:ln/>
        </p:spPr>
        <p:txBody>
          <a:bodyPr/>
          <a:lstStyle>
            <a:lvl1pPr>
              <a:defRPr/>
            </a:lvl1pPr>
          </a:lstStyle>
          <a:p>
            <a:fld id="{DD9C1E8A-B2A8-4B12-9C38-F944AB1D7BE6}" type="slidenum">
              <a:rPr lang="en-US" altLang="en-US"/>
              <a:pPr/>
              <a:t>‹#›</a:t>
            </a:fld>
            <a:endParaRPr lang="en-US" altLang="en-US"/>
          </a:p>
        </p:txBody>
      </p:sp>
    </p:spTree>
    <p:extLst>
      <p:ext uri="{BB962C8B-B14F-4D97-AF65-F5344CB8AC3E}">
        <p14:creationId xmlns:p14="http://schemas.microsoft.com/office/powerpoint/2010/main" val="20353144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endParaRPr lang="en-IN"/>
          </a:p>
        </p:txBody>
      </p:sp>
      <p:sp>
        <p:nvSpPr>
          <p:cNvPr id="3" name="Text Placeholder 2"/>
          <p:cNvSpPr>
            <a:spLocks noGrp="1"/>
          </p:cNvSpPr>
          <p:nvPr>
            <p:ph type="body" sz="half" idx="1"/>
          </p:nvPr>
        </p:nvSpPr>
        <p:spPr>
          <a:xfrm>
            <a:off x="457200" y="1200151"/>
            <a:ext cx="4038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4648200" y="1200151"/>
            <a:ext cx="4038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4">
            <a:extLst>
              <a:ext uri="{FF2B5EF4-FFF2-40B4-BE49-F238E27FC236}">
                <a16:creationId xmlns:a16="http://schemas.microsoft.com/office/drawing/2014/main" id="{DBFE086E-1477-432E-A9FA-66BC67B55CB7}"/>
              </a:ext>
            </a:extLst>
          </p:cNvPr>
          <p:cNvSpPr>
            <a:spLocks noGrp="1" noChangeArrowheads="1"/>
          </p:cNvSpPr>
          <p:nvPr>
            <p:ph type="dt" sz="half" idx="10"/>
          </p:nvPr>
        </p:nvSpPr>
        <p:spPr>
          <a:ln/>
        </p:spPr>
        <p:txBody>
          <a:bodyPr/>
          <a:lstStyle>
            <a:lvl1pPr>
              <a:defRPr/>
            </a:lvl1pPr>
          </a:lstStyle>
          <a:p>
            <a:pPr>
              <a:defRPr/>
            </a:pPr>
            <a:r>
              <a:rPr lang="en-US"/>
              <a:t>RNSengupta, DoMS, IIT Kanpur, INDIA</a:t>
            </a:r>
          </a:p>
        </p:txBody>
      </p:sp>
      <p:sp>
        <p:nvSpPr>
          <p:cNvPr id="6" name="Rectangle 5">
            <a:extLst>
              <a:ext uri="{FF2B5EF4-FFF2-40B4-BE49-F238E27FC236}">
                <a16:creationId xmlns:a16="http://schemas.microsoft.com/office/drawing/2014/main" id="{57DB320C-9DBE-4456-A18F-E8406C1AC868}"/>
              </a:ext>
            </a:extLst>
          </p:cNvPr>
          <p:cNvSpPr>
            <a:spLocks noGrp="1" noChangeArrowheads="1"/>
          </p:cNvSpPr>
          <p:nvPr>
            <p:ph type="ftr" sz="quarter" idx="11"/>
          </p:nvPr>
        </p:nvSpPr>
        <p:spPr>
          <a:ln/>
        </p:spPr>
        <p:txBody>
          <a:bodyPr/>
          <a:lstStyle>
            <a:lvl1pPr>
              <a:defRPr/>
            </a:lvl1pPr>
          </a:lstStyle>
          <a:p>
            <a:pPr>
              <a:defRPr/>
            </a:pPr>
            <a:r>
              <a:rPr lang="en-US"/>
              <a:t>TIME SERIES MODELS</a:t>
            </a:r>
          </a:p>
        </p:txBody>
      </p:sp>
      <p:sp>
        <p:nvSpPr>
          <p:cNvPr id="7" name="Rectangle 6">
            <a:extLst>
              <a:ext uri="{FF2B5EF4-FFF2-40B4-BE49-F238E27FC236}">
                <a16:creationId xmlns:a16="http://schemas.microsoft.com/office/drawing/2014/main" id="{3EF3B84F-BC77-44EF-9A81-EF9F07C88306}"/>
              </a:ext>
            </a:extLst>
          </p:cNvPr>
          <p:cNvSpPr>
            <a:spLocks noGrp="1" noChangeArrowheads="1"/>
          </p:cNvSpPr>
          <p:nvPr>
            <p:ph type="sldNum" sz="quarter" idx="12"/>
          </p:nvPr>
        </p:nvSpPr>
        <p:spPr>
          <a:ln/>
        </p:spPr>
        <p:txBody>
          <a:bodyPr/>
          <a:lstStyle>
            <a:lvl1pPr>
              <a:defRPr/>
            </a:lvl1pPr>
          </a:lstStyle>
          <a:p>
            <a:fld id="{1DEFB6CA-554A-421C-AF39-6582D9D80B93}" type="slidenum">
              <a:rPr lang="en-US" altLang="en-US"/>
              <a:pPr/>
              <a:t>‹#›</a:t>
            </a:fld>
            <a:endParaRPr lang="en-US" altLang="en-US"/>
          </a:p>
        </p:txBody>
      </p:sp>
    </p:spTree>
    <p:extLst>
      <p:ext uri="{BB962C8B-B14F-4D97-AF65-F5344CB8AC3E}">
        <p14:creationId xmlns:p14="http://schemas.microsoft.com/office/powerpoint/2010/main" val="42209802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endParaRPr lang="en-IN"/>
          </a:p>
        </p:txBody>
      </p:sp>
      <p:sp>
        <p:nvSpPr>
          <p:cNvPr id="3" name="Table Placeholder 2"/>
          <p:cNvSpPr>
            <a:spLocks noGrp="1"/>
          </p:cNvSpPr>
          <p:nvPr>
            <p:ph type="tbl" idx="1"/>
          </p:nvPr>
        </p:nvSpPr>
        <p:spPr>
          <a:xfrm>
            <a:off x="457200" y="1200151"/>
            <a:ext cx="8229600" cy="3394472"/>
          </a:xfrm>
        </p:spPr>
        <p:txBody>
          <a:bodyPr/>
          <a:lstStyle/>
          <a:p>
            <a:pPr lvl="0"/>
            <a:endParaRPr lang="en-IN" noProof="0"/>
          </a:p>
        </p:txBody>
      </p:sp>
      <p:sp>
        <p:nvSpPr>
          <p:cNvPr id="4" name="Rectangle 4">
            <a:extLst>
              <a:ext uri="{FF2B5EF4-FFF2-40B4-BE49-F238E27FC236}">
                <a16:creationId xmlns:a16="http://schemas.microsoft.com/office/drawing/2014/main" id="{894293FD-5D22-4079-8500-D8462EF6A98F}"/>
              </a:ext>
            </a:extLst>
          </p:cNvPr>
          <p:cNvSpPr>
            <a:spLocks noGrp="1" noChangeArrowheads="1"/>
          </p:cNvSpPr>
          <p:nvPr>
            <p:ph type="dt" sz="half" idx="10"/>
          </p:nvPr>
        </p:nvSpPr>
        <p:spPr>
          <a:ln/>
        </p:spPr>
        <p:txBody>
          <a:bodyPr/>
          <a:lstStyle>
            <a:lvl1pPr>
              <a:defRPr/>
            </a:lvl1pPr>
          </a:lstStyle>
          <a:p>
            <a:pPr>
              <a:defRPr/>
            </a:pPr>
            <a:r>
              <a:rPr lang="en-US"/>
              <a:t>RNSengupta, DoMS, IIT Kanpur, INDIA</a:t>
            </a:r>
          </a:p>
        </p:txBody>
      </p:sp>
      <p:sp>
        <p:nvSpPr>
          <p:cNvPr id="5" name="Rectangle 5">
            <a:extLst>
              <a:ext uri="{FF2B5EF4-FFF2-40B4-BE49-F238E27FC236}">
                <a16:creationId xmlns:a16="http://schemas.microsoft.com/office/drawing/2014/main" id="{A5B6AE11-B372-45D5-969E-55CA24DB3283}"/>
              </a:ext>
            </a:extLst>
          </p:cNvPr>
          <p:cNvSpPr>
            <a:spLocks noGrp="1" noChangeArrowheads="1"/>
          </p:cNvSpPr>
          <p:nvPr>
            <p:ph type="ftr" sz="quarter" idx="11"/>
          </p:nvPr>
        </p:nvSpPr>
        <p:spPr>
          <a:ln/>
        </p:spPr>
        <p:txBody>
          <a:bodyPr/>
          <a:lstStyle>
            <a:lvl1pPr>
              <a:defRPr/>
            </a:lvl1pPr>
          </a:lstStyle>
          <a:p>
            <a:pPr>
              <a:defRPr/>
            </a:pPr>
            <a:r>
              <a:rPr lang="en-US"/>
              <a:t>TIME SERIES MODELS</a:t>
            </a:r>
          </a:p>
        </p:txBody>
      </p:sp>
      <p:sp>
        <p:nvSpPr>
          <p:cNvPr id="6" name="Rectangle 6">
            <a:extLst>
              <a:ext uri="{FF2B5EF4-FFF2-40B4-BE49-F238E27FC236}">
                <a16:creationId xmlns:a16="http://schemas.microsoft.com/office/drawing/2014/main" id="{9120EE2F-2C8B-4FC9-B063-596A266BE598}"/>
              </a:ext>
            </a:extLst>
          </p:cNvPr>
          <p:cNvSpPr>
            <a:spLocks noGrp="1" noChangeArrowheads="1"/>
          </p:cNvSpPr>
          <p:nvPr>
            <p:ph type="sldNum" sz="quarter" idx="12"/>
          </p:nvPr>
        </p:nvSpPr>
        <p:spPr>
          <a:ln/>
        </p:spPr>
        <p:txBody>
          <a:bodyPr/>
          <a:lstStyle>
            <a:lvl1pPr>
              <a:defRPr/>
            </a:lvl1pPr>
          </a:lstStyle>
          <a:p>
            <a:fld id="{38C380CF-5A1E-4B08-97E7-41461BDD4D28}" type="slidenum">
              <a:rPr lang="en-US" altLang="en-US"/>
              <a:pPr/>
              <a:t>‹#›</a:t>
            </a:fld>
            <a:endParaRPr lang="en-US" altLang="en-US"/>
          </a:p>
        </p:txBody>
      </p:sp>
    </p:spTree>
    <p:extLst>
      <p:ext uri="{BB962C8B-B14F-4D97-AF65-F5344CB8AC3E}">
        <p14:creationId xmlns:p14="http://schemas.microsoft.com/office/powerpoint/2010/main" val="30882789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endParaRPr lang="en-IN"/>
          </a:p>
        </p:txBody>
      </p:sp>
      <p:sp>
        <p:nvSpPr>
          <p:cNvPr id="3" name="Text Placeholder 2"/>
          <p:cNvSpPr>
            <a:spLocks noGrp="1"/>
          </p:cNvSpPr>
          <p:nvPr>
            <p:ph type="body" sz="half" idx="1"/>
          </p:nvPr>
        </p:nvSpPr>
        <p:spPr>
          <a:xfrm>
            <a:off x="457200" y="1200151"/>
            <a:ext cx="4038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quarter" idx="2"/>
          </p:nvPr>
        </p:nvSpPr>
        <p:spPr>
          <a:xfrm>
            <a:off x="4648200" y="1200150"/>
            <a:ext cx="4038600" cy="16394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Content Placeholder 4"/>
          <p:cNvSpPr>
            <a:spLocks noGrp="1"/>
          </p:cNvSpPr>
          <p:nvPr>
            <p:ph sz="quarter" idx="3"/>
          </p:nvPr>
        </p:nvSpPr>
        <p:spPr>
          <a:xfrm>
            <a:off x="4648200" y="2953942"/>
            <a:ext cx="4038600" cy="16406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Rectangle 4">
            <a:extLst>
              <a:ext uri="{FF2B5EF4-FFF2-40B4-BE49-F238E27FC236}">
                <a16:creationId xmlns:a16="http://schemas.microsoft.com/office/drawing/2014/main" id="{4F5FD24E-CB63-4AED-98FB-CD33BA3CF01A}"/>
              </a:ext>
            </a:extLst>
          </p:cNvPr>
          <p:cNvSpPr>
            <a:spLocks noGrp="1" noChangeArrowheads="1"/>
          </p:cNvSpPr>
          <p:nvPr>
            <p:ph type="dt" sz="half" idx="10"/>
          </p:nvPr>
        </p:nvSpPr>
        <p:spPr>
          <a:ln/>
        </p:spPr>
        <p:txBody>
          <a:bodyPr/>
          <a:lstStyle>
            <a:lvl1pPr>
              <a:defRPr/>
            </a:lvl1pPr>
          </a:lstStyle>
          <a:p>
            <a:pPr>
              <a:defRPr/>
            </a:pPr>
            <a:r>
              <a:rPr lang="en-US"/>
              <a:t>RNSengupta, DoMS, IIT Kanpur, INDIA</a:t>
            </a:r>
          </a:p>
        </p:txBody>
      </p:sp>
      <p:sp>
        <p:nvSpPr>
          <p:cNvPr id="7" name="Rectangle 5">
            <a:extLst>
              <a:ext uri="{FF2B5EF4-FFF2-40B4-BE49-F238E27FC236}">
                <a16:creationId xmlns:a16="http://schemas.microsoft.com/office/drawing/2014/main" id="{79600E97-2C9B-491A-AC46-BFD88595EB10}"/>
              </a:ext>
            </a:extLst>
          </p:cNvPr>
          <p:cNvSpPr>
            <a:spLocks noGrp="1" noChangeArrowheads="1"/>
          </p:cNvSpPr>
          <p:nvPr>
            <p:ph type="ftr" sz="quarter" idx="11"/>
          </p:nvPr>
        </p:nvSpPr>
        <p:spPr>
          <a:ln/>
        </p:spPr>
        <p:txBody>
          <a:bodyPr/>
          <a:lstStyle>
            <a:lvl1pPr>
              <a:defRPr/>
            </a:lvl1pPr>
          </a:lstStyle>
          <a:p>
            <a:pPr>
              <a:defRPr/>
            </a:pPr>
            <a:r>
              <a:rPr lang="en-US"/>
              <a:t>TIME SERIES MODELS</a:t>
            </a:r>
          </a:p>
        </p:txBody>
      </p:sp>
      <p:sp>
        <p:nvSpPr>
          <p:cNvPr id="8" name="Rectangle 6">
            <a:extLst>
              <a:ext uri="{FF2B5EF4-FFF2-40B4-BE49-F238E27FC236}">
                <a16:creationId xmlns:a16="http://schemas.microsoft.com/office/drawing/2014/main" id="{7E00CAC9-4A05-4D82-97E5-26429CD3B3E2}"/>
              </a:ext>
            </a:extLst>
          </p:cNvPr>
          <p:cNvSpPr>
            <a:spLocks noGrp="1" noChangeArrowheads="1"/>
          </p:cNvSpPr>
          <p:nvPr>
            <p:ph type="sldNum" sz="quarter" idx="12"/>
          </p:nvPr>
        </p:nvSpPr>
        <p:spPr>
          <a:ln/>
        </p:spPr>
        <p:txBody>
          <a:bodyPr/>
          <a:lstStyle>
            <a:lvl1pPr>
              <a:defRPr/>
            </a:lvl1pPr>
          </a:lstStyle>
          <a:p>
            <a:fld id="{206878A3-8180-4A8F-AC9A-B26E5E027A6D}" type="slidenum">
              <a:rPr lang="en-US" altLang="en-US"/>
              <a:pPr/>
              <a:t>‹#›</a:t>
            </a:fld>
            <a:endParaRPr lang="en-US" altLang="en-US"/>
          </a:p>
        </p:txBody>
      </p:sp>
    </p:spTree>
    <p:extLst>
      <p:ext uri="{BB962C8B-B14F-4D97-AF65-F5344CB8AC3E}">
        <p14:creationId xmlns:p14="http://schemas.microsoft.com/office/powerpoint/2010/main" val="33322189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endParaRPr lang="en-IN"/>
          </a:p>
        </p:txBody>
      </p:sp>
      <p:sp>
        <p:nvSpPr>
          <p:cNvPr id="3" name="Content Placeholder 2"/>
          <p:cNvSpPr>
            <a:spLocks noGrp="1"/>
          </p:cNvSpPr>
          <p:nvPr>
            <p:ph sz="half" idx="1"/>
          </p:nvPr>
        </p:nvSpPr>
        <p:spPr>
          <a:xfrm>
            <a:off x="457200" y="1200151"/>
            <a:ext cx="4038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quarter" idx="2"/>
          </p:nvPr>
        </p:nvSpPr>
        <p:spPr>
          <a:xfrm>
            <a:off x="4648200" y="1200150"/>
            <a:ext cx="4038600" cy="16394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Content Placeholder 4"/>
          <p:cNvSpPr>
            <a:spLocks noGrp="1"/>
          </p:cNvSpPr>
          <p:nvPr>
            <p:ph sz="quarter" idx="3"/>
          </p:nvPr>
        </p:nvSpPr>
        <p:spPr>
          <a:xfrm>
            <a:off x="4648200" y="2953942"/>
            <a:ext cx="4038600" cy="16406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Rectangle 4">
            <a:extLst>
              <a:ext uri="{FF2B5EF4-FFF2-40B4-BE49-F238E27FC236}">
                <a16:creationId xmlns:a16="http://schemas.microsoft.com/office/drawing/2014/main" id="{0B6246FE-519B-4625-82E3-F37F73318118}"/>
              </a:ext>
            </a:extLst>
          </p:cNvPr>
          <p:cNvSpPr>
            <a:spLocks noGrp="1" noChangeArrowheads="1"/>
          </p:cNvSpPr>
          <p:nvPr>
            <p:ph type="dt" sz="half" idx="10"/>
          </p:nvPr>
        </p:nvSpPr>
        <p:spPr>
          <a:ln/>
        </p:spPr>
        <p:txBody>
          <a:bodyPr/>
          <a:lstStyle>
            <a:lvl1pPr>
              <a:defRPr/>
            </a:lvl1pPr>
          </a:lstStyle>
          <a:p>
            <a:pPr>
              <a:defRPr/>
            </a:pPr>
            <a:r>
              <a:rPr lang="en-US"/>
              <a:t>RNSengupta, DoMS, IIT Kanpur, INDIA</a:t>
            </a:r>
          </a:p>
        </p:txBody>
      </p:sp>
      <p:sp>
        <p:nvSpPr>
          <p:cNvPr id="7" name="Rectangle 5">
            <a:extLst>
              <a:ext uri="{FF2B5EF4-FFF2-40B4-BE49-F238E27FC236}">
                <a16:creationId xmlns:a16="http://schemas.microsoft.com/office/drawing/2014/main" id="{6EF3BC63-0EE8-482A-B62A-A69EED9F257A}"/>
              </a:ext>
            </a:extLst>
          </p:cNvPr>
          <p:cNvSpPr>
            <a:spLocks noGrp="1" noChangeArrowheads="1"/>
          </p:cNvSpPr>
          <p:nvPr>
            <p:ph type="ftr" sz="quarter" idx="11"/>
          </p:nvPr>
        </p:nvSpPr>
        <p:spPr>
          <a:ln/>
        </p:spPr>
        <p:txBody>
          <a:bodyPr/>
          <a:lstStyle>
            <a:lvl1pPr>
              <a:defRPr/>
            </a:lvl1pPr>
          </a:lstStyle>
          <a:p>
            <a:pPr>
              <a:defRPr/>
            </a:pPr>
            <a:r>
              <a:rPr lang="en-US"/>
              <a:t>TIME SERIES MODELS</a:t>
            </a:r>
          </a:p>
        </p:txBody>
      </p:sp>
      <p:sp>
        <p:nvSpPr>
          <p:cNvPr id="8" name="Rectangle 6">
            <a:extLst>
              <a:ext uri="{FF2B5EF4-FFF2-40B4-BE49-F238E27FC236}">
                <a16:creationId xmlns:a16="http://schemas.microsoft.com/office/drawing/2014/main" id="{B883937B-DFE4-4E1B-9068-480E9431C064}"/>
              </a:ext>
            </a:extLst>
          </p:cNvPr>
          <p:cNvSpPr>
            <a:spLocks noGrp="1" noChangeArrowheads="1"/>
          </p:cNvSpPr>
          <p:nvPr>
            <p:ph type="sldNum" sz="quarter" idx="12"/>
          </p:nvPr>
        </p:nvSpPr>
        <p:spPr>
          <a:ln/>
        </p:spPr>
        <p:txBody>
          <a:bodyPr/>
          <a:lstStyle>
            <a:lvl1pPr>
              <a:defRPr/>
            </a:lvl1pPr>
          </a:lstStyle>
          <a:p>
            <a:fld id="{2810DF7B-5627-4195-A06B-497FB0CBE751}" type="slidenum">
              <a:rPr lang="en-US" altLang="en-US"/>
              <a:pPr/>
              <a:t>‹#›</a:t>
            </a:fld>
            <a:endParaRPr lang="en-US" altLang="en-US"/>
          </a:p>
        </p:txBody>
      </p:sp>
    </p:spTree>
    <p:extLst>
      <p:ext uri="{BB962C8B-B14F-4D97-AF65-F5344CB8AC3E}">
        <p14:creationId xmlns:p14="http://schemas.microsoft.com/office/powerpoint/2010/main" val="15967914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05979"/>
            <a:ext cx="8229600" cy="857250"/>
          </a:xfrm>
        </p:spPr>
        <p:txBody>
          <a:bodyPr/>
          <a:lstStyle/>
          <a:p>
            <a:r>
              <a:rPr lang="en-US"/>
              <a:t>Click to edit Master title style</a:t>
            </a:r>
            <a:endParaRPr lang="en-IN"/>
          </a:p>
        </p:txBody>
      </p:sp>
      <p:sp>
        <p:nvSpPr>
          <p:cNvPr id="3" name="Content Placeholder 2"/>
          <p:cNvSpPr>
            <a:spLocks noGrp="1"/>
          </p:cNvSpPr>
          <p:nvPr>
            <p:ph sz="quarter" idx="1"/>
          </p:nvPr>
        </p:nvSpPr>
        <p:spPr>
          <a:xfrm>
            <a:off x="457200" y="1200150"/>
            <a:ext cx="4038600" cy="16394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quarter" idx="2"/>
          </p:nvPr>
        </p:nvSpPr>
        <p:spPr>
          <a:xfrm>
            <a:off x="4648200" y="1200150"/>
            <a:ext cx="4038600" cy="16394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Content Placeholder 4"/>
          <p:cNvSpPr>
            <a:spLocks noGrp="1"/>
          </p:cNvSpPr>
          <p:nvPr>
            <p:ph sz="quarter" idx="3"/>
          </p:nvPr>
        </p:nvSpPr>
        <p:spPr>
          <a:xfrm>
            <a:off x="457200" y="2953942"/>
            <a:ext cx="4038600" cy="16406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Content Placeholder 5"/>
          <p:cNvSpPr>
            <a:spLocks noGrp="1"/>
          </p:cNvSpPr>
          <p:nvPr>
            <p:ph sz="quarter" idx="4"/>
          </p:nvPr>
        </p:nvSpPr>
        <p:spPr>
          <a:xfrm>
            <a:off x="4648200" y="2953942"/>
            <a:ext cx="4038600" cy="16406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Rectangle 4">
            <a:extLst>
              <a:ext uri="{FF2B5EF4-FFF2-40B4-BE49-F238E27FC236}">
                <a16:creationId xmlns:a16="http://schemas.microsoft.com/office/drawing/2014/main" id="{2039B6D6-9FAB-41FB-BDAC-82C32576B5C1}"/>
              </a:ext>
            </a:extLst>
          </p:cNvPr>
          <p:cNvSpPr>
            <a:spLocks noGrp="1" noChangeArrowheads="1"/>
          </p:cNvSpPr>
          <p:nvPr>
            <p:ph type="dt" sz="half" idx="10"/>
          </p:nvPr>
        </p:nvSpPr>
        <p:spPr>
          <a:ln/>
        </p:spPr>
        <p:txBody>
          <a:bodyPr/>
          <a:lstStyle>
            <a:lvl1pPr>
              <a:defRPr/>
            </a:lvl1pPr>
          </a:lstStyle>
          <a:p>
            <a:pPr>
              <a:defRPr/>
            </a:pPr>
            <a:r>
              <a:rPr lang="en-US"/>
              <a:t>RNSengupta, DoMS, IIT Kanpur, INDIA</a:t>
            </a:r>
          </a:p>
        </p:txBody>
      </p:sp>
      <p:sp>
        <p:nvSpPr>
          <p:cNvPr id="8" name="Rectangle 5">
            <a:extLst>
              <a:ext uri="{FF2B5EF4-FFF2-40B4-BE49-F238E27FC236}">
                <a16:creationId xmlns:a16="http://schemas.microsoft.com/office/drawing/2014/main" id="{D0F1504C-7179-4588-8E80-E9EBAF41C1F7}"/>
              </a:ext>
            </a:extLst>
          </p:cNvPr>
          <p:cNvSpPr>
            <a:spLocks noGrp="1" noChangeArrowheads="1"/>
          </p:cNvSpPr>
          <p:nvPr>
            <p:ph type="ftr" sz="quarter" idx="11"/>
          </p:nvPr>
        </p:nvSpPr>
        <p:spPr>
          <a:ln/>
        </p:spPr>
        <p:txBody>
          <a:bodyPr/>
          <a:lstStyle>
            <a:lvl1pPr>
              <a:defRPr/>
            </a:lvl1pPr>
          </a:lstStyle>
          <a:p>
            <a:pPr>
              <a:defRPr/>
            </a:pPr>
            <a:r>
              <a:rPr lang="en-US"/>
              <a:t>TIME SERIES MODELS</a:t>
            </a:r>
          </a:p>
        </p:txBody>
      </p:sp>
      <p:sp>
        <p:nvSpPr>
          <p:cNvPr id="9" name="Rectangle 6">
            <a:extLst>
              <a:ext uri="{FF2B5EF4-FFF2-40B4-BE49-F238E27FC236}">
                <a16:creationId xmlns:a16="http://schemas.microsoft.com/office/drawing/2014/main" id="{A80EF47B-F085-4747-BE53-713B3A548D1D}"/>
              </a:ext>
            </a:extLst>
          </p:cNvPr>
          <p:cNvSpPr>
            <a:spLocks noGrp="1" noChangeArrowheads="1"/>
          </p:cNvSpPr>
          <p:nvPr>
            <p:ph type="sldNum" sz="quarter" idx="12"/>
          </p:nvPr>
        </p:nvSpPr>
        <p:spPr>
          <a:ln/>
        </p:spPr>
        <p:txBody>
          <a:bodyPr/>
          <a:lstStyle>
            <a:lvl1pPr>
              <a:defRPr/>
            </a:lvl1pPr>
          </a:lstStyle>
          <a:p>
            <a:fld id="{20052B54-89B5-47CA-98AF-314B6602AD81}" type="slidenum">
              <a:rPr lang="en-US" altLang="en-US"/>
              <a:pPr/>
              <a:t>‹#›</a:t>
            </a:fld>
            <a:endParaRPr lang="en-US" altLang="en-US"/>
          </a:p>
        </p:txBody>
      </p:sp>
    </p:spTree>
    <p:extLst>
      <p:ext uri="{BB962C8B-B14F-4D97-AF65-F5344CB8AC3E}">
        <p14:creationId xmlns:p14="http://schemas.microsoft.com/office/powerpoint/2010/main" val="602125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a:extLst>
              <a:ext uri="{FF2B5EF4-FFF2-40B4-BE49-F238E27FC236}">
                <a16:creationId xmlns:a16="http://schemas.microsoft.com/office/drawing/2014/main" id="{A35ADABC-1F8E-4275-905D-26D6739D0DAC}"/>
              </a:ext>
            </a:extLst>
          </p:cNvPr>
          <p:cNvSpPr>
            <a:spLocks noGrp="1" noChangeArrowheads="1"/>
          </p:cNvSpPr>
          <p:nvPr>
            <p:ph type="dt" sz="half" idx="10"/>
          </p:nvPr>
        </p:nvSpPr>
        <p:spPr>
          <a:ln/>
        </p:spPr>
        <p:txBody>
          <a:bodyPr/>
          <a:lstStyle>
            <a:lvl1pPr>
              <a:defRPr/>
            </a:lvl1pPr>
          </a:lstStyle>
          <a:p>
            <a:pPr>
              <a:defRPr/>
            </a:pPr>
            <a:r>
              <a:rPr lang="en-US"/>
              <a:t>RNSengupta, DoMS, IIT Kanpur, INDIA</a:t>
            </a:r>
          </a:p>
        </p:txBody>
      </p:sp>
      <p:sp>
        <p:nvSpPr>
          <p:cNvPr id="5" name="Rectangle 5">
            <a:extLst>
              <a:ext uri="{FF2B5EF4-FFF2-40B4-BE49-F238E27FC236}">
                <a16:creationId xmlns:a16="http://schemas.microsoft.com/office/drawing/2014/main" id="{90A02D57-6A90-4800-8D12-D799646BB3F3}"/>
              </a:ext>
            </a:extLst>
          </p:cNvPr>
          <p:cNvSpPr>
            <a:spLocks noGrp="1" noChangeArrowheads="1"/>
          </p:cNvSpPr>
          <p:nvPr>
            <p:ph type="ftr" sz="quarter" idx="11"/>
          </p:nvPr>
        </p:nvSpPr>
        <p:spPr>
          <a:ln/>
        </p:spPr>
        <p:txBody>
          <a:bodyPr/>
          <a:lstStyle>
            <a:lvl1pPr>
              <a:defRPr/>
            </a:lvl1pPr>
          </a:lstStyle>
          <a:p>
            <a:pPr>
              <a:defRPr/>
            </a:pPr>
            <a:r>
              <a:rPr lang="en-US"/>
              <a:t>TIME SERIES MODELS</a:t>
            </a:r>
          </a:p>
        </p:txBody>
      </p:sp>
      <p:sp>
        <p:nvSpPr>
          <p:cNvPr id="6" name="Rectangle 6">
            <a:extLst>
              <a:ext uri="{FF2B5EF4-FFF2-40B4-BE49-F238E27FC236}">
                <a16:creationId xmlns:a16="http://schemas.microsoft.com/office/drawing/2014/main" id="{AA31AD99-7990-4054-BB8D-0EDDD2AC84C7}"/>
              </a:ext>
            </a:extLst>
          </p:cNvPr>
          <p:cNvSpPr>
            <a:spLocks noGrp="1" noChangeArrowheads="1"/>
          </p:cNvSpPr>
          <p:nvPr>
            <p:ph type="sldNum" sz="quarter" idx="12"/>
          </p:nvPr>
        </p:nvSpPr>
        <p:spPr>
          <a:ln/>
        </p:spPr>
        <p:txBody>
          <a:bodyPr/>
          <a:lstStyle>
            <a:lvl1pPr>
              <a:defRPr/>
            </a:lvl1pPr>
          </a:lstStyle>
          <a:p>
            <a:fld id="{3ACA4341-5C79-4695-BF11-A74D27512EEA}" type="slidenum">
              <a:rPr lang="en-US" altLang="en-US"/>
              <a:pPr/>
              <a:t>‹#›</a:t>
            </a:fld>
            <a:endParaRPr lang="en-US" altLang="en-US"/>
          </a:p>
        </p:txBody>
      </p:sp>
    </p:spTree>
    <p:extLst>
      <p:ext uri="{BB962C8B-B14F-4D97-AF65-F5344CB8AC3E}">
        <p14:creationId xmlns:p14="http://schemas.microsoft.com/office/powerpoint/2010/main" val="24410856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endParaRPr lang="en-IN"/>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Rectangle 4">
            <a:extLst>
              <a:ext uri="{FF2B5EF4-FFF2-40B4-BE49-F238E27FC236}">
                <a16:creationId xmlns:a16="http://schemas.microsoft.com/office/drawing/2014/main" id="{E17404A1-1251-420C-B47A-0B47528D50ED}"/>
              </a:ext>
            </a:extLst>
          </p:cNvPr>
          <p:cNvSpPr>
            <a:spLocks noGrp="1" noChangeArrowheads="1"/>
          </p:cNvSpPr>
          <p:nvPr>
            <p:ph type="dt" sz="half" idx="10"/>
          </p:nvPr>
        </p:nvSpPr>
        <p:spPr>
          <a:ln/>
        </p:spPr>
        <p:txBody>
          <a:bodyPr/>
          <a:lstStyle>
            <a:lvl1pPr>
              <a:defRPr/>
            </a:lvl1pPr>
          </a:lstStyle>
          <a:p>
            <a:pPr>
              <a:defRPr/>
            </a:pPr>
            <a:r>
              <a:rPr lang="en-US"/>
              <a:t>RNSengupta, DoMS, IIT Kanpur, INDIA</a:t>
            </a:r>
          </a:p>
        </p:txBody>
      </p:sp>
      <p:sp>
        <p:nvSpPr>
          <p:cNvPr id="5" name="Rectangle 5">
            <a:extLst>
              <a:ext uri="{FF2B5EF4-FFF2-40B4-BE49-F238E27FC236}">
                <a16:creationId xmlns:a16="http://schemas.microsoft.com/office/drawing/2014/main" id="{EEDDA91B-0AE7-4040-A22D-2B5D94A1D0FD}"/>
              </a:ext>
            </a:extLst>
          </p:cNvPr>
          <p:cNvSpPr>
            <a:spLocks noGrp="1" noChangeArrowheads="1"/>
          </p:cNvSpPr>
          <p:nvPr>
            <p:ph type="ftr" sz="quarter" idx="11"/>
          </p:nvPr>
        </p:nvSpPr>
        <p:spPr>
          <a:ln/>
        </p:spPr>
        <p:txBody>
          <a:bodyPr/>
          <a:lstStyle>
            <a:lvl1pPr>
              <a:defRPr/>
            </a:lvl1pPr>
          </a:lstStyle>
          <a:p>
            <a:pPr>
              <a:defRPr/>
            </a:pPr>
            <a:r>
              <a:rPr lang="en-US"/>
              <a:t>TIME SERIES MODELS</a:t>
            </a:r>
          </a:p>
        </p:txBody>
      </p:sp>
      <p:sp>
        <p:nvSpPr>
          <p:cNvPr id="6" name="Rectangle 6">
            <a:extLst>
              <a:ext uri="{FF2B5EF4-FFF2-40B4-BE49-F238E27FC236}">
                <a16:creationId xmlns:a16="http://schemas.microsoft.com/office/drawing/2014/main" id="{AD075466-2D92-43C4-A842-865D950E11D9}"/>
              </a:ext>
            </a:extLst>
          </p:cNvPr>
          <p:cNvSpPr>
            <a:spLocks noGrp="1" noChangeArrowheads="1"/>
          </p:cNvSpPr>
          <p:nvPr>
            <p:ph type="sldNum" sz="quarter" idx="12"/>
          </p:nvPr>
        </p:nvSpPr>
        <p:spPr>
          <a:ln/>
        </p:spPr>
        <p:txBody>
          <a:bodyPr/>
          <a:lstStyle>
            <a:lvl1pPr>
              <a:defRPr/>
            </a:lvl1pPr>
          </a:lstStyle>
          <a:p>
            <a:fld id="{38D3E336-89AA-478D-8299-50DE3D29C1F9}" type="slidenum">
              <a:rPr lang="en-US" altLang="en-US"/>
              <a:pPr/>
              <a:t>‹#›</a:t>
            </a:fld>
            <a:endParaRPr lang="en-US" altLang="en-US"/>
          </a:p>
        </p:txBody>
      </p:sp>
    </p:spTree>
    <p:extLst>
      <p:ext uri="{BB962C8B-B14F-4D97-AF65-F5344CB8AC3E}">
        <p14:creationId xmlns:p14="http://schemas.microsoft.com/office/powerpoint/2010/main" val="15373533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4">
            <a:extLst>
              <a:ext uri="{FF2B5EF4-FFF2-40B4-BE49-F238E27FC236}">
                <a16:creationId xmlns:a16="http://schemas.microsoft.com/office/drawing/2014/main" id="{3269A7F8-2F42-4159-9CA5-036101159866}"/>
              </a:ext>
            </a:extLst>
          </p:cNvPr>
          <p:cNvSpPr>
            <a:spLocks noGrp="1" noChangeArrowheads="1"/>
          </p:cNvSpPr>
          <p:nvPr>
            <p:ph type="dt" sz="half" idx="10"/>
          </p:nvPr>
        </p:nvSpPr>
        <p:spPr>
          <a:ln/>
        </p:spPr>
        <p:txBody>
          <a:bodyPr/>
          <a:lstStyle>
            <a:lvl1pPr>
              <a:defRPr/>
            </a:lvl1pPr>
          </a:lstStyle>
          <a:p>
            <a:pPr>
              <a:defRPr/>
            </a:pPr>
            <a:r>
              <a:rPr lang="en-US"/>
              <a:t>RNSengupta, DoMS, IIT Kanpur, INDIA</a:t>
            </a:r>
          </a:p>
        </p:txBody>
      </p:sp>
      <p:sp>
        <p:nvSpPr>
          <p:cNvPr id="6" name="Rectangle 5">
            <a:extLst>
              <a:ext uri="{FF2B5EF4-FFF2-40B4-BE49-F238E27FC236}">
                <a16:creationId xmlns:a16="http://schemas.microsoft.com/office/drawing/2014/main" id="{FED12D4F-3F1D-4A08-9CA5-5E8362E51403}"/>
              </a:ext>
            </a:extLst>
          </p:cNvPr>
          <p:cNvSpPr>
            <a:spLocks noGrp="1" noChangeArrowheads="1"/>
          </p:cNvSpPr>
          <p:nvPr>
            <p:ph type="ftr" sz="quarter" idx="11"/>
          </p:nvPr>
        </p:nvSpPr>
        <p:spPr>
          <a:ln/>
        </p:spPr>
        <p:txBody>
          <a:bodyPr/>
          <a:lstStyle>
            <a:lvl1pPr>
              <a:defRPr/>
            </a:lvl1pPr>
          </a:lstStyle>
          <a:p>
            <a:pPr>
              <a:defRPr/>
            </a:pPr>
            <a:r>
              <a:rPr lang="en-US"/>
              <a:t>TIME SERIES MODELS</a:t>
            </a:r>
          </a:p>
        </p:txBody>
      </p:sp>
      <p:sp>
        <p:nvSpPr>
          <p:cNvPr id="7" name="Rectangle 6">
            <a:extLst>
              <a:ext uri="{FF2B5EF4-FFF2-40B4-BE49-F238E27FC236}">
                <a16:creationId xmlns:a16="http://schemas.microsoft.com/office/drawing/2014/main" id="{E7321B0A-0E03-4298-8763-1A267A537B51}"/>
              </a:ext>
            </a:extLst>
          </p:cNvPr>
          <p:cNvSpPr>
            <a:spLocks noGrp="1" noChangeArrowheads="1"/>
          </p:cNvSpPr>
          <p:nvPr>
            <p:ph type="sldNum" sz="quarter" idx="12"/>
          </p:nvPr>
        </p:nvSpPr>
        <p:spPr>
          <a:ln/>
        </p:spPr>
        <p:txBody>
          <a:bodyPr/>
          <a:lstStyle>
            <a:lvl1pPr>
              <a:defRPr/>
            </a:lvl1pPr>
          </a:lstStyle>
          <a:p>
            <a:fld id="{87FE7E61-5342-42B0-BAA0-42F42BDD713D}" type="slidenum">
              <a:rPr lang="en-US" altLang="en-US"/>
              <a:pPr/>
              <a:t>‹#›</a:t>
            </a:fld>
            <a:endParaRPr lang="en-US" altLang="en-US"/>
          </a:p>
        </p:txBody>
      </p:sp>
    </p:spTree>
    <p:extLst>
      <p:ext uri="{BB962C8B-B14F-4D97-AF65-F5344CB8AC3E}">
        <p14:creationId xmlns:p14="http://schemas.microsoft.com/office/powerpoint/2010/main" val="20699779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N"/>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Rectangle 4">
            <a:extLst>
              <a:ext uri="{FF2B5EF4-FFF2-40B4-BE49-F238E27FC236}">
                <a16:creationId xmlns:a16="http://schemas.microsoft.com/office/drawing/2014/main" id="{D4B5D6BD-2848-4532-8841-5CDC26BD349B}"/>
              </a:ext>
            </a:extLst>
          </p:cNvPr>
          <p:cNvSpPr>
            <a:spLocks noGrp="1" noChangeArrowheads="1"/>
          </p:cNvSpPr>
          <p:nvPr>
            <p:ph type="dt" sz="half" idx="10"/>
          </p:nvPr>
        </p:nvSpPr>
        <p:spPr>
          <a:ln/>
        </p:spPr>
        <p:txBody>
          <a:bodyPr/>
          <a:lstStyle>
            <a:lvl1pPr>
              <a:defRPr/>
            </a:lvl1pPr>
          </a:lstStyle>
          <a:p>
            <a:pPr>
              <a:defRPr/>
            </a:pPr>
            <a:r>
              <a:rPr lang="en-US"/>
              <a:t>RNSengupta, DoMS, IIT Kanpur, INDIA</a:t>
            </a:r>
          </a:p>
        </p:txBody>
      </p:sp>
      <p:sp>
        <p:nvSpPr>
          <p:cNvPr id="8" name="Rectangle 5">
            <a:extLst>
              <a:ext uri="{FF2B5EF4-FFF2-40B4-BE49-F238E27FC236}">
                <a16:creationId xmlns:a16="http://schemas.microsoft.com/office/drawing/2014/main" id="{9436D44C-2704-47A2-9395-0FD9B3BD1085}"/>
              </a:ext>
            </a:extLst>
          </p:cNvPr>
          <p:cNvSpPr>
            <a:spLocks noGrp="1" noChangeArrowheads="1"/>
          </p:cNvSpPr>
          <p:nvPr>
            <p:ph type="ftr" sz="quarter" idx="11"/>
          </p:nvPr>
        </p:nvSpPr>
        <p:spPr>
          <a:ln/>
        </p:spPr>
        <p:txBody>
          <a:bodyPr/>
          <a:lstStyle>
            <a:lvl1pPr>
              <a:defRPr/>
            </a:lvl1pPr>
          </a:lstStyle>
          <a:p>
            <a:pPr>
              <a:defRPr/>
            </a:pPr>
            <a:r>
              <a:rPr lang="en-US"/>
              <a:t>TIME SERIES MODELS</a:t>
            </a:r>
          </a:p>
        </p:txBody>
      </p:sp>
      <p:sp>
        <p:nvSpPr>
          <p:cNvPr id="9" name="Rectangle 6">
            <a:extLst>
              <a:ext uri="{FF2B5EF4-FFF2-40B4-BE49-F238E27FC236}">
                <a16:creationId xmlns:a16="http://schemas.microsoft.com/office/drawing/2014/main" id="{C7D50BE2-7D56-41D3-9488-6661B99785E3}"/>
              </a:ext>
            </a:extLst>
          </p:cNvPr>
          <p:cNvSpPr>
            <a:spLocks noGrp="1" noChangeArrowheads="1"/>
          </p:cNvSpPr>
          <p:nvPr>
            <p:ph type="sldNum" sz="quarter" idx="12"/>
          </p:nvPr>
        </p:nvSpPr>
        <p:spPr>
          <a:ln/>
        </p:spPr>
        <p:txBody>
          <a:bodyPr/>
          <a:lstStyle>
            <a:lvl1pPr>
              <a:defRPr/>
            </a:lvl1pPr>
          </a:lstStyle>
          <a:p>
            <a:fld id="{952387D2-203B-47B1-8A73-697246C94CBE}" type="slidenum">
              <a:rPr lang="en-US" altLang="en-US"/>
              <a:pPr/>
              <a:t>‹#›</a:t>
            </a:fld>
            <a:endParaRPr lang="en-US" altLang="en-US"/>
          </a:p>
        </p:txBody>
      </p:sp>
    </p:spTree>
    <p:extLst>
      <p:ext uri="{BB962C8B-B14F-4D97-AF65-F5344CB8AC3E}">
        <p14:creationId xmlns:p14="http://schemas.microsoft.com/office/powerpoint/2010/main" val="1156240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Rectangle 4">
            <a:extLst>
              <a:ext uri="{FF2B5EF4-FFF2-40B4-BE49-F238E27FC236}">
                <a16:creationId xmlns:a16="http://schemas.microsoft.com/office/drawing/2014/main" id="{F71B1FF8-27B9-4694-B830-9435B574E742}"/>
              </a:ext>
            </a:extLst>
          </p:cNvPr>
          <p:cNvSpPr>
            <a:spLocks noGrp="1" noChangeArrowheads="1"/>
          </p:cNvSpPr>
          <p:nvPr>
            <p:ph type="dt" sz="half" idx="10"/>
          </p:nvPr>
        </p:nvSpPr>
        <p:spPr>
          <a:ln/>
        </p:spPr>
        <p:txBody>
          <a:bodyPr/>
          <a:lstStyle>
            <a:lvl1pPr>
              <a:defRPr/>
            </a:lvl1pPr>
          </a:lstStyle>
          <a:p>
            <a:pPr>
              <a:defRPr/>
            </a:pPr>
            <a:r>
              <a:rPr lang="en-US"/>
              <a:t>RNSengupta, DoMS, IIT Kanpur, INDIA</a:t>
            </a:r>
          </a:p>
        </p:txBody>
      </p:sp>
      <p:sp>
        <p:nvSpPr>
          <p:cNvPr id="4" name="Rectangle 5">
            <a:extLst>
              <a:ext uri="{FF2B5EF4-FFF2-40B4-BE49-F238E27FC236}">
                <a16:creationId xmlns:a16="http://schemas.microsoft.com/office/drawing/2014/main" id="{213B2930-FF9F-4BF4-8F0A-EC573CE19A8C}"/>
              </a:ext>
            </a:extLst>
          </p:cNvPr>
          <p:cNvSpPr>
            <a:spLocks noGrp="1" noChangeArrowheads="1"/>
          </p:cNvSpPr>
          <p:nvPr>
            <p:ph type="ftr" sz="quarter" idx="11"/>
          </p:nvPr>
        </p:nvSpPr>
        <p:spPr>
          <a:ln/>
        </p:spPr>
        <p:txBody>
          <a:bodyPr/>
          <a:lstStyle>
            <a:lvl1pPr>
              <a:defRPr/>
            </a:lvl1pPr>
          </a:lstStyle>
          <a:p>
            <a:pPr>
              <a:defRPr/>
            </a:pPr>
            <a:r>
              <a:rPr lang="en-US"/>
              <a:t>TIME SERIES MODELS</a:t>
            </a:r>
          </a:p>
        </p:txBody>
      </p:sp>
      <p:sp>
        <p:nvSpPr>
          <p:cNvPr id="5" name="Rectangle 6">
            <a:extLst>
              <a:ext uri="{FF2B5EF4-FFF2-40B4-BE49-F238E27FC236}">
                <a16:creationId xmlns:a16="http://schemas.microsoft.com/office/drawing/2014/main" id="{92D502C6-0102-4356-AA3D-C4E9465173A7}"/>
              </a:ext>
            </a:extLst>
          </p:cNvPr>
          <p:cNvSpPr>
            <a:spLocks noGrp="1" noChangeArrowheads="1"/>
          </p:cNvSpPr>
          <p:nvPr>
            <p:ph type="sldNum" sz="quarter" idx="12"/>
          </p:nvPr>
        </p:nvSpPr>
        <p:spPr>
          <a:ln/>
        </p:spPr>
        <p:txBody>
          <a:bodyPr/>
          <a:lstStyle>
            <a:lvl1pPr>
              <a:defRPr/>
            </a:lvl1pPr>
          </a:lstStyle>
          <a:p>
            <a:fld id="{5E99F36B-03BC-4D5C-8F52-47CBAD4D38BF}" type="slidenum">
              <a:rPr lang="en-US" altLang="en-US"/>
              <a:pPr/>
              <a:t>‹#›</a:t>
            </a:fld>
            <a:endParaRPr lang="en-US" altLang="en-US"/>
          </a:p>
        </p:txBody>
      </p:sp>
    </p:spTree>
    <p:extLst>
      <p:ext uri="{BB962C8B-B14F-4D97-AF65-F5344CB8AC3E}">
        <p14:creationId xmlns:p14="http://schemas.microsoft.com/office/powerpoint/2010/main" val="38864549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0D05D30-BDCE-49DE-85BC-B937D0454511}"/>
              </a:ext>
            </a:extLst>
          </p:cNvPr>
          <p:cNvSpPr>
            <a:spLocks noGrp="1" noChangeArrowheads="1"/>
          </p:cNvSpPr>
          <p:nvPr>
            <p:ph type="dt" sz="half" idx="10"/>
          </p:nvPr>
        </p:nvSpPr>
        <p:spPr>
          <a:ln/>
        </p:spPr>
        <p:txBody>
          <a:bodyPr/>
          <a:lstStyle>
            <a:lvl1pPr>
              <a:defRPr/>
            </a:lvl1pPr>
          </a:lstStyle>
          <a:p>
            <a:pPr>
              <a:defRPr/>
            </a:pPr>
            <a:r>
              <a:rPr lang="en-US"/>
              <a:t>RNSengupta, DoMS, IIT Kanpur, INDIA</a:t>
            </a:r>
          </a:p>
        </p:txBody>
      </p:sp>
      <p:sp>
        <p:nvSpPr>
          <p:cNvPr id="3" name="Rectangle 5">
            <a:extLst>
              <a:ext uri="{FF2B5EF4-FFF2-40B4-BE49-F238E27FC236}">
                <a16:creationId xmlns:a16="http://schemas.microsoft.com/office/drawing/2014/main" id="{7F4D0603-A60E-41B9-9762-673F93D91C6B}"/>
              </a:ext>
            </a:extLst>
          </p:cNvPr>
          <p:cNvSpPr>
            <a:spLocks noGrp="1" noChangeArrowheads="1"/>
          </p:cNvSpPr>
          <p:nvPr>
            <p:ph type="ftr" sz="quarter" idx="11"/>
          </p:nvPr>
        </p:nvSpPr>
        <p:spPr>
          <a:ln/>
        </p:spPr>
        <p:txBody>
          <a:bodyPr/>
          <a:lstStyle>
            <a:lvl1pPr>
              <a:defRPr/>
            </a:lvl1pPr>
          </a:lstStyle>
          <a:p>
            <a:pPr>
              <a:defRPr/>
            </a:pPr>
            <a:r>
              <a:rPr lang="en-US"/>
              <a:t>TIME SERIES MODELS</a:t>
            </a:r>
          </a:p>
        </p:txBody>
      </p:sp>
      <p:sp>
        <p:nvSpPr>
          <p:cNvPr id="4" name="Rectangle 6">
            <a:extLst>
              <a:ext uri="{FF2B5EF4-FFF2-40B4-BE49-F238E27FC236}">
                <a16:creationId xmlns:a16="http://schemas.microsoft.com/office/drawing/2014/main" id="{2E91284D-D029-4DDD-843C-779B9B3D28F1}"/>
              </a:ext>
            </a:extLst>
          </p:cNvPr>
          <p:cNvSpPr>
            <a:spLocks noGrp="1" noChangeArrowheads="1"/>
          </p:cNvSpPr>
          <p:nvPr>
            <p:ph type="sldNum" sz="quarter" idx="12"/>
          </p:nvPr>
        </p:nvSpPr>
        <p:spPr>
          <a:ln/>
        </p:spPr>
        <p:txBody>
          <a:bodyPr/>
          <a:lstStyle>
            <a:lvl1pPr>
              <a:defRPr/>
            </a:lvl1pPr>
          </a:lstStyle>
          <a:p>
            <a:fld id="{32EDA920-A8FC-4329-850C-6253F3A7C892}" type="slidenum">
              <a:rPr lang="en-US" altLang="en-US"/>
              <a:pPr/>
              <a:t>‹#›</a:t>
            </a:fld>
            <a:endParaRPr lang="en-US" altLang="en-US"/>
          </a:p>
        </p:txBody>
      </p:sp>
    </p:spTree>
    <p:extLst>
      <p:ext uri="{BB962C8B-B14F-4D97-AF65-F5344CB8AC3E}">
        <p14:creationId xmlns:p14="http://schemas.microsoft.com/office/powerpoint/2010/main" val="30547095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endParaRPr lang="en-IN"/>
          </a:p>
        </p:txBody>
      </p:sp>
      <p:sp>
        <p:nvSpPr>
          <p:cNvPr id="3" name="Content Placeholder 2"/>
          <p:cNvSpPr>
            <a:spLocks noGrp="1"/>
          </p:cNvSpPr>
          <p:nvPr>
            <p:ph idx="1"/>
          </p:nvPr>
        </p:nvSpPr>
        <p:spPr>
          <a:xfrm>
            <a:off x="3575050" y="204789"/>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a:extLst>
              <a:ext uri="{FF2B5EF4-FFF2-40B4-BE49-F238E27FC236}">
                <a16:creationId xmlns:a16="http://schemas.microsoft.com/office/drawing/2014/main" id="{13031607-2BFD-4261-B2A2-C00E97042D64}"/>
              </a:ext>
            </a:extLst>
          </p:cNvPr>
          <p:cNvSpPr>
            <a:spLocks noGrp="1" noChangeArrowheads="1"/>
          </p:cNvSpPr>
          <p:nvPr>
            <p:ph type="dt" sz="half" idx="10"/>
          </p:nvPr>
        </p:nvSpPr>
        <p:spPr>
          <a:ln/>
        </p:spPr>
        <p:txBody>
          <a:bodyPr/>
          <a:lstStyle>
            <a:lvl1pPr>
              <a:defRPr/>
            </a:lvl1pPr>
          </a:lstStyle>
          <a:p>
            <a:pPr>
              <a:defRPr/>
            </a:pPr>
            <a:r>
              <a:rPr lang="en-US"/>
              <a:t>RNSengupta, DoMS, IIT Kanpur, INDIA</a:t>
            </a:r>
          </a:p>
        </p:txBody>
      </p:sp>
      <p:sp>
        <p:nvSpPr>
          <p:cNvPr id="6" name="Rectangle 5">
            <a:extLst>
              <a:ext uri="{FF2B5EF4-FFF2-40B4-BE49-F238E27FC236}">
                <a16:creationId xmlns:a16="http://schemas.microsoft.com/office/drawing/2014/main" id="{E72A78E7-FC6F-4F37-A2B8-1B83841FAEB5}"/>
              </a:ext>
            </a:extLst>
          </p:cNvPr>
          <p:cNvSpPr>
            <a:spLocks noGrp="1" noChangeArrowheads="1"/>
          </p:cNvSpPr>
          <p:nvPr>
            <p:ph type="ftr" sz="quarter" idx="11"/>
          </p:nvPr>
        </p:nvSpPr>
        <p:spPr>
          <a:ln/>
        </p:spPr>
        <p:txBody>
          <a:bodyPr/>
          <a:lstStyle>
            <a:lvl1pPr>
              <a:defRPr/>
            </a:lvl1pPr>
          </a:lstStyle>
          <a:p>
            <a:pPr>
              <a:defRPr/>
            </a:pPr>
            <a:r>
              <a:rPr lang="en-US"/>
              <a:t>TIME SERIES MODELS</a:t>
            </a:r>
          </a:p>
        </p:txBody>
      </p:sp>
      <p:sp>
        <p:nvSpPr>
          <p:cNvPr id="7" name="Rectangle 6">
            <a:extLst>
              <a:ext uri="{FF2B5EF4-FFF2-40B4-BE49-F238E27FC236}">
                <a16:creationId xmlns:a16="http://schemas.microsoft.com/office/drawing/2014/main" id="{78A7CFF0-1784-4E3F-B80D-36962B49D3AC}"/>
              </a:ext>
            </a:extLst>
          </p:cNvPr>
          <p:cNvSpPr>
            <a:spLocks noGrp="1" noChangeArrowheads="1"/>
          </p:cNvSpPr>
          <p:nvPr>
            <p:ph type="sldNum" sz="quarter" idx="12"/>
          </p:nvPr>
        </p:nvSpPr>
        <p:spPr>
          <a:ln/>
        </p:spPr>
        <p:txBody>
          <a:bodyPr/>
          <a:lstStyle>
            <a:lvl1pPr>
              <a:defRPr/>
            </a:lvl1pPr>
          </a:lstStyle>
          <a:p>
            <a:fld id="{D713F581-1018-4531-BB43-B75C67E36E71}" type="slidenum">
              <a:rPr lang="en-US" altLang="en-US"/>
              <a:pPr/>
              <a:t>‹#›</a:t>
            </a:fld>
            <a:endParaRPr lang="en-US" altLang="en-US"/>
          </a:p>
        </p:txBody>
      </p:sp>
    </p:spTree>
    <p:extLst>
      <p:ext uri="{BB962C8B-B14F-4D97-AF65-F5344CB8AC3E}">
        <p14:creationId xmlns:p14="http://schemas.microsoft.com/office/powerpoint/2010/main" val="22842485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endParaRPr lang="en-IN"/>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IN"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a:extLst>
              <a:ext uri="{FF2B5EF4-FFF2-40B4-BE49-F238E27FC236}">
                <a16:creationId xmlns:a16="http://schemas.microsoft.com/office/drawing/2014/main" id="{5A33CABE-7CE7-4DFD-A717-0D64997CAA89}"/>
              </a:ext>
            </a:extLst>
          </p:cNvPr>
          <p:cNvSpPr>
            <a:spLocks noGrp="1" noChangeArrowheads="1"/>
          </p:cNvSpPr>
          <p:nvPr>
            <p:ph type="dt" sz="half" idx="10"/>
          </p:nvPr>
        </p:nvSpPr>
        <p:spPr>
          <a:ln/>
        </p:spPr>
        <p:txBody>
          <a:bodyPr/>
          <a:lstStyle>
            <a:lvl1pPr>
              <a:defRPr/>
            </a:lvl1pPr>
          </a:lstStyle>
          <a:p>
            <a:pPr>
              <a:defRPr/>
            </a:pPr>
            <a:r>
              <a:rPr lang="en-US"/>
              <a:t>RNSengupta, DoMS, IIT Kanpur, INDIA</a:t>
            </a:r>
          </a:p>
        </p:txBody>
      </p:sp>
      <p:sp>
        <p:nvSpPr>
          <p:cNvPr id="6" name="Rectangle 5">
            <a:extLst>
              <a:ext uri="{FF2B5EF4-FFF2-40B4-BE49-F238E27FC236}">
                <a16:creationId xmlns:a16="http://schemas.microsoft.com/office/drawing/2014/main" id="{EF35D2D0-4316-40CC-8CB8-68A7321EDF28}"/>
              </a:ext>
            </a:extLst>
          </p:cNvPr>
          <p:cNvSpPr>
            <a:spLocks noGrp="1" noChangeArrowheads="1"/>
          </p:cNvSpPr>
          <p:nvPr>
            <p:ph type="ftr" sz="quarter" idx="11"/>
          </p:nvPr>
        </p:nvSpPr>
        <p:spPr>
          <a:ln/>
        </p:spPr>
        <p:txBody>
          <a:bodyPr/>
          <a:lstStyle>
            <a:lvl1pPr>
              <a:defRPr/>
            </a:lvl1pPr>
          </a:lstStyle>
          <a:p>
            <a:pPr>
              <a:defRPr/>
            </a:pPr>
            <a:r>
              <a:rPr lang="en-US"/>
              <a:t>TIME SERIES MODELS</a:t>
            </a:r>
          </a:p>
        </p:txBody>
      </p:sp>
      <p:sp>
        <p:nvSpPr>
          <p:cNvPr id="7" name="Rectangle 6">
            <a:extLst>
              <a:ext uri="{FF2B5EF4-FFF2-40B4-BE49-F238E27FC236}">
                <a16:creationId xmlns:a16="http://schemas.microsoft.com/office/drawing/2014/main" id="{EBDD83A4-ACB0-4515-B26A-FA10344A0F67}"/>
              </a:ext>
            </a:extLst>
          </p:cNvPr>
          <p:cNvSpPr>
            <a:spLocks noGrp="1" noChangeArrowheads="1"/>
          </p:cNvSpPr>
          <p:nvPr>
            <p:ph type="sldNum" sz="quarter" idx="12"/>
          </p:nvPr>
        </p:nvSpPr>
        <p:spPr>
          <a:ln/>
        </p:spPr>
        <p:txBody>
          <a:bodyPr/>
          <a:lstStyle>
            <a:lvl1pPr>
              <a:defRPr/>
            </a:lvl1pPr>
          </a:lstStyle>
          <a:p>
            <a:fld id="{96F3AF41-D3BB-461E-AE23-4C587F7AF87A}" type="slidenum">
              <a:rPr lang="en-US" altLang="en-US"/>
              <a:pPr/>
              <a:t>‹#›</a:t>
            </a:fld>
            <a:endParaRPr lang="en-US" altLang="en-US"/>
          </a:p>
        </p:txBody>
      </p:sp>
    </p:spTree>
    <p:extLst>
      <p:ext uri="{BB962C8B-B14F-4D97-AF65-F5344CB8AC3E}">
        <p14:creationId xmlns:p14="http://schemas.microsoft.com/office/powerpoint/2010/main" val="25535437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D6099C93-AB50-416E-A5A4-6C3ABBBBBADC}"/>
              </a:ext>
            </a:extLst>
          </p:cNvPr>
          <p:cNvSpPr>
            <a:spLocks noGrp="1" noChangeArrowheads="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17CD478A-7E89-44B6-81A2-731445840D98}"/>
              </a:ext>
            </a:extLst>
          </p:cNvPr>
          <p:cNvSpPr>
            <a:spLocks noGrp="1" noChangeArrowheads="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CC04FE98-E441-4122-B6D9-1F5876E3B401}"/>
              </a:ext>
            </a:extLst>
          </p:cNvPr>
          <p:cNvSpPr>
            <a:spLocks noGrp="1" noChangeArrowheads="1"/>
          </p:cNvSpPr>
          <p:nvPr>
            <p:ph type="dt" sz="half" idx="2"/>
          </p:nvPr>
        </p:nvSpPr>
        <p:spPr bwMode="auto">
          <a:xfrm>
            <a:off x="457200" y="4684713"/>
            <a:ext cx="2133600" cy="357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750">
                <a:latin typeface="+mn-lt"/>
              </a:defRPr>
            </a:lvl1pPr>
          </a:lstStyle>
          <a:p>
            <a:pPr>
              <a:defRPr/>
            </a:pPr>
            <a:r>
              <a:rPr lang="en-US"/>
              <a:t>RNSengupta, DoMS, IIT Kanpur, INDIA</a:t>
            </a:r>
          </a:p>
        </p:txBody>
      </p:sp>
      <p:sp>
        <p:nvSpPr>
          <p:cNvPr id="1029" name="Rectangle 5">
            <a:extLst>
              <a:ext uri="{FF2B5EF4-FFF2-40B4-BE49-F238E27FC236}">
                <a16:creationId xmlns:a16="http://schemas.microsoft.com/office/drawing/2014/main" id="{E3976570-7630-47DE-8021-F06F3906E78E}"/>
              </a:ext>
            </a:extLst>
          </p:cNvPr>
          <p:cNvSpPr>
            <a:spLocks noGrp="1" noChangeArrowheads="1"/>
          </p:cNvSpPr>
          <p:nvPr>
            <p:ph type="ftr" sz="quarter" idx="3"/>
          </p:nvPr>
        </p:nvSpPr>
        <p:spPr bwMode="auto">
          <a:xfrm>
            <a:off x="3124200" y="4684713"/>
            <a:ext cx="2895600" cy="357187"/>
          </a:xfrm>
          <a:prstGeom prst="rect">
            <a:avLst/>
          </a:prstGeom>
          <a:noFill/>
          <a:ln w="9525">
            <a:solidFill>
              <a:schemeClr val="bg1"/>
            </a:solid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750">
                <a:latin typeface="+mn-lt"/>
              </a:defRPr>
            </a:lvl1pPr>
          </a:lstStyle>
          <a:p>
            <a:pPr>
              <a:defRPr/>
            </a:pPr>
            <a:r>
              <a:rPr lang="en-US"/>
              <a:t>TIME SERIES MODELS</a:t>
            </a:r>
          </a:p>
        </p:txBody>
      </p:sp>
      <p:sp>
        <p:nvSpPr>
          <p:cNvPr id="1030" name="Rectangle 6">
            <a:extLst>
              <a:ext uri="{FF2B5EF4-FFF2-40B4-BE49-F238E27FC236}">
                <a16:creationId xmlns:a16="http://schemas.microsoft.com/office/drawing/2014/main" id="{5587F5E9-E4CE-43A4-875E-A65DC2A9D89F}"/>
              </a:ext>
            </a:extLst>
          </p:cNvPr>
          <p:cNvSpPr>
            <a:spLocks noGrp="1" noChangeArrowheads="1"/>
          </p:cNvSpPr>
          <p:nvPr>
            <p:ph type="sldNum" sz="quarter" idx="4"/>
          </p:nvPr>
        </p:nvSpPr>
        <p:spPr bwMode="auto">
          <a:xfrm>
            <a:off x="6553200" y="4684713"/>
            <a:ext cx="2133600" cy="357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latin typeface="Arial" panose="020B0604020202020204" pitchFamily="34" charset="0"/>
              </a:defRPr>
            </a:lvl1pPr>
          </a:lstStyle>
          <a:p>
            <a:fld id="{78CD4127-D59C-45C4-B92A-5539A9E00C9E}" type="slidenum">
              <a:rPr lang="en-US" altLang="en-US"/>
              <a:pPr/>
              <a:t>‹#›</a:t>
            </a:fld>
            <a:endParaRPr lang="en-US" altLang="en-US"/>
          </a:p>
        </p:txBody>
      </p:sp>
      <p:pic>
        <p:nvPicPr>
          <p:cNvPr id="1031" name="Picture 7" descr="iitlogo">
            <a:extLst>
              <a:ext uri="{FF2B5EF4-FFF2-40B4-BE49-F238E27FC236}">
                <a16:creationId xmlns:a16="http://schemas.microsoft.com/office/drawing/2014/main" id="{2C59F996-1E7F-41FE-9C87-7CF326A7E9F6}"/>
              </a:ext>
            </a:extLst>
          </p:cNvPr>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8001000" y="4686300"/>
            <a:ext cx="304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hdr="0"/>
  <p:txStyles>
    <p:titleStyle>
      <a:lvl1pPr algn="ctr" rtl="0" eaLnBrk="0" fontAlgn="base" hangingPunct="0">
        <a:spcBef>
          <a:spcPct val="0"/>
        </a:spcBef>
        <a:spcAft>
          <a:spcPct val="0"/>
        </a:spcAft>
        <a:defRPr sz="33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Arial" charset="0"/>
        </a:defRPr>
      </a:lvl2pPr>
      <a:lvl3pPr algn="ctr" rtl="0" eaLnBrk="0" fontAlgn="base" hangingPunct="0">
        <a:spcBef>
          <a:spcPct val="0"/>
        </a:spcBef>
        <a:spcAft>
          <a:spcPct val="0"/>
        </a:spcAft>
        <a:defRPr sz="3300">
          <a:solidFill>
            <a:schemeClr val="tx2"/>
          </a:solidFill>
          <a:latin typeface="Arial" charset="0"/>
        </a:defRPr>
      </a:lvl3pPr>
      <a:lvl4pPr algn="ctr" rtl="0" eaLnBrk="0" fontAlgn="base" hangingPunct="0">
        <a:spcBef>
          <a:spcPct val="0"/>
        </a:spcBef>
        <a:spcAft>
          <a:spcPct val="0"/>
        </a:spcAft>
        <a:defRPr sz="3300">
          <a:solidFill>
            <a:schemeClr val="tx2"/>
          </a:solidFill>
          <a:latin typeface="Arial" charset="0"/>
        </a:defRPr>
      </a:lvl4pPr>
      <a:lvl5pPr algn="ctr" rtl="0" eaLnBrk="0" fontAlgn="base" hangingPunct="0">
        <a:spcBef>
          <a:spcPct val="0"/>
        </a:spcBef>
        <a:spcAft>
          <a:spcPct val="0"/>
        </a:spcAft>
        <a:defRPr sz="3300">
          <a:solidFill>
            <a:schemeClr val="tx2"/>
          </a:solidFill>
          <a:latin typeface="Arial" charset="0"/>
        </a:defRPr>
      </a:lvl5pPr>
      <a:lvl6pPr marL="342900" algn="ctr" rtl="0" fontAlgn="base">
        <a:spcBef>
          <a:spcPct val="0"/>
        </a:spcBef>
        <a:spcAft>
          <a:spcPct val="0"/>
        </a:spcAft>
        <a:defRPr sz="3300">
          <a:solidFill>
            <a:schemeClr val="tx2"/>
          </a:solidFill>
          <a:latin typeface="Arial" charset="0"/>
        </a:defRPr>
      </a:lvl6pPr>
      <a:lvl7pPr marL="685800" algn="ctr" rtl="0" fontAlgn="base">
        <a:spcBef>
          <a:spcPct val="0"/>
        </a:spcBef>
        <a:spcAft>
          <a:spcPct val="0"/>
        </a:spcAft>
        <a:defRPr sz="3300">
          <a:solidFill>
            <a:schemeClr val="tx2"/>
          </a:solidFill>
          <a:latin typeface="Arial" charset="0"/>
        </a:defRPr>
      </a:lvl7pPr>
      <a:lvl8pPr marL="1028700" algn="ctr" rtl="0" fontAlgn="base">
        <a:spcBef>
          <a:spcPct val="0"/>
        </a:spcBef>
        <a:spcAft>
          <a:spcPct val="0"/>
        </a:spcAft>
        <a:defRPr sz="3300">
          <a:solidFill>
            <a:schemeClr val="tx2"/>
          </a:solidFill>
          <a:latin typeface="Arial" charset="0"/>
        </a:defRPr>
      </a:lvl8pPr>
      <a:lvl9pPr marL="1371600" algn="ctr" rtl="0" fontAlgn="base">
        <a:spcBef>
          <a:spcPct val="0"/>
        </a:spcBef>
        <a:spcAft>
          <a:spcPct val="0"/>
        </a:spcAft>
        <a:defRPr sz="3300">
          <a:solidFill>
            <a:schemeClr val="tx2"/>
          </a:solidFill>
          <a:latin typeface="Arial" charset="0"/>
        </a:defRPr>
      </a:lvl9pPr>
    </p:titleStyle>
    <p:bodyStyle>
      <a:lvl1pPr marL="257175" indent="-257175" algn="l" rtl="0" eaLnBrk="0" fontAlgn="base" hangingPunct="0">
        <a:spcBef>
          <a:spcPct val="20000"/>
        </a:spcBef>
        <a:spcAft>
          <a:spcPct val="0"/>
        </a:spcAft>
        <a:buChar char="•"/>
        <a:defRPr sz="2400">
          <a:solidFill>
            <a:schemeClr val="tx1"/>
          </a:solidFill>
          <a:latin typeface="+mn-lt"/>
          <a:ea typeface="+mn-ea"/>
          <a:cs typeface="+mn-cs"/>
        </a:defRPr>
      </a:lvl1pPr>
      <a:lvl2pPr marL="557213" indent="-214313" algn="l" rtl="0" eaLnBrk="0" fontAlgn="base" hangingPunct="0">
        <a:spcBef>
          <a:spcPct val="20000"/>
        </a:spcBef>
        <a:spcAft>
          <a:spcPct val="0"/>
        </a:spcAft>
        <a:buChar char="–"/>
        <a:defRPr sz="2100">
          <a:solidFill>
            <a:schemeClr val="tx1"/>
          </a:solidFill>
          <a:latin typeface="+mn-lt"/>
        </a:defRPr>
      </a:lvl2pPr>
      <a:lvl3pPr marL="857250" indent="-171450" algn="l" rtl="0" eaLnBrk="0" fontAlgn="base" hangingPunct="0">
        <a:spcBef>
          <a:spcPct val="20000"/>
        </a:spcBef>
        <a:spcAft>
          <a:spcPct val="0"/>
        </a:spcAft>
        <a:buChar char="•"/>
        <a:defRPr>
          <a:solidFill>
            <a:schemeClr val="tx1"/>
          </a:solidFill>
          <a:latin typeface="+mn-lt"/>
        </a:defRPr>
      </a:lvl3pPr>
      <a:lvl4pPr marL="1200150" indent="-171450" algn="l" rtl="0" eaLnBrk="0" fontAlgn="base" hangingPunct="0">
        <a:spcBef>
          <a:spcPct val="20000"/>
        </a:spcBef>
        <a:spcAft>
          <a:spcPct val="0"/>
        </a:spcAft>
        <a:buChar char="–"/>
        <a:defRPr sz="1500">
          <a:solidFill>
            <a:schemeClr val="tx1"/>
          </a:solidFill>
          <a:latin typeface="+mn-lt"/>
        </a:defRPr>
      </a:lvl4pPr>
      <a:lvl5pPr marL="1543050" indent="-171450" algn="l" rtl="0" eaLnBrk="0" fontAlgn="base" hangingPunct="0">
        <a:spcBef>
          <a:spcPct val="20000"/>
        </a:spcBef>
        <a:spcAft>
          <a:spcPct val="0"/>
        </a:spcAft>
        <a:buChar char="»"/>
        <a:defRPr sz="1500">
          <a:solidFill>
            <a:schemeClr val="tx1"/>
          </a:solidFill>
          <a:latin typeface="+mn-lt"/>
        </a:defRPr>
      </a:lvl5pPr>
      <a:lvl6pPr marL="1885950" indent="-171450" algn="l" rtl="0" fontAlgn="base">
        <a:spcBef>
          <a:spcPct val="20000"/>
        </a:spcBef>
        <a:spcAft>
          <a:spcPct val="0"/>
        </a:spcAft>
        <a:buChar char="»"/>
        <a:defRPr sz="1500">
          <a:solidFill>
            <a:schemeClr val="tx1"/>
          </a:solidFill>
          <a:latin typeface="+mn-lt"/>
        </a:defRPr>
      </a:lvl6pPr>
      <a:lvl7pPr marL="2228850" indent="-171450" algn="l" rtl="0" fontAlgn="base">
        <a:spcBef>
          <a:spcPct val="20000"/>
        </a:spcBef>
        <a:spcAft>
          <a:spcPct val="0"/>
        </a:spcAft>
        <a:buChar char="»"/>
        <a:defRPr sz="1500">
          <a:solidFill>
            <a:schemeClr val="tx1"/>
          </a:solidFill>
          <a:latin typeface="+mn-lt"/>
        </a:defRPr>
      </a:lvl7pPr>
      <a:lvl8pPr marL="2571750" indent="-171450" algn="l" rtl="0" fontAlgn="base">
        <a:spcBef>
          <a:spcPct val="20000"/>
        </a:spcBef>
        <a:spcAft>
          <a:spcPct val="0"/>
        </a:spcAft>
        <a:buChar char="»"/>
        <a:defRPr sz="1500">
          <a:solidFill>
            <a:schemeClr val="tx1"/>
          </a:solidFill>
          <a:latin typeface="+mn-lt"/>
        </a:defRPr>
      </a:lvl8pPr>
      <a:lvl9pPr marL="2914650" indent="-171450" algn="l" rtl="0" fontAlgn="base">
        <a:spcBef>
          <a:spcPct val="20000"/>
        </a:spcBef>
        <a:spcAft>
          <a:spcPct val="0"/>
        </a:spcAft>
        <a:buChar char="»"/>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9.wm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image" Target="../media/image22.wmf"/><Relationship Id="rId13" Type="http://schemas.openxmlformats.org/officeDocument/2006/relationships/oleObject" Target="../embeddings/oleObject7.bin"/><Relationship Id="rId3" Type="http://schemas.openxmlformats.org/officeDocument/2006/relationships/oleObject" Target="../embeddings/oleObject2.bin"/><Relationship Id="rId7" Type="http://schemas.openxmlformats.org/officeDocument/2006/relationships/oleObject" Target="../embeddings/oleObject4.bin"/><Relationship Id="rId12" Type="http://schemas.openxmlformats.org/officeDocument/2006/relationships/image" Target="../media/image24.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21.wmf"/><Relationship Id="rId11" Type="http://schemas.openxmlformats.org/officeDocument/2006/relationships/oleObject" Target="../embeddings/oleObject6.bin"/><Relationship Id="rId5" Type="http://schemas.openxmlformats.org/officeDocument/2006/relationships/oleObject" Target="../embeddings/oleObject3.bin"/><Relationship Id="rId10" Type="http://schemas.openxmlformats.org/officeDocument/2006/relationships/image" Target="../media/image23.wmf"/><Relationship Id="rId4" Type="http://schemas.openxmlformats.org/officeDocument/2006/relationships/image" Target="../media/image20.wmf"/><Relationship Id="rId9" Type="http://schemas.openxmlformats.org/officeDocument/2006/relationships/oleObject" Target="../embeddings/oleObject5.bin"/><Relationship Id="rId14" Type="http://schemas.openxmlformats.org/officeDocument/2006/relationships/image" Target="../media/image25.wm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39.wmf"/></Relationships>
</file>

<file path=ppt/slides/_rels/slide7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634" name="Rectangle 2">
            <a:extLst>
              <a:ext uri="{FF2B5EF4-FFF2-40B4-BE49-F238E27FC236}">
                <a16:creationId xmlns:a16="http://schemas.microsoft.com/office/drawing/2014/main" id="{1ADB35F0-3AAF-4BDD-8818-F8B9F2EE8D3D}"/>
              </a:ext>
            </a:extLst>
          </p:cNvPr>
          <p:cNvSpPr>
            <a:spLocks noGrp="1" noChangeArrowheads="1"/>
          </p:cNvSpPr>
          <p:nvPr>
            <p:ph type="title"/>
          </p:nvPr>
        </p:nvSpPr>
        <p:spPr>
          <a:xfrm>
            <a:off x="342900" y="285750"/>
            <a:ext cx="8343900" cy="1714500"/>
          </a:xfrm>
        </p:spPr>
        <p:txBody>
          <a:bodyPr/>
          <a:lstStyle/>
          <a:p>
            <a:pPr eaLnBrk="1" hangingPunct="1">
              <a:defRPr/>
            </a:pPr>
            <a:r>
              <a:rPr lang="en-US" sz="5500" b="1" dirty="0">
                <a:solidFill>
                  <a:srgbClr val="0000FF"/>
                </a:solidFill>
                <a:effectLst>
                  <a:outerShdw blurRad="38100" dist="38100" dir="2700000" algn="tl">
                    <a:srgbClr val="C0C0C0"/>
                  </a:outerShdw>
                </a:effectLst>
              </a:rPr>
              <a:t>TIME SERIES MODELS</a:t>
            </a:r>
          </a:p>
        </p:txBody>
      </p:sp>
      <p:sp>
        <p:nvSpPr>
          <p:cNvPr id="4099" name="Rectangle 3">
            <a:extLst>
              <a:ext uri="{FF2B5EF4-FFF2-40B4-BE49-F238E27FC236}">
                <a16:creationId xmlns:a16="http://schemas.microsoft.com/office/drawing/2014/main" id="{5AB3CFD4-0F4E-4B9B-8339-06CCFEEC3291}"/>
              </a:ext>
            </a:extLst>
          </p:cNvPr>
          <p:cNvSpPr>
            <a:spLocks noGrp="1" noChangeArrowheads="1"/>
          </p:cNvSpPr>
          <p:nvPr>
            <p:ph type="body" idx="1"/>
          </p:nvPr>
        </p:nvSpPr>
        <p:spPr>
          <a:xfrm>
            <a:off x="457200" y="2171700"/>
            <a:ext cx="8229600" cy="1314450"/>
          </a:xfrm>
        </p:spPr>
        <p:txBody>
          <a:bodyPr/>
          <a:lstStyle/>
          <a:p>
            <a:pPr algn="ctr" eaLnBrk="1" hangingPunct="1">
              <a:buFontTx/>
              <a:buNone/>
              <a:defRPr/>
            </a:pPr>
            <a:r>
              <a:rPr lang="en-US" altLang="en-US" sz="2025" b="1">
                <a:solidFill>
                  <a:srgbClr val="FF3300"/>
                </a:solidFill>
              </a:rPr>
              <a:t>Raghu Nandan SENGUPTA</a:t>
            </a:r>
          </a:p>
          <a:p>
            <a:pPr algn="ctr" eaLnBrk="1" hangingPunct="1">
              <a:buFontTx/>
              <a:buNone/>
              <a:defRPr/>
            </a:pPr>
            <a:r>
              <a:rPr lang="en-US" altLang="en-US" sz="2025" b="1">
                <a:solidFill>
                  <a:srgbClr val="FF3300"/>
                </a:solidFill>
              </a:rPr>
              <a:t>Department of Management Sciences (DoMS)</a:t>
            </a:r>
          </a:p>
          <a:p>
            <a:pPr algn="ctr" eaLnBrk="1" hangingPunct="1">
              <a:buFontTx/>
              <a:buNone/>
              <a:defRPr/>
            </a:pPr>
            <a:r>
              <a:rPr lang="en-US" altLang="en-US" sz="2025" b="1">
                <a:solidFill>
                  <a:srgbClr val="FF3300"/>
                </a:solidFill>
              </a:rPr>
              <a:t>Indian Institute of Technology Kanpur, INDIA</a:t>
            </a:r>
          </a:p>
        </p:txBody>
      </p:sp>
      <p:pic>
        <p:nvPicPr>
          <p:cNvPr id="4100" name="Picture 4" descr="iitlogo">
            <a:extLst>
              <a:ext uri="{FF2B5EF4-FFF2-40B4-BE49-F238E27FC236}">
                <a16:creationId xmlns:a16="http://schemas.microsoft.com/office/drawing/2014/main" id="{2F6335E0-2021-4CF8-A0B4-90B912A11D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8625" y="3771900"/>
            <a:ext cx="904875"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Date Placeholder 4">
            <a:extLst>
              <a:ext uri="{FF2B5EF4-FFF2-40B4-BE49-F238E27FC236}">
                <a16:creationId xmlns:a16="http://schemas.microsoft.com/office/drawing/2014/main" id="{031F11F6-B249-4BBE-9C8E-F04D1DB10943}"/>
              </a:ext>
            </a:extLst>
          </p:cNvPr>
          <p:cNvSpPr>
            <a:spLocks noGrp="1"/>
          </p:cNvSpPr>
          <p:nvPr>
            <p:ph type="dt" sz="quarter" idx="10"/>
          </p:nvPr>
        </p:nvSpPr>
        <p:spPr/>
        <p:txBody>
          <a:bodyPr/>
          <a:lstStyle/>
          <a:p>
            <a:pPr>
              <a:defRPr/>
            </a:pPr>
            <a:r>
              <a:rPr lang="en-US"/>
              <a:t>RNSengupta, DoMS, IIT Kanpur, INDIA</a:t>
            </a:r>
          </a:p>
        </p:txBody>
      </p:sp>
      <p:sp>
        <p:nvSpPr>
          <p:cNvPr id="4102" name="Slide Number Placeholder 5">
            <a:extLst>
              <a:ext uri="{FF2B5EF4-FFF2-40B4-BE49-F238E27FC236}">
                <a16:creationId xmlns:a16="http://schemas.microsoft.com/office/drawing/2014/main" id="{DB8DED03-FB1C-4E80-A6DD-4EDE2D75761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517AA32B-1D4A-40D1-9481-AF5C8919427D}" type="slidenum">
              <a:rPr lang="en-US" altLang="en-US" sz="1000"/>
              <a:pPr>
                <a:spcBef>
                  <a:spcPct val="0"/>
                </a:spcBef>
                <a:buFontTx/>
                <a:buNone/>
              </a:pPr>
              <a:t>1</a:t>
            </a:fld>
            <a:endParaRPr lang="en-US" altLang="en-US" sz="1000"/>
          </a:p>
        </p:txBody>
      </p:sp>
      <p:sp>
        <p:nvSpPr>
          <p:cNvPr id="7" name="Footer Placeholder 6">
            <a:extLst>
              <a:ext uri="{FF2B5EF4-FFF2-40B4-BE49-F238E27FC236}">
                <a16:creationId xmlns:a16="http://schemas.microsoft.com/office/drawing/2014/main" id="{532DA053-B3AA-4BBB-9584-750D9FE79593}"/>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3A7DB5B8-44B0-43BD-8CFE-0B1631D495AB}"/>
              </a:ext>
            </a:extLst>
          </p:cNvPr>
          <p:cNvSpPr>
            <a:spLocks noGrp="1" noChangeArrowheads="1"/>
          </p:cNvSpPr>
          <p:nvPr>
            <p:ph type="title"/>
          </p:nvPr>
        </p:nvSpPr>
        <p:spPr/>
        <p:txBody>
          <a:bodyPr/>
          <a:lstStyle/>
          <a:p>
            <a:r>
              <a:rPr lang="en-US" altLang="en-US" sz="3500" b="1">
                <a:solidFill>
                  <a:srgbClr val="0000FF"/>
                </a:solidFill>
              </a:rPr>
              <a:t>Auto-covariance Function</a:t>
            </a:r>
            <a:endParaRPr lang="en-IN" altLang="en-US" sz="3500" b="1">
              <a:solidFill>
                <a:srgbClr val="0000FF"/>
              </a:solidFill>
            </a:endParaRPr>
          </a:p>
        </p:txBody>
      </p:sp>
      <p:sp>
        <p:nvSpPr>
          <p:cNvPr id="32771" name="Content Placeholder 2">
            <a:extLst>
              <a:ext uri="{FF2B5EF4-FFF2-40B4-BE49-F238E27FC236}">
                <a16:creationId xmlns:a16="http://schemas.microsoft.com/office/drawing/2014/main" id="{B29FD058-706C-4B4F-BC34-5EDB961FF157}"/>
              </a:ext>
            </a:extLst>
          </p:cNvPr>
          <p:cNvSpPr>
            <a:spLocks noGrp="1" noChangeArrowheads="1"/>
          </p:cNvSpPr>
          <p:nvPr>
            <p:ph idx="1"/>
          </p:nvPr>
        </p:nvSpPr>
        <p:spPr/>
        <p:txBody>
          <a:bodyPr/>
          <a:lstStyle/>
          <a:p>
            <a:pPr algn="just">
              <a:buFont typeface="Wingdings" panose="05000000000000000000" pitchFamily="2" charset="2"/>
              <a:buChar char="§"/>
            </a:pPr>
            <a:r>
              <a:rPr lang="en-US" altLang="en-US" sz="3000">
                <a:cs typeface="Arial" panose="020B0604020202020204" pitchFamily="34" charset="0"/>
              </a:rPr>
              <a:t>Let {X</a:t>
            </a:r>
            <a:r>
              <a:rPr lang="en-US" altLang="en-US" sz="3000" baseline="-25000">
                <a:cs typeface="Arial" panose="020B0604020202020204" pitchFamily="34" charset="0"/>
              </a:rPr>
              <a:t>t</a:t>
            </a:r>
            <a:r>
              <a:rPr lang="en-US" altLang="en-US" sz="3000">
                <a:cs typeface="Arial" panose="020B0604020202020204" pitchFamily="34" charset="0"/>
              </a:rPr>
              <a:t>} be a stationary time series.</a:t>
            </a:r>
          </a:p>
          <a:p>
            <a:pPr algn="just">
              <a:buFont typeface="Wingdings" panose="05000000000000000000" pitchFamily="2" charset="2"/>
              <a:buChar char="§"/>
            </a:pPr>
            <a:r>
              <a:rPr lang="en-US" altLang="en-US" sz="3000">
                <a:cs typeface="Arial" panose="020B0604020202020204" pitchFamily="34" charset="0"/>
              </a:rPr>
              <a:t>The </a:t>
            </a:r>
            <a:r>
              <a:rPr lang="en-US" altLang="en-US" sz="3000" b="1">
                <a:solidFill>
                  <a:srgbClr val="FF0000"/>
                </a:solidFill>
                <a:cs typeface="Arial" panose="020B0604020202020204" pitchFamily="34" charset="0"/>
              </a:rPr>
              <a:t>auto covariance function</a:t>
            </a:r>
            <a:r>
              <a:rPr lang="en-US" altLang="en-US" sz="3000" b="1">
                <a:cs typeface="Arial" panose="020B0604020202020204" pitchFamily="34" charset="0"/>
              </a:rPr>
              <a:t> </a:t>
            </a:r>
            <a:r>
              <a:rPr lang="en-US" altLang="en-US" sz="3000">
                <a:cs typeface="Arial" panose="020B0604020202020204" pitchFamily="34" charset="0"/>
              </a:rPr>
              <a:t>(</a:t>
            </a:r>
            <a:r>
              <a:rPr lang="en-US" altLang="en-US" sz="3000" b="1">
                <a:solidFill>
                  <a:srgbClr val="FF0000"/>
                </a:solidFill>
                <a:cs typeface="Arial" panose="020B0604020202020204" pitchFamily="34" charset="0"/>
              </a:rPr>
              <a:t>ACVF</a:t>
            </a:r>
            <a:r>
              <a:rPr lang="en-US" altLang="en-US" sz="3000">
                <a:cs typeface="Arial" panose="020B0604020202020204" pitchFamily="34" charset="0"/>
              </a:rPr>
              <a:t>)</a:t>
            </a:r>
            <a:r>
              <a:rPr lang="en-US" altLang="en-US" sz="3000" b="1">
                <a:cs typeface="Arial" panose="020B0604020202020204" pitchFamily="34" charset="0"/>
              </a:rPr>
              <a:t> </a:t>
            </a:r>
            <a:r>
              <a:rPr lang="en-US" altLang="en-US" sz="3000">
                <a:cs typeface="Arial" panose="020B0604020202020204" pitchFamily="34" charset="0"/>
              </a:rPr>
              <a:t>of {X</a:t>
            </a:r>
            <a:r>
              <a:rPr lang="en-US" altLang="en-US" sz="3000" baseline="-25000">
                <a:cs typeface="Arial" panose="020B0604020202020204" pitchFamily="34" charset="0"/>
              </a:rPr>
              <a:t>t</a:t>
            </a:r>
            <a:r>
              <a:rPr lang="en-US" altLang="en-US" sz="3000">
                <a:cs typeface="Arial" panose="020B0604020202020204" pitchFamily="34" charset="0"/>
              </a:rPr>
              <a:t>} at lag </a:t>
            </a:r>
            <a:r>
              <a:rPr lang="en-US" altLang="en-US" sz="3000" i="1">
                <a:cs typeface="Arial" panose="020B0604020202020204" pitchFamily="34" charset="0"/>
              </a:rPr>
              <a:t>h</a:t>
            </a:r>
            <a:r>
              <a:rPr lang="en-US" altLang="en-US" sz="3000">
                <a:cs typeface="Arial" panose="020B0604020202020204" pitchFamily="34" charset="0"/>
              </a:rPr>
              <a:t> is </a:t>
            </a:r>
            <a:r>
              <a:rPr lang="en-US" altLang="en-US" sz="3000" b="1">
                <a:solidFill>
                  <a:srgbClr val="FF0000"/>
                </a:solidFill>
                <a:cs typeface="Arial" panose="020B0604020202020204" pitchFamily="34" charset="0"/>
                <a:sym typeface="Symbol" panose="05050102010706020507" pitchFamily="18" charset="2"/>
              </a:rPr>
              <a:t></a:t>
            </a:r>
            <a:r>
              <a:rPr lang="en-US" altLang="en-US" sz="3000" b="1" baseline="-25000">
                <a:solidFill>
                  <a:srgbClr val="FF0000"/>
                </a:solidFill>
                <a:cs typeface="Arial" panose="020B0604020202020204" pitchFamily="34" charset="0"/>
                <a:sym typeface="Symbol" panose="05050102010706020507" pitchFamily="18" charset="2"/>
              </a:rPr>
              <a:t>x</a:t>
            </a:r>
            <a:r>
              <a:rPr lang="en-US" altLang="en-US" sz="3000" b="1">
                <a:solidFill>
                  <a:srgbClr val="FF0000"/>
                </a:solidFill>
                <a:cs typeface="Arial" panose="020B0604020202020204" pitchFamily="34" charset="0"/>
                <a:sym typeface="Symbol" panose="05050102010706020507" pitchFamily="18" charset="2"/>
              </a:rPr>
              <a:t>(h) = Cov(X</a:t>
            </a:r>
            <a:r>
              <a:rPr lang="en-US" altLang="en-US" sz="3000" b="1" baseline="-25000">
                <a:solidFill>
                  <a:srgbClr val="FF0000"/>
                </a:solidFill>
                <a:cs typeface="Arial" panose="020B0604020202020204" pitchFamily="34" charset="0"/>
                <a:sym typeface="Symbol" panose="05050102010706020507" pitchFamily="18" charset="2"/>
              </a:rPr>
              <a:t>t+h</a:t>
            </a:r>
            <a:r>
              <a:rPr lang="en-US" altLang="en-US" sz="3000" b="1">
                <a:solidFill>
                  <a:srgbClr val="FF0000"/>
                </a:solidFill>
                <a:cs typeface="Arial" panose="020B0604020202020204" pitchFamily="34" charset="0"/>
                <a:sym typeface="Symbol" panose="05050102010706020507" pitchFamily="18" charset="2"/>
              </a:rPr>
              <a:t>, X</a:t>
            </a:r>
            <a:r>
              <a:rPr lang="en-US" altLang="en-US" sz="3000" b="1" baseline="-25000">
                <a:solidFill>
                  <a:srgbClr val="FF0000"/>
                </a:solidFill>
                <a:cs typeface="Arial" panose="020B0604020202020204" pitchFamily="34" charset="0"/>
                <a:sym typeface="Symbol" panose="05050102010706020507" pitchFamily="18" charset="2"/>
              </a:rPr>
              <a:t>t</a:t>
            </a:r>
            <a:r>
              <a:rPr lang="en-US" altLang="en-US" sz="3000" b="1">
                <a:solidFill>
                  <a:srgbClr val="FF0000"/>
                </a:solidFill>
                <a:cs typeface="Arial" panose="020B0604020202020204" pitchFamily="34" charset="0"/>
                <a:sym typeface="Symbol" panose="05050102010706020507" pitchFamily="18" charset="2"/>
              </a:rPr>
              <a:t>)</a:t>
            </a:r>
            <a:endParaRPr lang="en-US" altLang="en-US" sz="3000" b="1">
              <a:solidFill>
                <a:srgbClr val="FF0000"/>
              </a:solidFill>
              <a:cs typeface="Arial" panose="020B0604020202020204" pitchFamily="34" charset="0"/>
            </a:endParaRPr>
          </a:p>
          <a:p>
            <a:pPr algn="just">
              <a:buFont typeface="Wingdings" panose="05000000000000000000" pitchFamily="2" charset="2"/>
              <a:buChar char="§"/>
            </a:pPr>
            <a:r>
              <a:rPr lang="en-US" altLang="en-US" sz="3000">
                <a:cs typeface="Arial" panose="020B0604020202020204" pitchFamily="34" charset="0"/>
              </a:rPr>
              <a:t>The </a:t>
            </a:r>
            <a:r>
              <a:rPr lang="en-US" altLang="en-US" sz="3000" b="1">
                <a:solidFill>
                  <a:srgbClr val="FF0000"/>
                </a:solidFill>
                <a:cs typeface="Arial" panose="020B0604020202020204" pitchFamily="34" charset="0"/>
              </a:rPr>
              <a:t>auto correlation function</a:t>
            </a:r>
            <a:r>
              <a:rPr lang="en-US" altLang="en-US" sz="3000">
                <a:cs typeface="Arial" panose="020B0604020202020204" pitchFamily="34" charset="0"/>
              </a:rPr>
              <a:t> (</a:t>
            </a:r>
            <a:r>
              <a:rPr lang="en-US" altLang="en-US" sz="3000" b="1">
                <a:solidFill>
                  <a:srgbClr val="FF0000"/>
                </a:solidFill>
                <a:cs typeface="Arial" panose="020B0604020202020204" pitchFamily="34" charset="0"/>
              </a:rPr>
              <a:t>ACF</a:t>
            </a:r>
            <a:r>
              <a:rPr lang="en-US" altLang="en-US" sz="3000">
                <a:cs typeface="Arial" panose="020B0604020202020204" pitchFamily="34" charset="0"/>
              </a:rPr>
              <a:t>) of {X</a:t>
            </a:r>
            <a:r>
              <a:rPr lang="en-US" altLang="en-US" sz="3000" baseline="-25000">
                <a:cs typeface="Arial" panose="020B0604020202020204" pitchFamily="34" charset="0"/>
              </a:rPr>
              <a:t>t</a:t>
            </a:r>
            <a:r>
              <a:rPr lang="en-US" altLang="en-US" sz="3000">
                <a:cs typeface="Arial" panose="020B0604020202020204" pitchFamily="34" charset="0"/>
              </a:rPr>
              <a:t>} at lag </a:t>
            </a:r>
            <a:r>
              <a:rPr lang="en-US" altLang="en-US" sz="3000" i="1">
                <a:cs typeface="Arial" panose="020B0604020202020204" pitchFamily="34" charset="0"/>
              </a:rPr>
              <a:t>h</a:t>
            </a:r>
            <a:r>
              <a:rPr lang="en-US" altLang="en-US" sz="3000">
                <a:cs typeface="Arial" panose="020B0604020202020204" pitchFamily="34" charset="0"/>
              </a:rPr>
              <a:t> is </a:t>
            </a:r>
            <a:r>
              <a:rPr lang="en-US" altLang="en-US" sz="3000" b="1">
                <a:solidFill>
                  <a:srgbClr val="FF0000"/>
                </a:solidFill>
                <a:cs typeface="Arial" panose="020B0604020202020204" pitchFamily="34" charset="0"/>
                <a:sym typeface="Symbol" panose="05050102010706020507" pitchFamily="18" charset="2"/>
              </a:rPr>
              <a:t></a:t>
            </a:r>
            <a:r>
              <a:rPr lang="en-US" altLang="en-US" sz="3000" b="1" baseline="-25000">
                <a:solidFill>
                  <a:srgbClr val="FF0000"/>
                </a:solidFill>
                <a:cs typeface="Arial" panose="020B0604020202020204" pitchFamily="34" charset="0"/>
                <a:sym typeface="Symbol" panose="05050102010706020507" pitchFamily="18" charset="2"/>
              </a:rPr>
              <a:t>x</a:t>
            </a:r>
            <a:r>
              <a:rPr lang="en-US" altLang="en-US" sz="3000" b="1">
                <a:solidFill>
                  <a:srgbClr val="FF0000"/>
                </a:solidFill>
                <a:cs typeface="Arial" panose="020B0604020202020204" pitchFamily="34" charset="0"/>
                <a:sym typeface="Symbol" panose="05050102010706020507" pitchFamily="18" charset="2"/>
              </a:rPr>
              <a:t>(h) = Cor (X</a:t>
            </a:r>
            <a:r>
              <a:rPr lang="en-US" altLang="en-US" sz="3000" b="1" baseline="-25000">
                <a:solidFill>
                  <a:srgbClr val="FF0000"/>
                </a:solidFill>
                <a:cs typeface="Arial" panose="020B0604020202020204" pitchFamily="34" charset="0"/>
                <a:sym typeface="Symbol" panose="05050102010706020507" pitchFamily="18" charset="2"/>
              </a:rPr>
              <a:t>t+h</a:t>
            </a:r>
            <a:r>
              <a:rPr lang="en-US" altLang="en-US" sz="3000" b="1">
                <a:solidFill>
                  <a:srgbClr val="FF0000"/>
                </a:solidFill>
                <a:cs typeface="Arial" panose="020B0604020202020204" pitchFamily="34" charset="0"/>
                <a:sym typeface="Symbol" panose="05050102010706020507" pitchFamily="18" charset="2"/>
              </a:rPr>
              <a:t>, X</a:t>
            </a:r>
            <a:r>
              <a:rPr lang="en-US" altLang="en-US" sz="3000" b="1" baseline="-25000">
                <a:solidFill>
                  <a:srgbClr val="FF0000"/>
                </a:solidFill>
                <a:cs typeface="Arial" panose="020B0604020202020204" pitchFamily="34" charset="0"/>
                <a:sym typeface="Symbol" panose="05050102010706020507" pitchFamily="18" charset="2"/>
              </a:rPr>
              <a:t>t</a:t>
            </a:r>
            <a:r>
              <a:rPr lang="en-US" altLang="en-US" sz="3000" b="1">
                <a:solidFill>
                  <a:srgbClr val="FF0000"/>
                </a:solidFill>
                <a:cs typeface="Arial" panose="020B0604020202020204" pitchFamily="34" charset="0"/>
                <a:sym typeface="Symbol" panose="05050102010706020507" pitchFamily="18" charset="2"/>
              </a:rPr>
              <a:t>) = </a:t>
            </a:r>
            <a:r>
              <a:rPr lang="en-US" altLang="en-US" sz="3000" b="1" baseline="-25000">
                <a:solidFill>
                  <a:srgbClr val="FF0000"/>
                </a:solidFill>
                <a:cs typeface="Arial" panose="020B0604020202020204" pitchFamily="34" charset="0"/>
                <a:sym typeface="Symbol" panose="05050102010706020507" pitchFamily="18" charset="2"/>
              </a:rPr>
              <a:t>x</a:t>
            </a:r>
            <a:r>
              <a:rPr lang="en-US" altLang="en-US" sz="3000" b="1">
                <a:solidFill>
                  <a:srgbClr val="FF0000"/>
                </a:solidFill>
                <a:cs typeface="Arial" panose="020B0604020202020204" pitchFamily="34" charset="0"/>
                <a:sym typeface="Symbol" panose="05050102010706020507" pitchFamily="18" charset="2"/>
              </a:rPr>
              <a:t>(h)/</a:t>
            </a:r>
            <a:r>
              <a:rPr lang="en-US" altLang="en-US" sz="3000" b="1" baseline="-25000">
                <a:solidFill>
                  <a:srgbClr val="FF0000"/>
                </a:solidFill>
                <a:cs typeface="Arial" panose="020B0604020202020204" pitchFamily="34" charset="0"/>
                <a:sym typeface="Symbol" panose="05050102010706020507" pitchFamily="18" charset="2"/>
              </a:rPr>
              <a:t>x</a:t>
            </a:r>
            <a:r>
              <a:rPr lang="en-US" altLang="en-US" sz="3000" b="1">
                <a:solidFill>
                  <a:srgbClr val="FF0000"/>
                </a:solidFill>
                <a:cs typeface="Arial" panose="020B0604020202020204" pitchFamily="34" charset="0"/>
                <a:sym typeface="Symbol" panose="05050102010706020507" pitchFamily="18" charset="2"/>
              </a:rPr>
              <a:t>(0)</a:t>
            </a:r>
          </a:p>
          <a:p>
            <a:pPr algn="just">
              <a:buFont typeface="Wingdings" panose="05000000000000000000" pitchFamily="2" charset="2"/>
              <a:buChar char="§"/>
            </a:pPr>
            <a:r>
              <a:rPr lang="en-US" altLang="en-US" sz="3000">
                <a:cs typeface="Arial" panose="020B0604020202020204" pitchFamily="34" charset="0"/>
                <a:sym typeface="Symbol" panose="05050102010706020507" pitchFamily="18" charset="2"/>
              </a:rPr>
              <a:t>Where: </a:t>
            </a:r>
            <a:r>
              <a:rPr lang="en-US" altLang="en-US" sz="3000" baseline="-25000">
                <a:cs typeface="Arial" panose="020B0604020202020204" pitchFamily="34" charset="0"/>
                <a:sym typeface="Symbol" panose="05050102010706020507" pitchFamily="18" charset="2"/>
              </a:rPr>
              <a:t>x</a:t>
            </a:r>
            <a:r>
              <a:rPr lang="en-US" altLang="en-US" sz="3000">
                <a:cs typeface="Arial" panose="020B0604020202020204" pitchFamily="34" charset="0"/>
                <a:sym typeface="Symbol" panose="05050102010706020507" pitchFamily="18" charset="2"/>
              </a:rPr>
              <a:t>(h, 0)/</a:t>
            </a:r>
            <a:r>
              <a:rPr lang="en-US" altLang="en-US" sz="3000" baseline="-25000">
                <a:cs typeface="Arial" panose="020B0604020202020204" pitchFamily="34" charset="0"/>
                <a:sym typeface="Symbol" panose="05050102010706020507" pitchFamily="18" charset="2"/>
              </a:rPr>
              <a:t>x</a:t>
            </a:r>
            <a:r>
              <a:rPr lang="en-US" altLang="en-US" sz="3000">
                <a:cs typeface="Arial" panose="020B0604020202020204" pitchFamily="34" charset="0"/>
                <a:sym typeface="Symbol" panose="05050102010706020507" pitchFamily="18" charset="2"/>
              </a:rPr>
              <a:t>(t+h, t)</a:t>
            </a:r>
            <a:endParaRPr lang="en-IN" altLang="en-US" sz="3000"/>
          </a:p>
        </p:txBody>
      </p:sp>
      <p:sp>
        <p:nvSpPr>
          <p:cNvPr id="32772" name="Rectangle 2">
            <a:extLst>
              <a:ext uri="{FF2B5EF4-FFF2-40B4-BE49-F238E27FC236}">
                <a16:creationId xmlns:a16="http://schemas.microsoft.com/office/drawing/2014/main" id="{3F5C1E72-D2D4-47F3-A2E4-1D2D7F066E5D}"/>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32773" name="Rectangle 3">
            <a:extLst>
              <a:ext uri="{FF2B5EF4-FFF2-40B4-BE49-F238E27FC236}">
                <a16:creationId xmlns:a16="http://schemas.microsoft.com/office/drawing/2014/main" id="{ECE6D902-EF55-4545-A612-21A717240E7E}"/>
              </a:ext>
            </a:extLst>
          </p:cNvPr>
          <p:cNvSpPr>
            <a:spLocks noChangeArrowheads="1"/>
          </p:cNvSpPr>
          <p:nvPr/>
        </p:nvSpPr>
        <p:spPr bwMode="auto">
          <a:xfrm>
            <a:off x="1143000" y="935038"/>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32774" name="Rectangle 5">
            <a:extLst>
              <a:ext uri="{FF2B5EF4-FFF2-40B4-BE49-F238E27FC236}">
                <a16:creationId xmlns:a16="http://schemas.microsoft.com/office/drawing/2014/main" id="{9FDF96EC-28CA-4E04-A6F5-2D46453C3069}"/>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32775" name="Rectangle 6">
            <a:extLst>
              <a:ext uri="{FF2B5EF4-FFF2-40B4-BE49-F238E27FC236}">
                <a16:creationId xmlns:a16="http://schemas.microsoft.com/office/drawing/2014/main" id="{2D41A136-48C0-4159-9590-8DAF65727FFC}"/>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32776" name="Rectangle 8">
            <a:extLst>
              <a:ext uri="{FF2B5EF4-FFF2-40B4-BE49-F238E27FC236}">
                <a16:creationId xmlns:a16="http://schemas.microsoft.com/office/drawing/2014/main" id="{55602CFE-6B75-4199-A9C2-0468566EAC24}"/>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32777" name="Rectangle 9">
            <a:extLst>
              <a:ext uri="{FF2B5EF4-FFF2-40B4-BE49-F238E27FC236}">
                <a16:creationId xmlns:a16="http://schemas.microsoft.com/office/drawing/2014/main" id="{1DB58963-3F21-4A65-B7AE-8518A482AE5A}"/>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7" name="Date Placeholder 6">
            <a:extLst>
              <a:ext uri="{FF2B5EF4-FFF2-40B4-BE49-F238E27FC236}">
                <a16:creationId xmlns:a16="http://schemas.microsoft.com/office/drawing/2014/main" id="{4D97845F-4185-4566-AFC3-D611308567F9}"/>
              </a:ext>
            </a:extLst>
          </p:cNvPr>
          <p:cNvSpPr>
            <a:spLocks noGrp="1"/>
          </p:cNvSpPr>
          <p:nvPr>
            <p:ph type="dt" sz="quarter" idx="10"/>
          </p:nvPr>
        </p:nvSpPr>
        <p:spPr/>
        <p:txBody>
          <a:bodyPr/>
          <a:lstStyle/>
          <a:p>
            <a:pPr>
              <a:defRPr/>
            </a:pPr>
            <a:r>
              <a:rPr lang="en-US"/>
              <a:t>RNSengupta, DoMS, IIT Kanpur, INDIA</a:t>
            </a:r>
          </a:p>
        </p:txBody>
      </p:sp>
      <p:sp>
        <p:nvSpPr>
          <p:cNvPr id="32779" name="Slide Number Placeholder 7">
            <a:extLst>
              <a:ext uri="{FF2B5EF4-FFF2-40B4-BE49-F238E27FC236}">
                <a16:creationId xmlns:a16="http://schemas.microsoft.com/office/drawing/2014/main" id="{5463D082-3D9B-4B3D-8248-65688E25D12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0758E7D2-A740-42DF-958C-82A5229034EF}" type="slidenum">
              <a:rPr lang="en-US" altLang="en-US" sz="1000"/>
              <a:pPr>
                <a:spcBef>
                  <a:spcPct val="0"/>
                </a:spcBef>
                <a:buFontTx/>
                <a:buNone/>
              </a:pPr>
              <a:t>10</a:t>
            </a:fld>
            <a:endParaRPr lang="en-US" altLang="en-US" sz="1000"/>
          </a:p>
        </p:txBody>
      </p:sp>
      <p:sp>
        <p:nvSpPr>
          <p:cNvPr id="9" name="Footer Placeholder 8">
            <a:extLst>
              <a:ext uri="{FF2B5EF4-FFF2-40B4-BE49-F238E27FC236}">
                <a16:creationId xmlns:a16="http://schemas.microsoft.com/office/drawing/2014/main" id="{C84D5582-73B9-4A44-91C0-2C04A2EF1916}"/>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a:extLst>
              <a:ext uri="{FF2B5EF4-FFF2-40B4-BE49-F238E27FC236}">
                <a16:creationId xmlns:a16="http://schemas.microsoft.com/office/drawing/2014/main" id="{7DC4FF48-8E3B-48FF-8AFD-3994AA4D1156}"/>
              </a:ext>
            </a:extLst>
          </p:cNvPr>
          <p:cNvSpPr>
            <a:spLocks noGrp="1" noChangeArrowheads="1"/>
          </p:cNvSpPr>
          <p:nvPr>
            <p:ph type="title"/>
          </p:nvPr>
        </p:nvSpPr>
        <p:spPr/>
        <p:txBody>
          <a:bodyPr/>
          <a:lstStyle/>
          <a:p>
            <a:pPr eaLnBrk="1" hangingPunct="1"/>
            <a:r>
              <a:rPr lang="en-US" altLang="en-US" sz="3500" b="1">
                <a:solidFill>
                  <a:srgbClr val="0000FF"/>
                </a:solidFill>
                <a:cs typeface="Arial" panose="020B0604020202020204" pitchFamily="34" charset="0"/>
              </a:rPr>
              <a:t>Classical Decomposition of the Model</a:t>
            </a:r>
            <a:endParaRPr lang="en-IN" altLang="en-US" sz="3500" b="1">
              <a:solidFill>
                <a:srgbClr val="0000FF"/>
              </a:solidFill>
              <a:cs typeface="Arial" panose="020B0604020202020204" pitchFamily="34" charset="0"/>
            </a:endParaRPr>
          </a:p>
        </p:txBody>
      </p:sp>
      <p:sp>
        <p:nvSpPr>
          <p:cNvPr id="22531" name="Content Placeholder 2">
            <a:extLst>
              <a:ext uri="{FF2B5EF4-FFF2-40B4-BE49-F238E27FC236}">
                <a16:creationId xmlns:a16="http://schemas.microsoft.com/office/drawing/2014/main" id="{1FA8C19F-0E99-4F9F-A8DB-C67B82D41D04}"/>
              </a:ext>
            </a:extLst>
          </p:cNvPr>
          <p:cNvSpPr>
            <a:spLocks noGrp="1" noChangeArrowheads="1"/>
          </p:cNvSpPr>
          <p:nvPr>
            <p:ph idx="1"/>
          </p:nvPr>
        </p:nvSpPr>
        <p:spPr/>
        <p:txBody>
          <a:bodyPr/>
          <a:lstStyle/>
          <a:p>
            <a:pPr algn="just" eaLnBrk="1" hangingPunct="1">
              <a:buFont typeface="Wingdings" panose="05000000000000000000" pitchFamily="2" charset="2"/>
              <a:buChar char="§"/>
              <a:defRPr/>
            </a:pPr>
            <a:r>
              <a:rPr lang="en-US" altLang="en-US" sz="1725" dirty="0" err="1">
                <a:cs typeface="Arial" panose="020B0604020202020204" pitchFamily="34" charset="0"/>
              </a:rPr>
              <a:t>X</a:t>
            </a:r>
            <a:r>
              <a:rPr lang="en-US" altLang="en-US" sz="1725" baseline="-25000" dirty="0" err="1">
                <a:cs typeface="Arial" panose="020B0604020202020204" pitchFamily="34" charset="0"/>
              </a:rPr>
              <a:t>t</a:t>
            </a:r>
            <a:r>
              <a:rPr lang="en-US" altLang="en-US" sz="1725" baseline="-25000" dirty="0">
                <a:cs typeface="Arial" panose="020B0604020202020204" pitchFamily="34" charset="0"/>
              </a:rPr>
              <a:t> </a:t>
            </a:r>
            <a:r>
              <a:rPr lang="en-US" altLang="en-US" sz="1725" dirty="0">
                <a:cs typeface="Arial" panose="020B0604020202020204" pitchFamily="34" charset="0"/>
              </a:rPr>
              <a:t>= </a:t>
            </a:r>
            <a:r>
              <a:rPr lang="en-US" altLang="en-US" sz="1725" dirty="0">
                <a:cs typeface="Arial" panose="020B0604020202020204" pitchFamily="34" charset="0"/>
                <a:sym typeface="Symbol" panose="05050102010706020507" pitchFamily="18" charset="2"/>
              </a:rPr>
              <a:t></a:t>
            </a:r>
            <a:r>
              <a:rPr lang="en-US" altLang="en-US" sz="1725" baseline="-25000" dirty="0">
                <a:cs typeface="Arial" panose="020B0604020202020204" pitchFamily="34" charset="0"/>
              </a:rPr>
              <a:t>t </a:t>
            </a:r>
            <a:r>
              <a:rPr lang="en-US" altLang="en-US" sz="1725" dirty="0">
                <a:cs typeface="Arial" panose="020B0604020202020204" pitchFamily="34" charset="0"/>
              </a:rPr>
              <a:t>+ </a:t>
            </a:r>
            <a:r>
              <a:rPr lang="en-US" altLang="en-US" sz="1725" dirty="0" err="1">
                <a:cs typeface="Arial" panose="020B0604020202020204" pitchFamily="34" charset="0"/>
              </a:rPr>
              <a:t>s</a:t>
            </a:r>
            <a:r>
              <a:rPr lang="en-US" altLang="en-US" sz="1725" baseline="-25000" dirty="0" err="1">
                <a:cs typeface="Arial" panose="020B0604020202020204" pitchFamily="34" charset="0"/>
              </a:rPr>
              <a:t>t</a:t>
            </a:r>
            <a:r>
              <a:rPr lang="en-US" altLang="en-US" sz="1725" dirty="0">
                <a:cs typeface="Arial" panose="020B0604020202020204" pitchFamily="34" charset="0"/>
              </a:rPr>
              <a:t> + </a:t>
            </a:r>
            <a:r>
              <a:rPr lang="en-US" altLang="en-US" sz="1725" dirty="0">
                <a:cs typeface="Arial" panose="020B0604020202020204" pitchFamily="34" charset="0"/>
                <a:sym typeface="Symbol" panose="05050102010706020507" pitchFamily="18" charset="2"/>
              </a:rPr>
              <a:t></a:t>
            </a:r>
            <a:r>
              <a:rPr lang="en-US" altLang="en-US" sz="1725" baseline="-25000" dirty="0">
                <a:cs typeface="Arial" panose="020B0604020202020204" pitchFamily="34" charset="0"/>
              </a:rPr>
              <a:t>t</a:t>
            </a:r>
            <a:r>
              <a:rPr lang="en-IN" altLang="en-US" sz="1725" dirty="0">
                <a:cs typeface="Arial" panose="020B0604020202020204" pitchFamily="34" charset="0"/>
              </a:rPr>
              <a:t> </a:t>
            </a:r>
          </a:p>
          <a:p>
            <a:pPr lvl="1" algn="just" eaLnBrk="1" hangingPunct="1">
              <a:buFont typeface="Wingdings" panose="05000000000000000000" pitchFamily="2" charset="2"/>
              <a:buChar char="v"/>
              <a:defRPr/>
            </a:pPr>
            <a:r>
              <a:rPr lang="en-US" altLang="en-US" sz="1725" dirty="0" err="1">
                <a:cs typeface="Arial" panose="020B0604020202020204" pitchFamily="34" charset="0"/>
              </a:rPr>
              <a:t>X</a:t>
            </a:r>
            <a:r>
              <a:rPr lang="en-US" altLang="en-US" sz="1725" baseline="-25000" dirty="0" err="1">
                <a:cs typeface="Arial" panose="020B0604020202020204" pitchFamily="34" charset="0"/>
              </a:rPr>
              <a:t>t</a:t>
            </a:r>
            <a:r>
              <a:rPr lang="en-US" altLang="en-US" sz="1725" dirty="0">
                <a:cs typeface="Arial" panose="020B0604020202020204" pitchFamily="34" charset="0"/>
              </a:rPr>
              <a:t>  = Random Variable </a:t>
            </a:r>
          </a:p>
          <a:p>
            <a:pPr lvl="1" algn="just" eaLnBrk="1" hangingPunct="1">
              <a:buFont typeface="Wingdings" panose="05000000000000000000" pitchFamily="2" charset="2"/>
              <a:buChar char="v"/>
              <a:defRPr/>
            </a:pPr>
            <a:r>
              <a:rPr lang="en-US" altLang="en-US" sz="1725" dirty="0">
                <a:cs typeface="Arial" panose="020B0604020202020204" pitchFamily="34" charset="0"/>
                <a:sym typeface="Symbol" panose="05050102010706020507" pitchFamily="18" charset="2"/>
              </a:rPr>
              <a:t></a:t>
            </a:r>
            <a:r>
              <a:rPr lang="en-US" altLang="en-US" sz="1725" baseline="-25000" dirty="0">
                <a:cs typeface="Arial" panose="020B0604020202020204" pitchFamily="34" charset="0"/>
              </a:rPr>
              <a:t>t</a:t>
            </a:r>
            <a:r>
              <a:rPr lang="en-US" altLang="en-US" sz="1725" dirty="0">
                <a:cs typeface="Arial" panose="020B0604020202020204" pitchFamily="34" charset="0"/>
              </a:rPr>
              <a:t>  = Trend component (Average)</a:t>
            </a:r>
          </a:p>
          <a:p>
            <a:pPr lvl="1" algn="just" eaLnBrk="1" hangingPunct="1">
              <a:buFont typeface="Wingdings" panose="05000000000000000000" pitchFamily="2" charset="2"/>
              <a:buChar char="v"/>
              <a:defRPr/>
            </a:pPr>
            <a:r>
              <a:rPr lang="en-US" altLang="en-US" sz="1725" dirty="0" err="1">
                <a:cs typeface="Arial" panose="020B0604020202020204" pitchFamily="34" charset="0"/>
              </a:rPr>
              <a:t>s</a:t>
            </a:r>
            <a:r>
              <a:rPr lang="en-US" altLang="en-US" sz="1725" baseline="-25000" dirty="0" err="1">
                <a:cs typeface="Arial" panose="020B0604020202020204" pitchFamily="34" charset="0"/>
              </a:rPr>
              <a:t>t</a:t>
            </a:r>
            <a:r>
              <a:rPr lang="en-US" altLang="en-US" sz="1725" dirty="0">
                <a:cs typeface="Arial" panose="020B0604020202020204" pitchFamily="34" charset="0"/>
              </a:rPr>
              <a:t>  = Seasonal Component</a:t>
            </a:r>
          </a:p>
          <a:p>
            <a:pPr lvl="1" algn="just" eaLnBrk="1" hangingPunct="1">
              <a:buFont typeface="Wingdings" panose="05000000000000000000" pitchFamily="2" charset="2"/>
              <a:buChar char="v"/>
              <a:defRPr/>
            </a:pPr>
            <a:r>
              <a:rPr lang="en-US" altLang="en-US" sz="1725" dirty="0">
                <a:cs typeface="Arial" panose="020B0604020202020204" pitchFamily="34" charset="0"/>
                <a:sym typeface="Symbol" panose="05050102010706020507" pitchFamily="18" charset="2"/>
              </a:rPr>
              <a:t></a:t>
            </a:r>
            <a:r>
              <a:rPr lang="en-US" altLang="en-US" sz="1725" baseline="-25000" dirty="0">
                <a:cs typeface="Arial" panose="020B0604020202020204" pitchFamily="34" charset="0"/>
              </a:rPr>
              <a:t>t</a:t>
            </a:r>
            <a:r>
              <a:rPr lang="en-IN" altLang="en-US" sz="1725" dirty="0">
                <a:cs typeface="Arial" panose="020B0604020202020204" pitchFamily="34" charset="0"/>
              </a:rPr>
              <a:t>  =</a:t>
            </a:r>
            <a:r>
              <a:rPr lang="en-US" altLang="en-US" sz="1725" dirty="0">
                <a:cs typeface="Arial" panose="020B0604020202020204" pitchFamily="34" charset="0"/>
              </a:rPr>
              <a:t> Random noise component</a:t>
            </a:r>
          </a:p>
          <a:p>
            <a:pPr algn="just" eaLnBrk="1" hangingPunct="1">
              <a:buFont typeface="Wingdings" panose="05000000000000000000" pitchFamily="2" charset="2"/>
              <a:buChar char="§"/>
              <a:defRPr/>
            </a:pPr>
            <a:r>
              <a:rPr lang="en-US" altLang="en-US" sz="1725" dirty="0">
                <a:cs typeface="Arial" panose="020B0604020202020204" pitchFamily="34" charset="0"/>
              </a:rPr>
              <a:t>Our aim is to</a:t>
            </a:r>
          </a:p>
          <a:p>
            <a:pPr lvl="1" algn="just" eaLnBrk="1" hangingPunct="1">
              <a:buFont typeface="Wingdings" panose="05000000000000000000" pitchFamily="2" charset="2"/>
              <a:buChar char="v"/>
              <a:defRPr/>
            </a:pPr>
            <a:r>
              <a:rPr lang="en-US" altLang="en-US" sz="1725" dirty="0">
                <a:cs typeface="Arial" panose="020B0604020202020204" pitchFamily="34" charset="0"/>
              </a:rPr>
              <a:t>Estimate deterministic component </a:t>
            </a:r>
            <a:r>
              <a:rPr lang="en-US" altLang="en-US" sz="1725" dirty="0">
                <a:cs typeface="Arial" panose="020B0604020202020204" pitchFamily="34" charset="0"/>
                <a:sym typeface="Symbol" panose="05050102010706020507" pitchFamily="18" charset="2"/>
              </a:rPr>
              <a:t></a:t>
            </a:r>
            <a:r>
              <a:rPr lang="en-US" altLang="en-US" sz="1725" baseline="-25000" dirty="0">
                <a:cs typeface="Arial" panose="020B0604020202020204" pitchFamily="34" charset="0"/>
              </a:rPr>
              <a:t>t </a:t>
            </a:r>
            <a:r>
              <a:rPr lang="en-US" altLang="en-US" sz="1725" dirty="0">
                <a:cs typeface="Arial" panose="020B0604020202020204" pitchFamily="34" charset="0"/>
              </a:rPr>
              <a:t>and </a:t>
            </a:r>
            <a:r>
              <a:rPr lang="en-US" altLang="en-US" sz="1725" dirty="0" err="1">
                <a:cs typeface="Arial" panose="020B0604020202020204" pitchFamily="34" charset="0"/>
              </a:rPr>
              <a:t>s</a:t>
            </a:r>
            <a:r>
              <a:rPr lang="en-US" altLang="en-US" sz="1725" baseline="-25000" dirty="0" err="1">
                <a:cs typeface="Arial" panose="020B0604020202020204" pitchFamily="34" charset="0"/>
              </a:rPr>
              <a:t>t</a:t>
            </a:r>
            <a:r>
              <a:rPr lang="en-US" altLang="en-US" sz="1725" dirty="0">
                <a:cs typeface="Arial" panose="020B0604020202020204" pitchFamily="34" charset="0"/>
              </a:rPr>
              <a:t> </a:t>
            </a:r>
          </a:p>
          <a:p>
            <a:pPr lvl="1" algn="just" eaLnBrk="1" hangingPunct="1">
              <a:buFont typeface="Wingdings" panose="05000000000000000000" pitchFamily="2" charset="2"/>
              <a:buChar char="v"/>
              <a:defRPr/>
            </a:pPr>
            <a:r>
              <a:rPr lang="en-US" altLang="en-US" sz="1725" dirty="0">
                <a:cs typeface="Arial" panose="020B0604020202020204" pitchFamily="34" charset="0"/>
              </a:rPr>
              <a:t>Calculate properties of </a:t>
            </a:r>
            <a:r>
              <a:rPr lang="en-US" altLang="en-US" sz="1725" dirty="0">
                <a:cs typeface="Arial" panose="020B0604020202020204" pitchFamily="34" charset="0"/>
                <a:sym typeface="Symbol" panose="05050102010706020507" pitchFamily="18" charset="2"/>
              </a:rPr>
              <a:t></a:t>
            </a:r>
            <a:r>
              <a:rPr lang="en-US" altLang="en-US" sz="1725" baseline="-25000" dirty="0">
                <a:cs typeface="Arial" panose="020B0604020202020204" pitchFamily="34" charset="0"/>
              </a:rPr>
              <a:t>t</a:t>
            </a:r>
            <a:r>
              <a:rPr lang="en-IN" altLang="en-US" sz="1725" dirty="0">
                <a:cs typeface="Arial" panose="020B0604020202020204" pitchFamily="34" charset="0"/>
              </a:rPr>
              <a:t> using </a:t>
            </a:r>
            <a:r>
              <a:rPr lang="en-IN" altLang="en-US" sz="1725" b="1" dirty="0">
                <a:solidFill>
                  <a:srgbClr val="FF0000"/>
                </a:solidFill>
                <a:cs typeface="Arial" panose="020B0604020202020204" pitchFamily="34" charset="0"/>
              </a:rPr>
              <a:t>stationary</a:t>
            </a:r>
            <a:r>
              <a:rPr lang="en-IN" altLang="en-US" sz="1725" dirty="0">
                <a:cs typeface="Arial" panose="020B0604020202020204" pitchFamily="34" charset="0"/>
              </a:rPr>
              <a:t> probabilistic model</a:t>
            </a:r>
          </a:p>
          <a:p>
            <a:pPr lvl="1" algn="just" eaLnBrk="1" hangingPunct="1">
              <a:buFont typeface="Wingdings" panose="05000000000000000000" pitchFamily="2" charset="2"/>
              <a:buChar char="v"/>
              <a:defRPr/>
            </a:pPr>
            <a:r>
              <a:rPr lang="en-US" altLang="en-US" sz="1725" dirty="0">
                <a:cs typeface="Arial" panose="020B0604020202020204" pitchFamily="34" charset="0"/>
              </a:rPr>
              <a:t>Use above two for purpose of prediction and simulation of {</a:t>
            </a:r>
            <a:r>
              <a:rPr lang="en-US" altLang="en-US" sz="1725" dirty="0" err="1">
                <a:cs typeface="Arial" panose="020B0604020202020204" pitchFamily="34" charset="0"/>
              </a:rPr>
              <a:t>X</a:t>
            </a:r>
            <a:r>
              <a:rPr lang="en-US" altLang="en-US" sz="1725" baseline="-25000" dirty="0" err="1">
                <a:cs typeface="Arial" panose="020B0604020202020204" pitchFamily="34" charset="0"/>
              </a:rPr>
              <a:t>t</a:t>
            </a:r>
            <a:r>
              <a:rPr lang="en-US" altLang="en-US" sz="1725" baseline="-25000" dirty="0">
                <a:cs typeface="Arial" panose="020B0604020202020204" pitchFamily="34" charset="0"/>
              </a:rPr>
              <a:t> </a:t>
            </a:r>
            <a:r>
              <a:rPr lang="en-US" altLang="en-US" sz="1725" dirty="0">
                <a:cs typeface="Arial" panose="020B0604020202020204" pitchFamily="34" charset="0"/>
              </a:rPr>
              <a:t>}</a:t>
            </a:r>
          </a:p>
        </p:txBody>
      </p:sp>
      <p:sp>
        <p:nvSpPr>
          <p:cNvPr id="7" name="Date Placeholder 6">
            <a:extLst>
              <a:ext uri="{FF2B5EF4-FFF2-40B4-BE49-F238E27FC236}">
                <a16:creationId xmlns:a16="http://schemas.microsoft.com/office/drawing/2014/main" id="{F2F1992A-E6DB-44AD-BCE7-97CB1BCF1C74}"/>
              </a:ext>
            </a:extLst>
          </p:cNvPr>
          <p:cNvSpPr>
            <a:spLocks noGrp="1"/>
          </p:cNvSpPr>
          <p:nvPr>
            <p:ph type="dt" sz="quarter" idx="10"/>
          </p:nvPr>
        </p:nvSpPr>
        <p:spPr/>
        <p:txBody>
          <a:bodyPr/>
          <a:lstStyle/>
          <a:p>
            <a:pPr>
              <a:defRPr/>
            </a:pPr>
            <a:r>
              <a:rPr lang="en-US"/>
              <a:t>RNSengupta, DoMS, IIT Kanpur, INDIA</a:t>
            </a:r>
          </a:p>
        </p:txBody>
      </p:sp>
      <p:sp>
        <p:nvSpPr>
          <p:cNvPr id="44037" name="Slide Number Placeholder 7">
            <a:extLst>
              <a:ext uri="{FF2B5EF4-FFF2-40B4-BE49-F238E27FC236}">
                <a16:creationId xmlns:a16="http://schemas.microsoft.com/office/drawing/2014/main" id="{E14AA63E-5BBB-494E-AFE5-6D2AE3FCD61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20BEBB3B-4A96-49EF-B07C-84E1BD7E8476}" type="slidenum">
              <a:rPr lang="en-US" altLang="en-US" sz="1000"/>
              <a:pPr>
                <a:spcBef>
                  <a:spcPct val="0"/>
                </a:spcBef>
                <a:buFontTx/>
                <a:buNone/>
              </a:pPr>
              <a:t>11</a:t>
            </a:fld>
            <a:endParaRPr lang="en-US" altLang="en-US" sz="1000"/>
          </a:p>
        </p:txBody>
      </p:sp>
      <p:sp>
        <p:nvSpPr>
          <p:cNvPr id="9" name="Footer Placeholder 8">
            <a:extLst>
              <a:ext uri="{FF2B5EF4-FFF2-40B4-BE49-F238E27FC236}">
                <a16:creationId xmlns:a16="http://schemas.microsoft.com/office/drawing/2014/main" id="{CE94992F-C1FF-44A5-A7CA-89C7155B8DBC}"/>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F7DF33AF-DD44-4DDB-88E7-05079A5B4205}"/>
              </a:ext>
            </a:extLst>
          </p:cNvPr>
          <p:cNvSpPr>
            <a:spLocks noGrp="1" noChangeArrowheads="1"/>
          </p:cNvSpPr>
          <p:nvPr>
            <p:ph type="title"/>
          </p:nvPr>
        </p:nvSpPr>
        <p:spPr/>
        <p:txBody>
          <a:bodyPr/>
          <a:lstStyle/>
          <a:p>
            <a:pPr eaLnBrk="1" hangingPunct="1"/>
            <a:r>
              <a:rPr lang="en-US" altLang="en-US" sz="3500" b="1">
                <a:solidFill>
                  <a:srgbClr val="0000FF"/>
                </a:solidFill>
                <a:cs typeface="Arial" panose="020B0604020202020204" pitchFamily="34" charset="0"/>
              </a:rPr>
              <a:t>Basic Properties of ACVF and ACF</a:t>
            </a:r>
            <a:endParaRPr lang="en-IN" altLang="en-US" sz="3500" b="1">
              <a:solidFill>
                <a:srgbClr val="0000FF"/>
              </a:solidFill>
              <a:cs typeface="Arial" panose="020B0604020202020204" pitchFamily="34" charset="0"/>
            </a:endParaRPr>
          </a:p>
        </p:txBody>
      </p:sp>
      <p:sp>
        <p:nvSpPr>
          <p:cNvPr id="45059" name="Content Placeholder 2">
            <a:extLst>
              <a:ext uri="{FF2B5EF4-FFF2-40B4-BE49-F238E27FC236}">
                <a16:creationId xmlns:a16="http://schemas.microsoft.com/office/drawing/2014/main" id="{D40AB7D6-80A2-454A-9DD9-32509BA8F06A}"/>
              </a:ext>
            </a:extLst>
          </p:cNvPr>
          <p:cNvSpPr>
            <a:spLocks noGrp="1" noChangeArrowheads="1"/>
          </p:cNvSpPr>
          <p:nvPr>
            <p:ph idx="1"/>
          </p:nvPr>
        </p:nvSpPr>
        <p:spPr>
          <a:xfrm>
            <a:off x="533400" y="1063625"/>
            <a:ext cx="8153400" cy="3530600"/>
          </a:xfrm>
        </p:spPr>
        <p:txBody>
          <a:bodyPr/>
          <a:lstStyle/>
          <a:p>
            <a:pPr algn="just" eaLnBrk="1" hangingPunct="1">
              <a:buFont typeface="Wingdings" panose="05000000000000000000" pitchFamily="2" charset="2"/>
              <a:buChar char="§"/>
            </a:pPr>
            <a:r>
              <a:rPr lang="en-US" altLang="en-US" sz="2800">
                <a:cs typeface="Arial" panose="020B0604020202020204" pitchFamily="34" charset="0"/>
              </a:rPr>
              <a:t>The </a:t>
            </a:r>
            <a:r>
              <a:rPr lang="en-US" altLang="en-US" sz="2800" b="1">
                <a:solidFill>
                  <a:srgbClr val="FF0000"/>
                </a:solidFill>
                <a:cs typeface="Arial" panose="020B0604020202020204" pitchFamily="34" charset="0"/>
              </a:rPr>
              <a:t>ACVF</a:t>
            </a:r>
            <a:r>
              <a:rPr lang="en-US" altLang="en-US" sz="2800">
                <a:cs typeface="Arial" panose="020B0604020202020204" pitchFamily="34" charset="0"/>
              </a:rPr>
              <a:t> (</a:t>
            </a:r>
            <a:r>
              <a:rPr lang="en-US" altLang="en-US" sz="2800" b="1">
                <a:solidFill>
                  <a:srgbClr val="FF0000"/>
                </a:solidFill>
                <a:cs typeface="Arial" panose="020B0604020202020204" pitchFamily="34" charset="0"/>
              </a:rPr>
              <a:t>auto covariance function</a:t>
            </a:r>
            <a:r>
              <a:rPr lang="en-US" altLang="en-US" sz="2800">
                <a:cs typeface="Arial" panose="020B0604020202020204" pitchFamily="34" charset="0"/>
              </a:rPr>
              <a:t>) and </a:t>
            </a:r>
            <a:r>
              <a:rPr lang="en-US" altLang="en-US" sz="2800" b="1">
                <a:solidFill>
                  <a:srgbClr val="FF0000"/>
                </a:solidFill>
                <a:cs typeface="Arial" panose="020B0604020202020204" pitchFamily="34" charset="0"/>
              </a:rPr>
              <a:t>ACF</a:t>
            </a:r>
            <a:r>
              <a:rPr lang="en-US" altLang="en-US" sz="2800">
                <a:cs typeface="Arial" panose="020B0604020202020204" pitchFamily="34" charset="0"/>
              </a:rPr>
              <a:t> (</a:t>
            </a:r>
            <a:r>
              <a:rPr lang="en-US" altLang="en-US" sz="2800" b="1">
                <a:solidFill>
                  <a:srgbClr val="FF0000"/>
                </a:solidFill>
                <a:cs typeface="Arial" panose="020B0604020202020204" pitchFamily="34" charset="0"/>
              </a:rPr>
              <a:t>auto correlation function</a:t>
            </a:r>
            <a:r>
              <a:rPr lang="en-US" altLang="en-US" sz="2800">
                <a:cs typeface="Arial" panose="020B0604020202020204" pitchFamily="34" charset="0"/>
              </a:rPr>
              <a:t>) provides a useful measure of the </a:t>
            </a:r>
            <a:r>
              <a:rPr lang="en-US" altLang="en-US" sz="2800" b="1">
                <a:solidFill>
                  <a:srgbClr val="FF0000"/>
                </a:solidFill>
                <a:cs typeface="Arial" panose="020B0604020202020204" pitchFamily="34" charset="0"/>
              </a:rPr>
              <a:t>degree of dependence</a:t>
            </a:r>
            <a:r>
              <a:rPr lang="en-US" altLang="en-US" sz="2800">
                <a:cs typeface="Arial" panose="020B0604020202020204" pitchFamily="34" charset="0"/>
              </a:rPr>
              <a:t> among the values of the time series at different times</a:t>
            </a:r>
          </a:p>
          <a:p>
            <a:pPr algn="just" eaLnBrk="1" hangingPunct="1">
              <a:buFont typeface="Wingdings" panose="05000000000000000000" pitchFamily="2" charset="2"/>
              <a:buChar char="§"/>
            </a:pPr>
            <a:r>
              <a:rPr lang="en-US" altLang="en-US" sz="2800">
                <a:cs typeface="Arial" panose="020B0604020202020204" pitchFamily="34" charset="0"/>
              </a:rPr>
              <a:t>Plays an important role in </a:t>
            </a:r>
            <a:r>
              <a:rPr lang="en-US" altLang="en-US" sz="2800" b="1">
                <a:solidFill>
                  <a:srgbClr val="FF0000"/>
                </a:solidFill>
                <a:cs typeface="Arial" panose="020B0604020202020204" pitchFamily="34" charset="0"/>
              </a:rPr>
              <a:t>predicting</a:t>
            </a:r>
            <a:r>
              <a:rPr lang="en-US" altLang="en-US" sz="2800">
                <a:cs typeface="Arial" panose="020B0604020202020204" pitchFamily="34" charset="0"/>
              </a:rPr>
              <a:t> future values of the series in terms of </a:t>
            </a:r>
            <a:r>
              <a:rPr lang="en-US" altLang="en-US" sz="2800" b="1">
                <a:solidFill>
                  <a:srgbClr val="FF0000"/>
                </a:solidFill>
                <a:cs typeface="Arial" panose="020B0604020202020204" pitchFamily="34" charset="0"/>
              </a:rPr>
              <a:t>past</a:t>
            </a:r>
            <a:r>
              <a:rPr lang="en-US" altLang="en-US" sz="2800">
                <a:cs typeface="Arial" panose="020B0604020202020204" pitchFamily="34" charset="0"/>
              </a:rPr>
              <a:t> and </a:t>
            </a:r>
            <a:r>
              <a:rPr lang="en-US" altLang="en-US" sz="2800" b="1">
                <a:solidFill>
                  <a:srgbClr val="FF0000"/>
                </a:solidFill>
                <a:cs typeface="Arial" panose="020B0604020202020204" pitchFamily="34" charset="0"/>
              </a:rPr>
              <a:t>present</a:t>
            </a:r>
            <a:r>
              <a:rPr lang="en-US" altLang="en-US" sz="2800">
                <a:cs typeface="Arial" panose="020B0604020202020204" pitchFamily="34" charset="0"/>
              </a:rPr>
              <a:t> values</a:t>
            </a:r>
          </a:p>
        </p:txBody>
      </p:sp>
      <p:sp>
        <p:nvSpPr>
          <p:cNvPr id="45060" name="Rectangle 2">
            <a:extLst>
              <a:ext uri="{FF2B5EF4-FFF2-40B4-BE49-F238E27FC236}">
                <a16:creationId xmlns:a16="http://schemas.microsoft.com/office/drawing/2014/main" id="{0378DDC1-3198-4D73-A478-9E0260B8E5A3}"/>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45061" name="Rectangle 3">
            <a:extLst>
              <a:ext uri="{FF2B5EF4-FFF2-40B4-BE49-F238E27FC236}">
                <a16:creationId xmlns:a16="http://schemas.microsoft.com/office/drawing/2014/main" id="{D79D80E6-C90F-4023-AC3E-1B9E027436A6}"/>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45062" name="Rectangle 5">
            <a:extLst>
              <a:ext uri="{FF2B5EF4-FFF2-40B4-BE49-F238E27FC236}">
                <a16:creationId xmlns:a16="http://schemas.microsoft.com/office/drawing/2014/main" id="{F2574B25-C88A-4C05-8DB5-DE34448354EE}"/>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45063" name="Rectangle 6">
            <a:extLst>
              <a:ext uri="{FF2B5EF4-FFF2-40B4-BE49-F238E27FC236}">
                <a16:creationId xmlns:a16="http://schemas.microsoft.com/office/drawing/2014/main" id="{08598A7D-5A4B-4487-815C-7FC2AFDE9A3F}"/>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45064" name="Rectangle 8">
            <a:extLst>
              <a:ext uri="{FF2B5EF4-FFF2-40B4-BE49-F238E27FC236}">
                <a16:creationId xmlns:a16="http://schemas.microsoft.com/office/drawing/2014/main" id="{9BA7CE4A-917C-4FCC-A332-FF5E878B886F}"/>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45065" name="Rectangle 10">
            <a:extLst>
              <a:ext uri="{FF2B5EF4-FFF2-40B4-BE49-F238E27FC236}">
                <a16:creationId xmlns:a16="http://schemas.microsoft.com/office/drawing/2014/main" id="{505871B1-4D1F-415B-890E-8332FFB7FC52}"/>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45066" name="Rectangle 12">
            <a:extLst>
              <a:ext uri="{FF2B5EF4-FFF2-40B4-BE49-F238E27FC236}">
                <a16:creationId xmlns:a16="http://schemas.microsoft.com/office/drawing/2014/main" id="{8F36208F-EB48-42DC-9B96-5D99B8AF276A}"/>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45067" name="Rectangle 13">
            <a:extLst>
              <a:ext uri="{FF2B5EF4-FFF2-40B4-BE49-F238E27FC236}">
                <a16:creationId xmlns:a16="http://schemas.microsoft.com/office/drawing/2014/main" id="{CA40902F-1C6C-4D2A-9D41-275EAD826C24}"/>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7" name="Date Placeholder 6">
            <a:extLst>
              <a:ext uri="{FF2B5EF4-FFF2-40B4-BE49-F238E27FC236}">
                <a16:creationId xmlns:a16="http://schemas.microsoft.com/office/drawing/2014/main" id="{30D3CC7D-F417-4589-A8B8-E77AE4216CF9}"/>
              </a:ext>
            </a:extLst>
          </p:cNvPr>
          <p:cNvSpPr>
            <a:spLocks noGrp="1"/>
          </p:cNvSpPr>
          <p:nvPr>
            <p:ph type="dt" sz="quarter" idx="10"/>
          </p:nvPr>
        </p:nvSpPr>
        <p:spPr/>
        <p:txBody>
          <a:bodyPr/>
          <a:lstStyle/>
          <a:p>
            <a:pPr>
              <a:defRPr/>
            </a:pPr>
            <a:r>
              <a:rPr lang="en-US"/>
              <a:t>RNSengupta, DoMS, IIT Kanpur, INDIA</a:t>
            </a:r>
          </a:p>
        </p:txBody>
      </p:sp>
      <p:sp>
        <p:nvSpPr>
          <p:cNvPr id="45069" name="Slide Number Placeholder 7">
            <a:extLst>
              <a:ext uri="{FF2B5EF4-FFF2-40B4-BE49-F238E27FC236}">
                <a16:creationId xmlns:a16="http://schemas.microsoft.com/office/drawing/2014/main" id="{BEFA8EE4-DABD-4018-8B15-920AF02C0E0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1F2F4E36-5C40-441C-884C-7214AFB8ADD1}" type="slidenum">
              <a:rPr lang="en-US" altLang="en-US" sz="1000"/>
              <a:pPr>
                <a:spcBef>
                  <a:spcPct val="0"/>
                </a:spcBef>
                <a:buFontTx/>
                <a:buNone/>
              </a:pPr>
              <a:t>12</a:t>
            </a:fld>
            <a:endParaRPr lang="en-US" altLang="en-US" sz="1000"/>
          </a:p>
        </p:txBody>
      </p:sp>
      <p:sp>
        <p:nvSpPr>
          <p:cNvPr id="9" name="Footer Placeholder 8">
            <a:extLst>
              <a:ext uri="{FF2B5EF4-FFF2-40B4-BE49-F238E27FC236}">
                <a16:creationId xmlns:a16="http://schemas.microsoft.com/office/drawing/2014/main" id="{1B7C6DF5-B7CF-4B64-B93C-6508797C0506}"/>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E2EF3B4D-B247-4056-B3A0-4C4C3FCBA5F0}"/>
              </a:ext>
            </a:extLst>
          </p:cNvPr>
          <p:cNvSpPr>
            <a:spLocks noGrp="1" noChangeArrowheads="1"/>
          </p:cNvSpPr>
          <p:nvPr>
            <p:ph type="title"/>
          </p:nvPr>
        </p:nvSpPr>
        <p:spPr/>
        <p:txBody>
          <a:bodyPr/>
          <a:lstStyle/>
          <a:p>
            <a:pPr eaLnBrk="1" hangingPunct="1"/>
            <a:r>
              <a:rPr lang="en-US" altLang="en-US" sz="3500" b="1">
                <a:solidFill>
                  <a:srgbClr val="0000FF"/>
                </a:solidFill>
                <a:cs typeface="Arial" panose="020B0604020202020204" pitchFamily="34" charset="0"/>
              </a:rPr>
              <a:t>Basic Properties of ACVF</a:t>
            </a:r>
            <a:endParaRPr lang="en-IN" altLang="en-US" sz="3500" b="1">
              <a:solidFill>
                <a:srgbClr val="0000FF"/>
              </a:solidFill>
              <a:cs typeface="Arial" panose="020B0604020202020204" pitchFamily="34" charset="0"/>
            </a:endParaRPr>
          </a:p>
        </p:txBody>
      </p:sp>
      <p:sp>
        <p:nvSpPr>
          <p:cNvPr id="46083" name="Content Placeholder 2">
            <a:extLst>
              <a:ext uri="{FF2B5EF4-FFF2-40B4-BE49-F238E27FC236}">
                <a16:creationId xmlns:a16="http://schemas.microsoft.com/office/drawing/2014/main" id="{17152A74-C2D2-4006-BBCD-7CA12BDB9B0E}"/>
              </a:ext>
            </a:extLst>
          </p:cNvPr>
          <p:cNvSpPr>
            <a:spLocks noGrp="1" noChangeArrowheads="1"/>
          </p:cNvSpPr>
          <p:nvPr>
            <p:ph idx="1"/>
          </p:nvPr>
        </p:nvSpPr>
        <p:spPr>
          <a:xfrm>
            <a:off x="533400" y="1063625"/>
            <a:ext cx="8153400" cy="3530600"/>
          </a:xfrm>
        </p:spPr>
        <p:txBody>
          <a:bodyPr/>
          <a:lstStyle/>
          <a:p>
            <a:pPr algn="just" eaLnBrk="1" hangingPunct="1">
              <a:buClr>
                <a:schemeClr val="tx1"/>
              </a:buClr>
              <a:buFont typeface="Wingdings" panose="05000000000000000000" pitchFamily="2" charset="2"/>
              <a:buChar char="§"/>
            </a:pPr>
            <a:r>
              <a:rPr lang="en-US" altLang="en-US" sz="3500">
                <a:cs typeface="Arial" panose="020B0604020202020204" pitchFamily="34" charset="0"/>
              </a:rPr>
              <a:t>|</a:t>
            </a:r>
            <a:r>
              <a:rPr lang="en-US" altLang="en-US" sz="3500">
                <a:cs typeface="Arial" panose="020B0604020202020204" pitchFamily="34" charset="0"/>
                <a:sym typeface="Symbol" panose="05050102010706020507" pitchFamily="18" charset="2"/>
              </a:rPr>
              <a:t>(ℎ)|  (0) for all ℎ, i.e., absolute value of </a:t>
            </a:r>
            <a:r>
              <a:rPr lang="en-US" altLang="en-US" sz="3500" b="1">
                <a:solidFill>
                  <a:srgbClr val="FF3300"/>
                </a:solidFill>
                <a:cs typeface="Arial" panose="020B0604020202020204" pitchFamily="34" charset="0"/>
              </a:rPr>
              <a:t>ACVF</a:t>
            </a:r>
            <a:r>
              <a:rPr lang="en-US" altLang="en-US" sz="3500">
                <a:cs typeface="Arial" panose="020B0604020202020204" pitchFamily="34" charset="0"/>
                <a:sym typeface="Symbol" panose="05050102010706020507" pitchFamily="18" charset="2"/>
              </a:rPr>
              <a:t> </a:t>
            </a:r>
            <a:r>
              <a:rPr lang="en-US" altLang="en-US" sz="3600">
                <a:cs typeface="Arial" panose="020B0604020202020204" pitchFamily="34" charset="0"/>
              </a:rPr>
              <a:t>(</a:t>
            </a:r>
            <a:r>
              <a:rPr lang="en-US" altLang="en-US" sz="3600" b="1">
                <a:solidFill>
                  <a:srgbClr val="FF0000"/>
                </a:solidFill>
                <a:cs typeface="Arial" panose="020B0604020202020204" pitchFamily="34" charset="0"/>
              </a:rPr>
              <a:t>auto covariance function</a:t>
            </a:r>
            <a:r>
              <a:rPr lang="en-US" altLang="en-US" sz="3600">
                <a:cs typeface="Arial" panose="020B0604020202020204" pitchFamily="34" charset="0"/>
              </a:rPr>
              <a:t>) </a:t>
            </a:r>
            <a:r>
              <a:rPr lang="en-US" altLang="en-US" sz="3500">
                <a:cs typeface="Arial" panose="020B0604020202020204" pitchFamily="34" charset="0"/>
                <a:sym typeface="Symbol" panose="05050102010706020507" pitchFamily="18" charset="2"/>
              </a:rPr>
              <a:t>at any lag ℎ is </a:t>
            </a:r>
            <a:r>
              <a:rPr lang="en-US" altLang="en-US" sz="3500" b="1">
                <a:solidFill>
                  <a:srgbClr val="FF0000"/>
                </a:solidFill>
                <a:cs typeface="Arial" panose="020B0604020202020204" pitchFamily="34" charset="0"/>
                <a:sym typeface="Symbol" panose="05050102010706020507" pitchFamily="18" charset="2"/>
              </a:rPr>
              <a:t>bounded</a:t>
            </a:r>
            <a:r>
              <a:rPr lang="en-US" altLang="en-US" sz="3500">
                <a:cs typeface="Arial" panose="020B0604020202020204" pitchFamily="34" charset="0"/>
                <a:sym typeface="Symbol" panose="05050102010706020507" pitchFamily="18" charset="2"/>
              </a:rPr>
              <a:t> by the variance of the process</a:t>
            </a:r>
          </a:p>
          <a:p>
            <a:pPr algn="just" eaLnBrk="1" hangingPunct="1">
              <a:buClr>
                <a:schemeClr val="tx1"/>
              </a:buClr>
              <a:buFont typeface="Wingdings" panose="05000000000000000000" pitchFamily="2" charset="2"/>
              <a:buChar char="§"/>
            </a:pPr>
            <a:r>
              <a:rPr lang="en-US" altLang="en-US" sz="3500">
                <a:cs typeface="Arial" panose="020B0604020202020204" pitchFamily="34" charset="0"/>
                <a:sym typeface="Symbol" panose="05050102010706020507" pitchFamily="18" charset="2"/>
              </a:rPr>
              <a:t>(0)  0, i.e., </a:t>
            </a:r>
            <a:r>
              <a:rPr lang="en-US" altLang="en-US" sz="3500" b="1">
                <a:solidFill>
                  <a:srgbClr val="FF3300"/>
                </a:solidFill>
                <a:cs typeface="Arial" panose="020B0604020202020204" pitchFamily="34" charset="0"/>
              </a:rPr>
              <a:t>ACVF</a:t>
            </a:r>
            <a:r>
              <a:rPr lang="en-US" altLang="en-US" sz="3500">
                <a:cs typeface="Arial" panose="020B0604020202020204" pitchFamily="34" charset="0"/>
                <a:sym typeface="Symbol" panose="05050102010706020507" pitchFamily="18" charset="2"/>
              </a:rPr>
              <a:t> </a:t>
            </a:r>
            <a:r>
              <a:rPr lang="en-US" altLang="en-US" sz="3600">
                <a:cs typeface="Arial" panose="020B0604020202020204" pitchFamily="34" charset="0"/>
              </a:rPr>
              <a:t>(</a:t>
            </a:r>
            <a:r>
              <a:rPr lang="en-US" altLang="en-US" sz="3600" b="1">
                <a:solidFill>
                  <a:srgbClr val="FF0000"/>
                </a:solidFill>
                <a:cs typeface="Arial" panose="020B0604020202020204" pitchFamily="34" charset="0"/>
              </a:rPr>
              <a:t>auto covariance function</a:t>
            </a:r>
            <a:r>
              <a:rPr lang="en-US" altLang="en-US" sz="3600">
                <a:cs typeface="Arial" panose="020B0604020202020204" pitchFamily="34" charset="0"/>
              </a:rPr>
              <a:t>) </a:t>
            </a:r>
            <a:r>
              <a:rPr lang="en-US" altLang="en-US" sz="3500">
                <a:cs typeface="Arial" panose="020B0604020202020204" pitchFamily="34" charset="0"/>
                <a:sym typeface="Symbol" panose="05050102010706020507" pitchFamily="18" charset="2"/>
              </a:rPr>
              <a:t>is </a:t>
            </a:r>
            <a:r>
              <a:rPr lang="en-US" altLang="en-US" sz="3500" b="1">
                <a:solidFill>
                  <a:srgbClr val="FF0000"/>
                </a:solidFill>
                <a:cs typeface="Arial" panose="020B0604020202020204" pitchFamily="34" charset="0"/>
                <a:sym typeface="Symbol" panose="05050102010706020507" pitchFamily="18" charset="2"/>
              </a:rPr>
              <a:t>maximum</a:t>
            </a:r>
            <a:r>
              <a:rPr lang="en-US" altLang="en-US" sz="3500">
                <a:cs typeface="Arial" panose="020B0604020202020204" pitchFamily="34" charset="0"/>
                <a:sym typeface="Symbol" panose="05050102010706020507" pitchFamily="18" charset="2"/>
              </a:rPr>
              <a:t> when ℎ = 0</a:t>
            </a:r>
            <a:endParaRPr lang="en-US" altLang="en-US" sz="3500">
              <a:cs typeface="Arial" panose="020B0604020202020204" pitchFamily="34" charset="0"/>
            </a:endParaRPr>
          </a:p>
        </p:txBody>
      </p:sp>
      <p:sp>
        <p:nvSpPr>
          <p:cNvPr id="46084" name="Rectangle 2">
            <a:extLst>
              <a:ext uri="{FF2B5EF4-FFF2-40B4-BE49-F238E27FC236}">
                <a16:creationId xmlns:a16="http://schemas.microsoft.com/office/drawing/2014/main" id="{6D78A85D-EAA5-48EB-A841-07FE9780F22A}"/>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46085" name="Rectangle 3">
            <a:extLst>
              <a:ext uri="{FF2B5EF4-FFF2-40B4-BE49-F238E27FC236}">
                <a16:creationId xmlns:a16="http://schemas.microsoft.com/office/drawing/2014/main" id="{65F1A3FE-9CBF-45D9-B3A7-39423D2F4DBC}"/>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46086" name="Rectangle 5">
            <a:extLst>
              <a:ext uri="{FF2B5EF4-FFF2-40B4-BE49-F238E27FC236}">
                <a16:creationId xmlns:a16="http://schemas.microsoft.com/office/drawing/2014/main" id="{C0C6CE47-52E8-4824-A8C0-1D48341D82A8}"/>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46087" name="Rectangle 6">
            <a:extLst>
              <a:ext uri="{FF2B5EF4-FFF2-40B4-BE49-F238E27FC236}">
                <a16:creationId xmlns:a16="http://schemas.microsoft.com/office/drawing/2014/main" id="{2379AAC3-DD14-4A66-9B54-D923EB6B2843}"/>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46088" name="Rectangle 8">
            <a:extLst>
              <a:ext uri="{FF2B5EF4-FFF2-40B4-BE49-F238E27FC236}">
                <a16:creationId xmlns:a16="http://schemas.microsoft.com/office/drawing/2014/main" id="{0C728718-7EB6-40EF-9D10-F5123D572C97}"/>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46089" name="Rectangle 10">
            <a:extLst>
              <a:ext uri="{FF2B5EF4-FFF2-40B4-BE49-F238E27FC236}">
                <a16:creationId xmlns:a16="http://schemas.microsoft.com/office/drawing/2014/main" id="{8AA44224-C7C4-4A6D-B9F7-CAAE5A69088A}"/>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46090" name="Rectangle 12">
            <a:extLst>
              <a:ext uri="{FF2B5EF4-FFF2-40B4-BE49-F238E27FC236}">
                <a16:creationId xmlns:a16="http://schemas.microsoft.com/office/drawing/2014/main" id="{59630BD4-5FAA-43C3-9B18-6AD851851AED}"/>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46091" name="Rectangle 13">
            <a:extLst>
              <a:ext uri="{FF2B5EF4-FFF2-40B4-BE49-F238E27FC236}">
                <a16:creationId xmlns:a16="http://schemas.microsoft.com/office/drawing/2014/main" id="{87426F38-1F95-49F8-82F2-181901EB7CDF}"/>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7" name="Date Placeholder 6">
            <a:extLst>
              <a:ext uri="{FF2B5EF4-FFF2-40B4-BE49-F238E27FC236}">
                <a16:creationId xmlns:a16="http://schemas.microsoft.com/office/drawing/2014/main" id="{BFA2B237-6B21-4ED4-979C-F4832AB770EF}"/>
              </a:ext>
            </a:extLst>
          </p:cNvPr>
          <p:cNvSpPr>
            <a:spLocks noGrp="1"/>
          </p:cNvSpPr>
          <p:nvPr>
            <p:ph type="dt" sz="quarter" idx="10"/>
          </p:nvPr>
        </p:nvSpPr>
        <p:spPr/>
        <p:txBody>
          <a:bodyPr/>
          <a:lstStyle/>
          <a:p>
            <a:pPr>
              <a:defRPr/>
            </a:pPr>
            <a:r>
              <a:rPr lang="en-US"/>
              <a:t>RNSengupta, DoMS, IIT Kanpur, INDIA</a:t>
            </a:r>
          </a:p>
        </p:txBody>
      </p:sp>
      <p:sp>
        <p:nvSpPr>
          <p:cNvPr id="46093" name="Slide Number Placeholder 7">
            <a:extLst>
              <a:ext uri="{FF2B5EF4-FFF2-40B4-BE49-F238E27FC236}">
                <a16:creationId xmlns:a16="http://schemas.microsoft.com/office/drawing/2014/main" id="{59C34A25-4987-4D74-B6BC-EF80D7E3943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1BF4BD19-2303-49BC-B4CB-C82FDE025BAE}" type="slidenum">
              <a:rPr lang="en-US" altLang="en-US" sz="1000"/>
              <a:pPr>
                <a:spcBef>
                  <a:spcPct val="0"/>
                </a:spcBef>
                <a:buFontTx/>
                <a:buNone/>
              </a:pPr>
              <a:t>13</a:t>
            </a:fld>
            <a:endParaRPr lang="en-US" altLang="en-US" sz="1000"/>
          </a:p>
        </p:txBody>
      </p:sp>
      <p:sp>
        <p:nvSpPr>
          <p:cNvPr id="9" name="Footer Placeholder 8">
            <a:extLst>
              <a:ext uri="{FF2B5EF4-FFF2-40B4-BE49-F238E27FC236}">
                <a16:creationId xmlns:a16="http://schemas.microsoft.com/office/drawing/2014/main" id="{EEAD9482-B5C6-4AF0-A856-736FC198251A}"/>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a:extLst>
              <a:ext uri="{FF2B5EF4-FFF2-40B4-BE49-F238E27FC236}">
                <a16:creationId xmlns:a16="http://schemas.microsoft.com/office/drawing/2014/main" id="{B68B72A0-DA45-45EA-B2E4-8C8C706C8992}"/>
              </a:ext>
            </a:extLst>
          </p:cNvPr>
          <p:cNvSpPr>
            <a:spLocks noGrp="1" noChangeArrowheads="1"/>
          </p:cNvSpPr>
          <p:nvPr>
            <p:ph type="title"/>
          </p:nvPr>
        </p:nvSpPr>
        <p:spPr/>
        <p:txBody>
          <a:bodyPr/>
          <a:lstStyle/>
          <a:p>
            <a:pPr eaLnBrk="1" hangingPunct="1"/>
            <a:r>
              <a:rPr lang="en-US" altLang="en-US" sz="3500" b="1">
                <a:solidFill>
                  <a:srgbClr val="0000FF"/>
                </a:solidFill>
                <a:cs typeface="Arial" panose="020B0604020202020204" pitchFamily="34" charset="0"/>
              </a:rPr>
              <a:t>Basic Properties of ACVF</a:t>
            </a:r>
            <a:endParaRPr lang="en-IN" altLang="en-US" sz="3500" b="1">
              <a:solidFill>
                <a:srgbClr val="0000FF"/>
              </a:solidFill>
              <a:cs typeface="Arial" panose="020B0604020202020204" pitchFamily="34" charset="0"/>
            </a:endParaRPr>
          </a:p>
        </p:txBody>
      </p:sp>
      <p:sp>
        <p:nvSpPr>
          <p:cNvPr id="47107" name="Content Placeholder 2">
            <a:extLst>
              <a:ext uri="{FF2B5EF4-FFF2-40B4-BE49-F238E27FC236}">
                <a16:creationId xmlns:a16="http://schemas.microsoft.com/office/drawing/2014/main" id="{FD7089E7-5142-475B-8800-9002181EE549}"/>
              </a:ext>
            </a:extLst>
          </p:cNvPr>
          <p:cNvSpPr>
            <a:spLocks noGrp="1" noChangeArrowheads="1"/>
          </p:cNvSpPr>
          <p:nvPr>
            <p:ph idx="1"/>
          </p:nvPr>
        </p:nvSpPr>
        <p:spPr>
          <a:xfrm>
            <a:off x="533400" y="1063625"/>
            <a:ext cx="8153400" cy="3530600"/>
          </a:xfrm>
        </p:spPr>
        <p:txBody>
          <a:bodyPr/>
          <a:lstStyle/>
          <a:p>
            <a:pPr algn="just" eaLnBrk="1" hangingPunct="1">
              <a:buClr>
                <a:schemeClr val="tx1"/>
              </a:buClr>
              <a:buFont typeface="Wingdings" panose="05000000000000000000" pitchFamily="2" charset="2"/>
              <a:buChar char="§"/>
            </a:pPr>
            <a:r>
              <a:rPr lang="en-US" altLang="en-US" sz="2700">
                <a:cs typeface="Arial" panose="020B0604020202020204" pitchFamily="34" charset="0"/>
                <a:sym typeface="Symbol" panose="05050102010706020507" pitchFamily="18" charset="2"/>
              </a:rPr>
              <a:t>(ℎ) = (ℎ) for all ℎ, i.e., </a:t>
            </a:r>
            <a:r>
              <a:rPr lang="en-US" altLang="en-US" sz="2700" b="1">
                <a:solidFill>
                  <a:srgbClr val="FF3300"/>
                </a:solidFill>
                <a:cs typeface="Arial" panose="020B0604020202020204" pitchFamily="34" charset="0"/>
              </a:rPr>
              <a:t>ACVF</a:t>
            </a:r>
            <a:r>
              <a:rPr lang="en-US" altLang="en-US" sz="2700">
                <a:cs typeface="Arial" panose="020B0604020202020204" pitchFamily="34" charset="0"/>
                <a:sym typeface="Symbol" panose="05050102010706020507" pitchFamily="18" charset="2"/>
              </a:rPr>
              <a:t> </a:t>
            </a:r>
            <a:r>
              <a:rPr lang="en-US" altLang="en-US" sz="2700">
                <a:cs typeface="Arial" panose="020B0604020202020204" pitchFamily="34" charset="0"/>
              </a:rPr>
              <a:t>(</a:t>
            </a:r>
            <a:r>
              <a:rPr lang="en-US" altLang="en-US" sz="2700" b="1">
                <a:solidFill>
                  <a:srgbClr val="FF0000"/>
                </a:solidFill>
                <a:cs typeface="Arial" panose="020B0604020202020204" pitchFamily="34" charset="0"/>
              </a:rPr>
              <a:t>auto covariance function</a:t>
            </a:r>
            <a:r>
              <a:rPr lang="en-US" altLang="en-US" sz="2700">
                <a:cs typeface="Arial" panose="020B0604020202020204" pitchFamily="34" charset="0"/>
              </a:rPr>
              <a:t>) </a:t>
            </a:r>
            <a:r>
              <a:rPr lang="en-US" altLang="en-US" sz="2700">
                <a:cs typeface="Arial" panose="020B0604020202020204" pitchFamily="34" charset="0"/>
                <a:sym typeface="Symbol" panose="05050102010706020507" pitchFamily="18" charset="2"/>
              </a:rPr>
              <a:t>is </a:t>
            </a:r>
            <a:r>
              <a:rPr lang="en-US" altLang="en-US" sz="2700" b="1">
                <a:solidFill>
                  <a:srgbClr val="FF0000"/>
                </a:solidFill>
                <a:cs typeface="Arial" panose="020B0604020202020204" pitchFamily="34" charset="0"/>
                <a:sym typeface="Symbol" panose="05050102010706020507" pitchFamily="18" charset="2"/>
              </a:rPr>
              <a:t>symmetric</a:t>
            </a:r>
            <a:r>
              <a:rPr lang="en-US" altLang="en-US" sz="2700">
                <a:cs typeface="Arial" panose="020B0604020202020204" pitchFamily="34" charset="0"/>
                <a:sym typeface="Symbol" panose="05050102010706020507" pitchFamily="18" charset="2"/>
              </a:rPr>
              <a:t>, meaning the covariance for a positive lag is the same as for a negative lag</a:t>
            </a:r>
          </a:p>
          <a:p>
            <a:pPr algn="just" eaLnBrk="1" hangingPunct="1">
              <a:buClr>
                <a:schemeClr val="tx1"/>
              </a:buClr>
              <a:buFont typeface="Wingdings" panose="05000000000000000000" pitchFamily="2" charset="2"/>
              <a:buChar char="§"/>
            </a:pPr>
            <a:r>
              <a:rPr lang="en-US" altLang="en-US" sz="2700">
                <a:cs typeface="Arial" panose="020B0604020202020204" pitchFamily="34" charset="0"/>
                <a:sym typeface="Symbol" panose="05050102010706020507" pitchFamily="18" charset="2"/>
              </a:rPr>
              <a:t></a:t>
            </a:r>
            <a:r>
              <a:rPr lang="en-US" altLang="en-US" sz="2700" baseline="-25000">
                <a:cs typeface="Arial" panose="020B0604020202020204" pitchFamily="34" charset="0"/>
                <a:sym typeface="Symbol" panose="05050102010706020507" pitchFamily="18" charset="2"/>
              </a:rPr>
              <a:t>𝑖=1 to k</a:t>
            </a:r>
            <a:r>
              <a:rPr lang="en-US" altLang="en-US" sz="2700">
                <a:cs typeface="Arial" panose="020B0604020202020204" pitchFamily="34" charset="0"/>
                <a:sym typeface="Symbol" panose="05050102010706020507" pitchFamily="18" charset="2"/>
              </a:rPr>
              <a:t></a:t>
            </a:r>
            <a:r>
              <a:rPr lang="en-US" altLang="en-US" sz="2700" baseline="-25000">
                <a:cs typeface="Arial" panose="020B0604020202020204" pitchFamily="34" charset="0"/>
                <a:sym typeface="Symbol" panose="05050102010706020507" pitchFamily="18" charset="2"/>
              </a:rPr>
              <a:t>𝑗=1 to k</a:t>
            </a:r>
            <a:r>
              <a:rPr lang="en-US" altLang="en-US" sz="2700">
                <a:cs typeface="Arial" panose="020B0604020202020204" pitchFamily="34" charset="0"/>
                <a:sym typeface="Symbol" panose="05050102010706020507" pitchFamily="18" charset="2"/>
              </a:rPr>
              <a:t>{(t</a:t>
            </a:r>
            <a:r>
              <a:rPr lang="en-US" altLang="en-US" sz="2700" baseline="-25000">
                <a:cs typeface="Arial" panose="020B0604020202020204" pitchFamily="34" charset="0"/>
                <a:sym typeface="Symbol" panose="05050102010706020507" pitchFamily="18" charset="2"/>
              </a:rPr>
              <a:t>𝑖</a:t>
            </a:r>
            <a:r>
              <a:rPr lang="en-US" altLang="en-US" sz="2700">
                <a:cs typeface="Arial" panose="020B0604020202020204" pitchFamily="34" charset="0"/>
                <a:sym typeface="Symbol" panose="05050102010706020507" pitchFamily="18" charset="2"/>
              </a:rPr>
              <a:t>  t</a:t>
            </a:r>
            <a:r>
              <a:rPr lang="en-US" altLang="en-US" sz="2700" baseline="-25000">
                <a:cs typeface="Arial" panose="020B0604020202020204" pitchFamily="34" charset="0"/>
                <a:sym typeface="Symbol" panose="05050102010706020507" pitchFamily="18" charset="2"/>
              </a:rPr>
              <a:t>𝑗</a:t>
            </a:r>
            <a:r>
              <a:rPr lang="en-US" altLang="en-US" sz="2700">
                <a:cs typeface="Arial" panose="020B0604020202020204" pitchFamily="34" charset="0"/>
                <a:sym typeface="Symbol" panose="05050102010706020507" pitchFamily="18" charset="2"/>
              </a:rPr>
              <a:t>)}ℎ(t</a:t>
            </a:r>
            <a:r>
              <a:rPr lang="en-US" altLang="en-US" sz="2700" baseline="-25000">
                <a:cs typeface="Arial" panose="020B0604020202020204" pitchFamily="34" charset="0"/>
                <a:sym typeface="Symbol" panose="05050102010706020507" pitchFamily="18" charset="2"/>
              </a:rPr>
              <a:t>𝑖</a:t>
            </a:r>
            <a:r>
              <a:rPr lang="en-US" altLang="en-US" sz="2700">
                <a:cs typeface="Arial" panose="020B0604020202020204" pitchFamily="34" charset="0"/>
                <a:sym typeface="Symbol" panose="05050102010706020507" pitchFamily="18" charset="2"/>
              </a:rPr>
              <a:t>)ℎ(t</a:t>
            </a:r>
            <a:r>
              <a:rPr lang="en-US" altLang="en-US" sz="2700" baseline="-25000">
                <a:cs typeface="Arial" panose="020B0604020202020204" pitchFamily="34" charset="0"/>
                <a:sym typeface="Symbol" panose="05050102010706020507" pitchFamily="18" charset="2"/>
              </a:rPr>
              <a:t>𝑗</a:t>
            </a:r>
            <a:r>
              <a:rPr lang="en-US" altLang="en-US" sz="2700">
                <a:cs typeface="Arial" panose="020B0604020202020204" pitchFamily="34" charset="0"/>
                <a:sym typeface="Symbol" panose="05050102010706020507" pitchFamily="18" charset="2"/>
              </a:rPr>
              <a:t>)  0, </a:t>
            </a:r>
            <a:r>
              <a:rPr lang="en-US" altLang="en-US" sz="2700" b="1">
                <a:solidFill>
                  <a:srgbClr val="FF3300"/>
                </a:solidFill>
                <a:cs typeface="Arial" panose="020B0604020202020204" pitchFamily="34" charset="0"/>
              </a:rPr>
              <a:t>ACVF</a:t>
            </a:r>
            <a:r>
              <a:rPr lang="en-US" altLang="en-US" sz="2700">
                <a:cs typeface="Arial" panose="020B0604020202020204" pitchFamily="34" charset="0"/>
                <a:sym typeface="Symbol" panose="05050102010706020507" pitchFamily="18" charset="2"/>
              </a:rPr>
              <a:t> </a:t>
            </a:r>
            <a:r>
              <a:rPr lang="en-US" altLang="en-US" sz="2700">
                <a:cs typeface="Arial" panose="020B0604020202020204" pitchFamily="34" charset="0"/>
              </a:rPr>
              <a:t>(</a:t>
            </a:r>
            <a:r>
              <a:rPr lang="en-US" altLang="en-US" sz="2700" b="1">
                <a:solidFill>
                  <a:srgbClr val="FF0000"/>
                </a:solidFill>
                <a:cs typeface="Arial" panose="020B0604020202020204" pitchFamily="34" charset="0"/>
              </a:rPr>
              <a:t>auto covariance function</a:t>
            </a:r>
            <a:r>
              <a:rPr lang="en-US" altLang="en-US" sz="2700">
                <a:cs typeface="Arial" panose="020B0604020202020204" pitchFamily="34" charset="0"/>
              </a:rPr>
              <a:t>) </a:t>
            </a:r>
            <a:r>
              <a:rPr lang="en-US" altLang="en-US" sz="2700">
                <a:cs typeface="Arial" panose="020B0604020202020204" pitchFamily="34" charset="0"/>
                <a:sym typeface="Symbol" panose="05050102010706020507" pitchFamily="18" charset="2"/>
              </a:rPr>
              <a:t>is </a:t>
            </a:r>
            <a:r>
              <a:rPr lang="en-US" altLang="en-US" sz="2700" b="1">
                <a:solidFill>
                  <a:srgbClr val="FF0000"/>
                </a:solidFill>
                <a:cs typeface="Arial" panose="020B0604020202020204" pitchFamily="34" charset="0"/>
                <a:sym typeface="Symbol" panose="05050102010706020507" pitchFamily="18" charset="2"/>
              </a:rPr>
              <a:t>positive semi-definite</a:t>
            </a:r>
            <a:r>
              <a:rPr lang="en-US" altLang="en-US" sz="2700">
                <a:cs typeface="Arial" panose="020B0604020202020204" pitchFamily="34" charset="0"/>
                <a:sym typeface="Symbol" panose="05050102010706020507" pitchFamily="18" charset="2"/>
              </a:rPr>
              <a:t> where (t</a:t>
            </a:r>
            <a:r>
              <a:rPr lang="en-US" altLang="en-US" sz="2700" baseline="-25000">
                <a:cs typeface="Arial" panose="020B0604020202020204" pitchFamily="34" charset="0"/>
                <a:sym typeface="Symbol" panose="05050102010706020507" pitchFamily="18" charset="2"/>
              </a:rPr>
              <a:t>1</a:t>
            </a:r>
            <a:r>
              <a:rPr lang="en-US" altLang="en-US" sz="2700">
                <a:cs typeface="Arial" panose="020B0604020202020204" pitchFamily="34" charset="0"/>
                <a:sym typeface="Symbol" panose="05050102010706020507" pitchFamily="18" charset="2"/>
              </a:rPr>
              <a:t>,…. t</a:t>
            </a:r>
            <a:r>
              <a:rPr lang="en-US" altLang="en-US" sz="2700" baseline="-25000">
                <a:cs typeface="Arial" panose="020B0604020202020204" pitchFamily="34" charset="0"/>
                <a:sym typeface="Symbol" panose="05050102010706020507" pitchFamily="18" charset="2"/>
              </a:rPr>
              <a:t>k</a:t>
            </a:r>
            <a:r>
              <a:rPr lang="en-US" altLang="en-US" sz="2700">
                <a:cs typeface="Arial" panose="020B0604020202020204" pitchFamily="34" charset="0"/>
                <a:sym typeface="Symbol" panose="05050102010706020507" pitchFamily="18" charset="2"/>
              </a:rPr>
              <a:t>) are time points and h(t) is any real valued function</a:t>
            </a:r>
            <a:endParaRPr lang="en-US" altLang="en-US" sz="2700">
              <a:cs typeface="Arial" panose="020B0604020202020204" pitchFamily="34" charset="0"/>
            </a:endParaRPr>
          </a:p>
        </p:txBody>
      </p:sp>
      <p:sp>
        <p:nvSpPr>
          <p:cNvPr id="47108" name="Rectangle 2">
            <a:extLst>
              <a:ext uri="{FF2B5EF4-FFF2-40B4-BE49-F238E27FC236}">
                <a16:creationId xmlns:a16="http://schemas.microsoft.com/office/drawing/2014/main" id="{2321CFC8-D25C-4FF5-A5A4-53BAB817A597}"/>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47109" name="Rectangle 3">
            <a:extLst>
              <a:ext uri="{FF2B5EF4-FFF2-40B4-BE49-F238E27FC236}">
                <a16:creationId xmlns:a16="http://schemas.microsoft.com/office/drawing/2014/main" id="{4482211B-5AAC-4314-8894-1D552E7DA716}"/>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47110" name="Rectangle 5">
            <a:extLst>
              <a:ext uri="{FF2B5EF4-FFF2-40B4-BE49-F238E27FC236}">
                <a16:creationId xmlns:a16="http://schemas.microsoft.com/office/drawing/2014/main" id="{F469128B-C900-4955-BD56-0EB6A7B5E523}"/>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47111" name="Rectangle 6">
            <a:extLst>
              <a:ext uri="{FF2B5EF4-FFF2-40B4-BE49-F238E27FC236}">
                <a16:creationId xmlns:a16="http://schemas.microsoft.com/office/drawing/2014/main" id="{FC250FFE-3754-4073-ADF8-59DEAD385ED5}"/>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47112" name="Rectangle 8">
            <a:extLst>
              <a:ext uri="{FF2B5EF4-FFF2-40B4-BE49-F238E27FC236}">
                <a16:creationId xmlns:a16="http://schemas.microsoft.com/office/drawing/2014/main" id="{38EAADD0-2949-43A3-A471-39D5AEF2C3C8}"/>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47113" name="Rectangle 10">
            <a:extLst>
              <a:ext uri="{FF2B5EF4-FFF2-40B4-BE49-F238E27FC236}">
                <a16:creationId xmlns:a16="http://schemas.microsoft.com/office/drawing/2014/main" id="{4428BE11-690F-46BD-89CB-669D7EDAE84A}"/>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47114" name="Rectangle 12">
            <a:extLst>
              <a:ext uri="{FF2B5EF4-FFF2-40B4-BE49-F238E27FC236}">
                <a16:creationId xmlns:a16="http://schemas.microsoft.com/office/drawing/2014/main" id="{503B310A-079B-494A-AE24-9803EE8C3DAA}"/>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47115" name="Rectangle 13">
            <a:extLst>
              <a:ext uri="{FF2B5EF4-FFF2-40B4-BE49-F238E27FC236}">
                <a16:creationId xmlns:a16="http://schemas.microsoft.com/office/drawing/2014/main" id="{E995326E-F273-4182-A313-F21A2FDE204D}"/>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7" name="Date Placeholder 6">
            <a:extLst>
              <a:ext uri="{FF2B5EF4-FFF2-40B4-BE49-F238E27FC236}">
                <a16:creationId xmlns:a16="http://schemas.microsoft.com/office/drawing/2014/main" id="{EA4E1179-8C06-4512-A079-B208E8160DDA}"/>
              </a:ext>
            </a:extLst>
          </p:cNvPr>
          <p:cNvSpPr>
            <a:spLocks noGrp="1"/>
          </p:cNvSpPr>
          <p:nvPr>
            <p:ph type="dt" sz="quarter" idx="10"/>
          </p:nvPr>
        </p:nvSpPr>
        <p:spPr/>
        <p:txBody>
          <a:bodyPr/>
          <a:lstStyle/>
          <a:p>
            <a:pPr>
              <a:defRPr/>
            </a:pPr>
            <a:r>
              <a:rPr lang="en-US"/>
              <a:t>RNSengupta, DoMS, IIT Kanpur, INDIA</a:t>
            </a:r>
          </a:p>
        </p:txBody>
      </p:sp>
      <p:sp>
        <p:nvSpPr>
          <p:cNvPr id="47117" name="Slide Number Placeholder 7">
            <a:extLst>
              <a:ext uri="{FF2B5EF4-FFF2-40B4-BE49-F238E27FC236}">
                <a16:creationId xmlns:a16="http://schemas.microsoft.com/office/drawing/2014/main" id="{5A17D1A1-ABDA-422B-93B8-93C3FF2312F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95E83266-B1CD-4F3C-B0F5-EAC6F7389B25}" type="slidenum">
              <a:rPr lang="en-US" altLang="en-US" sz="1000"/>
              <a:pPr>
                <a:spcBef>
                  <a:spcPct val="0"/>
                </a:spcBef>
                <a:buFontTx/>
                <a:buNone/>
              </a:pPr>
              <a:t>14</a:t>
            </a:fld>
            <a:endParaRPr lang="en-US" altLang="en-US" sz="1000"/>
          </a:p>
        </p:txBody>
      </p:sp>
      <p:sp>
        <p:nvSpPr>
          <p:cNvPr id="9" name="Footer Placeholder 8">
            <a:extLst>
              <a:ext uri="{FF2B5EF4-FFF2-40B4-BE49-F238E27FC236}">
                <a16:creationId xmlns:a16="http://schemas.microsoft.com/office/drawing/2014/main" id="{13361551-3CB7-48CC-B7CC-99959ADB2799}"/>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a:extLst>
              <a:ext uri="{FF2B5EF4-FFF2-40B4-BE49-F238E27FC236}">
                <a16:creationId xmlns:a16="http://schemas.microsoft.com/office/drawing/2014/main" id="{23EDBC2C-0264-47B3-9D0B-323F361F2606}"/>
              </a:ext>
            </a:extLst>
          </p:cNvPr>
          <p:cNvSpPr>
            <a:spLocks noGrp="1" noChangeArrowheads="1"/>
          </p:cNvSpPr>
          <p:nvPr>
            <p:ph type="title"/>
          </p:nvPr>
        </p:nvSpPr>
        <p:spPr/>
        <p:txBody>
          <a:bodyPr/>
          <a:lstStyle/>
          <a:p>
            <a:pPr eaLnBrk="1" hangingPunct="1"/>
            <a:r>
              <a:rPr lang="en-US" altLang="en-US" sz="3500" b="1">
                <a:solidFill>
                  <a:srgbClr val="0000FF"/>
                </a:solidFill>
                <a:cs typeface="Arial" panose="020B0604020202020204" pitchFamily="34" charset="0"/>
              </a:rPr>
              <a:t>Basic Properties of ACF</a:t>
            </a:r>
            <a:endParaRPr lang="en-IN" altLang="en-US" sz="3500" b="1">
              <a:solidFill>
                <a:srgbClr val="0000FF"/>
              </a:solidFill>
              <a:cs typeface="Arial" panose="020B0604020202020204" pitchFamily="34" charset="0"/>
            </a:endParaRPr>
          </a:p>
        </p:txBody>
      </p:sp>
      <p:sp>
        <p:nvSpPr>
          <p:cNvPr id="48131" name="Content Placeholder 2">
            <a:extLst>
              <a:ext uri="{FF2B5EF4-FFF2-40B4-BE49-F238E27FC236}">
                <a16:creationId xmlns:a16="http://schemas.microsoft.com/office/drawing/2014/main" id="{6031E005-CA11-425A-B834-E994961A2473}"/>
              </a:ext>
            </a:extLst>
          </p:cNvPr>
          <p:cNvSpPr>
            <a:spLocks noGrp="1" noChangeArrowheads="1"/>
          </p:cNvSpPr>
          <p:nvPr>
            <p:ph idx="1"/>
          </p:nvPr>
        </p:nvSpPr>
        <p:spPr>
          <a:xfrm>
            <a:off x="533400" y="1063625"/>
            <a:ext cx="8153400" cy="3530600"/>
          </a:xfrm>
        </p:spPr>
        <p:txBody>
          <a:bodyPr/>
          <a:lstStyle/>
          <a:p>
            <a:pPr algn="just" eaLnBrk="1" hangingPunct="1">
              <a:buClr>
                <a:schemeClr val="tx1"/>
              </a:buClr>
              <a:buFont typeface="Wingdings" panose="05000000000000000000" pitchFamily="2" charset="2"/>
              <a:buChar char="§"/>
            </a:pPr>
            <a:r>
              <a:rPr lang="el-GR" altLang="en-US" sz="3200">
                <a:cs typeface="Arial" panose="020B0604020202020204" pitchFamily="34" charset="0"/>
              </a:rPr>
              <a:t>ρ</a:t>
            </a:r>
            <a:r>
              <a:rPr lang="en-US" altLang="en-US" sz="3200">
                <a:cs typeface="Arial" panose="020B0604020202020204" pitchFamily="34" charset="0"/>
              </a:rPr>
              <a:t>(ℎ)</a:t>
            </a:r>
            <a:r>
              <a:rPr lang="en-US" altLang="en-US" sz="3200" b="1">
                <a:cs typeface="Arial" panose="020B0604020202020204" pitchFamily="34" charset="0"/>
              </a:rPr>
              <a:t> </a:t>
            </a:r>
            <a:r>
              <a:rPr lang="en-US" altLang="en-US" sz="3200">
                <a:cs typeface="Arial" panose="020B0604020202020204" pitchFamily="34" charset="0"/>
              </a:rPr>
              <a:t>i.e., </a:t>
            </a:r>
            <a:r>
              <a:rPr lang="en-US" altLang="en-US" sz="3200" b="1">
                <a:solidFill>
                  <a:srgbClr val="FF3300"/>
                </a:solidFill>
                <a:cs typeface="Arial" panose="020B0604020202020204" pitchFamily="34" charset="0"/>
              </a:rPr>
              <a:t>ACF</a:t>
            </a:r>
            <a:r>
              <a:rPr lang="en-US" altLang="en-US" sz="3200">
                <a:cs typeface="Arial" panose="020B0604020202020204" pitchFamily="34" charset="0"/>
              </a:rPr>
              <a:t> (</a:t>
            </a:r>
            <a:r>
              <a:rPr lang="en-US" altLang="en-US" sz="3200" b="1">
                <a:solidFill>
                  <a:srgbClr val="FF0000"/>
                </a:solidFill>
                <a:cs typeface="Arial" panose="020B0604020202020204" pitchFamily="34" charset="0"/>
              </a:rPr>
              <a:t>auto correlation function</a:t>
            </a:r>
            <a:r>
              <a:rPr lang="en-US" altLang="en-US" sz="3200">
                <a:cs typeface="Arial" panose="020B0604020202020204" pitchFamily="34" charset="0"/>
              </a:rPr>
              <a:t>) with lag ℎ, such that </a:t>
            </a:r>
            <a:r>
              <a:rPr lang="el-GR" altLang="en-US" sz="3200">
                <a:cs typeface="Arial" panose="020B0604020202020204" pitchFamily="34" charset="0"/>
              </a:rPr>
              <a:t>ρ</a:t>
            </a:r>
            <a:r>
              <a:rPr lang="en-US" altLang="en-US" sz="3200">
                <a:cs typeface="Arial" panose="020B0604020202020204" pitchFamily="34" charset="0"/>
              </a:rPr>
              <a:t>(ℎ) = </a:t>
            </a:r>
            <a:r>
              <a:rPr lang="en-US" altLang="en-US" sz="3200">
                <a:cs typeface="Arial" panose="020B0604020202020204" pitchFamily="34" charset="0"/>
                <a:sym typeface="Symbol" panose="05050102010706020507" pitchFamily="18" charset="2"/>
              </a:rPr>
              <a:t>(ℎ)/(0)</a:t>
            </a:r>
          </a:p>
          <a:p>
            <a:pPr algn="just" eaLnBrk="1" hangingPunct="1">
              <a:buClr>
                <a:schemeClr val="tx1"/>
              </a:buClr>
              <a:buFont typeface="Wingdings" panose="05000000000000000000" pitchFamily="2" charset="2"/>
              <a:buChar char="§"/>
            </a:pPr>
            <a:r>
              <a:rPr lang="en-US" altLang="en-US" sz="3200">
                <a:cs typeface="Arial" panose="020B0604020202020204" pitchFamily="34" charset="0"/>
                <a:sym typeface="Symbol" panose="05050102010706020507" pitchFamily="18" charset="2"/>
              </a:rPr>
              <a:t>1  </a:t>
            </a:r>
            <a:r>
              <a:rPr lang="el-GR" altLang="en-US" sz="3200">
                <a:cs typeface="Arial" panose="020B0604020202020204" pitchFamily="34" charset="0"/>
              </a:rPr>
              <a:t>ρ</a:t>
            </a:r>
            <a:r>
              <a:rPr lang="en-US" altLang="en-US" sz="3200">
                <a:cs typeface="Arial" panose="020B0604020202020204" pitchFamily="34" charset="0"/>
              </a:rPr>
              <a:t>(ℎ)</a:t>
            </a:r>
            <a:r>
              <a:rPr lang="en-US" altLang="en-US" sz="3200">
                <a:cs typeface="Arial" panose="020B0604020202020204" pitchFamily="34" charset="0"/>
                <a:sym typeface="Symbol" panose="05050102010706020507" pitchFamily="18" charset="2"/>
              </a:rPr>
              <a:t>  +1</a:t>
            </a:r>
            <a:r>
              <a:rPr lang="en-US" altLang="en-US" sz="3200">
                <a:cs typeface="Arial" panose="020B0604020202020204" pitchFamily="34" charset="0"/>
              </a:rPr>
              <a:t> </a:t>
            </a:r>
          </a:p>
          <a:p>
            <a:pPr algn="just" eaLnBrk="1" hangingPunct="1">
              <a:buClr>
                <a:schemeClr val="tx1"/>
              </a:buClr>
              <a:buFont typeface="Wingdings" panose="05000000000000000000" pitchFamily="2" charset="2"/>
              <a:buChar char="§"/>
            </a:pPr>
            <a:r>
              <a:rPr lang="en-US" altLang="en-US" sz="3200">
                <a:cs typeface="Arial" panose="020B0604020202020204" pitchFamily="34" charset="0"/>
              </a:rPr>
              <a:t>We have a stationary process if and only if </a:t>
            </a:r>
            <a:r>
              <a:rPr lang="el-GR" altLang="en-US" sz="3200">
                <a:cs typeface="Arial" panose="020B0604020202020204" pitchFamily="34" charset="0"/>
              </a:rPr>
              <a:t>ρ</a:t>
            </a:r>
            <a:r>
              <a:rPr lang="en-US" altLang="en-US" sz="3200">
                <a:cs typeface="Arial" panose="020B0604020202020204" pitchFamily="34" charset="0"/>
              </a:rPr>
              <a:t>(.) is an </a:t>
            </a:r>
            <a:r>
              <a:rPr lang="en-US" altLang="en-US" sz="3200" b="1">
                <a:solidFill>
                  <a:srgbClr val="FF0000"/>
                </a:solidFill>
                <a:cs typeface="Arial" panose="020B0604020202020204" pitchFamily="34" charset="0"/>
              </a:rPr>
              <a:t>ACVF</a:t>
            </a:r>
            <a:r>
              <a:rPr lang="en-US" altLang="en-US" sz="3200">
                <a:cs typeface="Arial" panose="020B0604020202020204" pitchFamily="34" charset="0"/>
              </a:rPr>
              <a:t> (</a:t>
            </a:r>
            <a:r>
              <a:rPr lang="en-US" altLang="en-US" sz="3200" b="1">
                <a:solidFill>
                  <a:srgbClr val="FF0000"/>
                </a:solidFill>
                <a:cs typeface="Arial" panose="020B0604020202020204" pitchFamily="34" charset="0"/>
              </a:rPr>
              <a:t>auto covariance function</a:t>
            </a:r>
            <a:r>
              <a:rPr lang="en-US" altLang="en-US" sz="3200">
                <a:cs typeface="Arial" panose="020B0604020202020204" pitchFamily="34" charset="0"/>
              </a:rPr>
              <a:t>) with </a:t>
            </a:r>
            <a:r>
              <a:rPr lang="el-GR" altLang="en-US" sz="3200">
                <a:cs typeface="Arial" panose="020B0604020202020204" pitchFamily="34" charset="0"/>
              </a:rPr>
              <a:t>ρ</a:t>
            </a:r>
            <a:r>
              <a:rPr lang="en-US" altLang="en-US" sz="3200">
                <a:cs typeface="Arial" panose="020B0604020202020204" pitchFamily="34" charset="0"/>
              </a:rPr>
              <a:t>(0) =1</a:t>
            </a:r>
          </a:p>
        </p:txBody>
      </p:sp>
      <p:sp>
        <p:nvSpPr>
          <p:cNvPr id="48132" name="Rectangle 2">
            <a:extLst>
              <a:ext uri="{FF2B5EF4-FFF2-40B4-BE49-F238E27FC236}">
                <a16:creationId xmlns:a16="http://schemas.microsoft.com/office/drawing/2014/main" id="{D53674E0-AF44-48A9-8487-CDC70B301916}"/>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48133" name="Rectangle 3">
            <a:extLst>
              <a:ext uri="{FF2B5EF4-FFF2-40B4-BE49-F238E27FC236}">
                <a16:creationId xmlns:a16="http://schemas.microsoft.com/office/drawing/2014/main" id="{000D26FE-63BC-4C74-AC6C-C0297BA930C7}"/>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48134" name="Rectangle 5">
            <a:extLst>
              <a:ext uri="{FF2B5EF4-FFF2-40B4-BE49-F238E27FC236}">
                <a16:creationId xmlns:a16="http://schemas.microsoft.com/office/drawing/2014/main" id="{41472615-0CB1-4EEA-86F7-799560C69BA9}"/>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48135" name="Rectangle 6">
            <a:extLst>
              <a:ext uri="{FF2B5EF4-FFF2-40B4-BE49-F238E27FC236}">
                <a16:creationId xmlns:a16="http://schemas.microsoft.com/office/drawing/2014/main" id="{0DA482EF-C4DB-42B0-88E0-C0E2CEA8B7C4}"/>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48136" name="Rectangle 8">
            <a:extLst>
              <a:ext uri="{FF2B5EF4-FFF2-40B4-BE49-F238E27FC236}">
                <a16:creationId xmlns:a16="http://schemas.microsoft.com/office/drawing/2014/main" id="{5E6A30C7-8F37-4EFC-A42E-85C3C16CEA62}"/>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48137" name="Rectangle 10">
            <a:extLst>
              <a:ext uri="{FF2B5EF4-FFF2-40B4-BE49-F238E27FC236}">
                <a16:creationId xmlns:a16="http://schemas.microsoft.com/office/drawing/2014/main" id="{D9833105-9CC9-4DF6-96E5-5CA03C487D05}"/>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48138" name="Rectangle 12">
            <a:extLst>
              <a:ext uri="{FF2B5EF4-FFF2-40B4-BE49-F238E27FC236}">
                <a16:creationId xmlns:a16="http://schemas.microsoft.com/office/drawing/2014/main" id="{566C2A6D-552B-4841-9156-67CA186CE6E2}"/>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48139" name="Rectangle 13">
            <a:extLst>
              <a:ext uri="{FF2B5EF4-FFF2-40B4-BE49-F238E27FC236}">
                <a16:creationId xmlns:a16="http://schemas.microsoft.com/office/drawing/2014/main" id="{D734B2EF-383C-423C-87AF-C20E4F9E50DB}"/>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7" name="Date Placeholder 6">
            <a:extLst>
              <a:ext uri="{FF2B5EF4-FFF2-40B4-BE49-F238E27FC236}">
                <a16:creationId xmlns:a16="http://schemas.microsoft.com/office/drawing/2014/main" id="{98B9D600-C1D5-4677-A3C4-BD9DA580F615}"/>
              </a:ext>
            </a:extLst>
          </p:cNvPr>
          <p:cNvSpPr>
            <a:spLocks noGrp="1"/>
          </p:cNvSpPr>
          <p:nvPr>
            <p:ph type="dt" sz="quarter" idx="10"/>
          </p:nvPr>
        </p:nvSpPr>
        <p:spPr/>
        <p:txBody>
          <a:bodyPr/>
          <a:lstStyle/>
          <a:p>
            <a:pPr>
              <a:defRPr/>
            </a:pPr>
            <a:r>
              <a:rPr lang="en-US"/>
              <a:t>RNSengupta, DoMS, IIT Kanpur, INDIA</a:t>
            </a:r>
          </a:p>
        </p:txBody>
      </p:sp>
      <p:sp>
        <p:nvSpPr>
          <p:cNvPr id="48141" name="Slide Number Placeholder 7">
            <a:extLst>
              <a:ext uri="{FF2B5EF4-FFF2-40B4-BE49-F238E27FC236}">
                <a16:creationId xmlns:a16="http://schemas.microsoft.com/office/drawing/2014/main" id="{EDC18A99-FB6B-42AA-B662-36AA2D6AF7C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D5CCE0B1-25FC-4B3E-94FB-FFC618C3CC54}" type="slidenum">
              <a:rPr lang="en-US" altLang="en-US" sz="1000"/>
              <a:pPr>
                <a:spcBef>
                  <a:spcPct val="0"/>
                </a:spcBef>
                <a:buFontTx/>
                <a:buNone/>
              </a:pPr>
              <a:t>15</a:t>
            </a:fld>
            <a:endParaRPr lang="en-US" altLang="en-US" sz="1000"/>
          </a:p>
        </p:txBody>
      </p:sp>
      <p:sp>
        <p:nvSpPr>
          <p:cNvPr id="9" name="Footer Placeholder 8">
            <a:extLst>
              <a:ext uri="{FF2B5EF4-FFF2-40B4-BE49-F238E27FC236}">
                <a16:creationId xmlns:a16="http://schemas.microsoft.com/office/drawing/2014/main" id="{183BB642-75B4-4DA1-B85A-F416F2003CB0}"/>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a:extLst>
              <a:ext uri="{FF2B5EF4-FFF2-40B4-BE49-F238E27FC236}">
                <a16:creationId xmlns:a16="http://schemas.microsoft.com/office/drawing/2014/main" id="{8EE0A273-5D00-4218-B019-FD70E4AEDCFA}"/>
              </a:ext>
            </a:extLst>
          </p:cNvPr>
          <p:cNvSpPr>
            <a:spLocks noGrp="1" noChangeArrowheads="1"/>
          </p:cNvSpPr>
          <p:nvPr>
            <p:ph type="title"/>
          </p:nvPr>
        </p:nvSpPr>
        <p:spPr/>
        <p:txBody>
          <a:bodyPr/>
          <a:lstStyle/>
          <a:p>
            <a:pPr eaLnBrk="1" hangingPunct="1"/>
            <a:r>
              <a:rPr lang="en-US" altLang="en-US" sz="3000" b="1">
                <a:solidFill>
                  <a:srgbClr val="0000FF"/>
                </a:solidFill>
                <a:cs typeface="Arial" panose="020B0604020202020204" pitchFamily="34" charset="0"/>
              </a:rPr>
              <a:t>Basic Properties of ACF</a:t>
            </a:r>
            <a:r>
              <a:rPr lang="en-IN" altLang="en-US" sz="3000" b="1">
                <a:solidFill>
                  <a:schemeClr val="tx1"/>
                </a:solidFill>
                <a:cs typeface="Arial" panose="020B0604020202020204" pitchFamily="34" charset="0"/>
              </a:rPr>
              <a:t> : </a:t>
            </a:r>
            <a:r>
              <a:rPr lang="en-IN" altLang="en-US" sz="3000" b="1">
                <a:solidFill>
                  <a:srgbClr val="FF3300"/>
                </a:solidFill>
                <a:cs typeface="Arial" panose="020B0604020202020204" pitchFamily="34" charset="0"/>
              </a:rPr>
              <a:t>Example # 48</a:t>
            </a:r>
            <a:endParaRPr lang="en-IN" altLang="en-US" sz="3000" b="1">
              <a:solidFill>
                <a:srgbClr val="0000FF"/>
              </a:solidFill>
              <a:cs typeface="Arial" panose="020B0604020202020204" pitchFamily="34" charset="0"/>
            </a:endParaRPr>
          </a:p>
        </p:txBody>
      </p:sp>
      <p:pic>
        <p:nvPicPr>
          <p:cNvPr id="49155" name="Content Placeholder 1">
            <a:extLst>
              <a:ext uri="{FF2B5EF4-FFF2-40B4-BE49-F238E27FC236}">
                <a16:creationId xmlns:a16="http://schemas.microsoft.com/office/drawing/2014/main" id="{C67DF925-E2CF-4D36-BD55-D31AB0BC2BB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1063625"/>
            <a:ext cx="8229600" cy="3530600"/>
          </a:xfrm>
        </p:spPr>
      </p:pic>
      <p:sp>
        <p:nvSpPr>
          <p:cNvPr id="49156" name="Rectangle 2">
            <a:extLst>
              <a:ext uri="{FF2B5EF4-FFF2-40B4-BE49-F238E27FC236}">
                <a16:creationId xmlns:a16="http://schemas.microsoft.com/office/drawing/2014/main" id="{80865EE0-A7D1-41A8-93B2-294F1A411F3B}"/>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49157" name="Rectangle 3">
            <a:extLst>
              <a:ext uri="{FF2B5EF4-FFF2-40B4-BE49-F238E27FC236}">
                <a16:creationId xmlns:a16="http://schemas.microsoft.com/office/drawing/2014/main" id="{20C95D4C-A544-413B-8CAD-ECEF9461EC15}"/>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49158" name="Rectangle 5">
            <a:extLst>
              <a:ext uri="{FF2B5EF4-FFF2-40B4-BE49-F238E27FC236}">
                <a16:creationId xmlns:a16="http://schemas.microsoft.com/office/drawing/2014/main" id="{3A998913-B226-4B34-B5A3-4C8FBA612905}"/>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49159" name="Rectangle 6">
            <a:extLst>
              <a:ext uri="{FF2B5EF4-FFF2-40B4-BE49-F238E27FC236}">
                <a16:creationId xmlns:a16="http://schemas.microsoft.com/office/drawing/2014/main" id="{2FFB72E7-47DD-4A5B-8ED9-60532F4A922F}"/>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49160" name="Rectangle 8">
            <a:extLst>
              <a:ext uri="{FF2B5EF4-FFF2-40B4-BE49-F238E27FC236}">
                <a16:creationId xmlns:a16="http://schemas.microsoft.com/office/drawing/2014/main" id="{C014123E-AA1E-4C93-B639-06EB09D26A0C}"/>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49161" name="Rectangle 10">
            <a:extLst>
              <a:ext uri="{FF2B5EF4-FFF2-40B4-BE49-F238E27FC236}">
                <a16:creationId xmlns:a16="http://schemas.microsoft.com/office/drawing/2014/main" id="{BE247320-940E-4E76-8CC5-8A24D592CDE4}"/>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49162" name="Rectangle 12">
            <a:extLst>
              <a:ext uri="{FF2B5EF4-FFF2-40B4-BE49-F238E27FC236}">
                <a16:creationId xmlns:a16="http://schemas.microsoft.com/office/drawing/2014/main" id="{D02901A5-C52C-4A4F-864B-EF73D9247680}"/>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49163" name="Rectangle 13">
            <a:extLst>
              <a:ext uri="{FF2B5EF4-FFF2-40B4-BE49-F238E27FC236}">
                <a16:creationId xmlns:a16="http://schemas.microsoft.com/office/drawing/2014/main" id="{4DA21AAD-A3C1-4BE0-9247-33A0AE6B2A2C}"/>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7" name="Date Placeholder 6">
            <a:extLst>
              <a:ext uri="{FF2B5EF4-FFF2-40B4-BE49-F238E27FC236}">
                <a16:creationId xmlns:a16="http://schemas.microsoft.com/office/drawing/2014/main" id="{B42F6A2F-6C15-47D1-8274-800A717663CA}"/>
              </a:ext>
            </a:extLst>
          </p:cNvPr>
          <p:cNvSpPr>
            <a:spLocks noGrp="1"/>
          </p:cNvSpPr>
          <p:nvPr>
            <p:ph type="dt" sz="quarter" idx="10"/>
          </p:nvPr>
        </p:nvSpPr>
        <p:spPr/>
        <p:txBody>
          <a:bodyPr/>
          <a:lstStyle/>
          <a:p>
            <a:pPr>
              <a:defRPr/>
            </a:pPr>
            <a:r>
              <a:rPr lang="en-US"/>
              <a:t>RNSengupta, DoMS, IIT Kanpur, INDIA</a:t>
            </a:r>
          </a:p>
        </p:txBody>
      </p:sp>
      <p:sp>
        <p:nvSpPr>
          <p:cNvPr id="49165" name="Slide Number Placeholder 7">
            <a:extLst>
              <a:ext uri="{FF2B5EF4-FFF2-40B4-BE49-F238E27FC236}">
                <a16:creationId xmlns:a16="http://schemas.microsoft.com/office/drawing/2014/main" id="{13623CDB-23AE-4C81-871B-0C6512278DB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50CDCE5D-CBEB-4CE9-878A-8A17B9C6CFE8}" type="slidenum">
              <a:rPr lang="en-US" altLang="en-US" sz="1000"/>
              <a:pPr>
                <a:spcBef>
                  <a:spcPct val="0"/>
                </a:spcBef>
                <a:buFontTx/>
                <a:buNone/>
              </a:pPr>
              <a:t>16</a:t>
            </a:fld>
            <a:endParaRPr lang="en-US" altLang="en-US" sz="1000"/>
          </a:p>
        </p:txBody>
      </p:sp>
      <p:sp>
        <p:nvSpPr>
          <p:cNvPr id="9" name="Footer Placeholder 8">
            <a:extLst>
              <a:ext uri="{FF2B5EF4-FFF2-40B4-BE49-F238E27FC236}">
                <a16:creationId xmlns:a16="http://schemas.microsoft.com/office/drawing/2014/main" id="{7F952313-0E02-4458-BB27-8CC42E1D093D}"/>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a:extLst>
              <a:ext uri="{FF2B5EF4-FFF2-40B4-BE49-F238E27FC236}">
                <a16:creationId xmlns:a16="http://schemas.microsoft.com/office/drawing/2014/main" id="{7F75466C-AC5F-409C-89B1-48E79CBD6234}"/>
              </a:ext>
            </a:extLst>
          </p:cNvPr>
          <p:cNvSpPr>
            <a:spLocks noGrp="1" noChangeArrowheads="1"/>
          </p:cNvSpPr>
          <p:nvPr>
            <p:ph type="title"/>
          </p:nvPr>
        </p:nvSpPr>
        <p:spPr/>
        <p:txBody>
          <a:bodyPr/>
          <a:lstStyle/>
          <a:p>
            <a:pPr eaLnBrk="1" hangingPunct="1"/>
            <a:r>
              <a:rPr lang="en-US" altLang="en-US" sz="3000" b="1">
                <a:solidFill>
                  <a:srgbClr val="0000FF"/>
                </a:solidFill>
                <a:cs typeface="Arial" panose="020B0604020202020204" pitchFamily="34" charset="0"/>
              </a:rPr>
              <a:t>Basic Properties of ACF</a:t>
            </a:r>
            <a:r>
              <a:rPr lang="en-IN" altLang="en-US" sz="3000" b="1">
                <a:solidFill>
                  <a:schemeClr val="tx1"/>
                </a:solidFill>
                <a:cs typeface="Arial" panose="020B0604020202020204" pitchFamily="34" charset="0"/>
              </a:rPr>
              <a:t> : </a:t>
            </a:r>
            <a:r>
              <a:rPr lang="en-IN" altLang="en-US" sz="3000" b="1">
                <a:solidFill>
                  <a:srgbClr val="FF3300"/>
                </a:solidFill>
                <a:cs typeface="Arial" panose="020B0604020202020204" pitchFamily="34" charset="0"/>
              </a:rPr>
              <a:t>Example # 48</a:t>
            </a:r>
            <a:endParaRPr lang="en-IN" altLang="en-US" sz="3000" b="1">
              <a:solidFill>
                <a:srgbClr val="0000FF"/>
              </a:solidFill>
              <a:cs typeface="Arial" panose="020B0604020202020204" pitchFamily="34" charset="0"/>
            </a:endParaRPr>
          </a:p>
        </p:txBody>
      </p:sp>
      <p:sp>
        <p:nvSpPr>
          <p:cNvPr id="50179" name="Rectangle 2">
            <a:extLst>
              <a:ext uri="{FF2B5EF4-FFF2-40B4-BE49-F238E27FC236}">
                <a16:creationId xmlns:a16="http://schemas.microsoft.com/office/drawing/2014/main" id="{7F291900-7160-4E36-9E47-94B3DE83FCB3}"/>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50180" name="Rectangle 3">
            <a:extLst>
              <a:ext uri="{FF2B5EF4-FFF2-40B4-BE49-F238E27FC236}">
                <a16:creationId xmlns:a16="http://schemas.microsoft.com/office/drawing/2014/main" id="{3612216F-578F-4EB0-B14A-27976A290D7D}"/>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50181" name="Rectangle 5">
            <a:extLst>
              <a:ext uri="{FF2B5EF4-FFF2-40B4-BE49-F238E27FC236}">
                <a16:creationId xmlns:a16="http://schemas.microsoft.com/office/drawing/2014/main" id="{1D3C269F-557C-49B5-8D39-4C520225232B}"/>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50182" name="Rectangle 6">
            <a:extLst>
              <a:ext uri="{FF2B5EF4-FFF2-40B4-BE49-F238E27FC236}">
                <a16:creationId xmlns:a16="http://schemas.microsoft.com/office/drawing/2014/main" id="{FC499D98-F2A4-4069-91DC-BFB22F207075}"/>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50183" name="Rectangle 8">
            <a:extLst>
              <a:ext uri="{FF2B5EF4-FFF2-40B4-BE49-F238E27FC236}">
                <a16:creationId xmlns:a16="http://schemas.microsoft.com/office/drawing/2014/main" id="{7660025D-378F-438D-A822-44C790CA7F27}"/>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50184" name="Rectangle 10">
            <a:extLst>
              <a:ext uri="{FF2B5EF4-FFF2-40B4-BE49-F238E27FC236}">
                <a16:creationId xmlns:a16="http://schemas.microsoft.com/office/drawing/2014/main" id="{503EA2E6-3DE8-462C-87B0-3DC76AA2EBCD}"/>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50185" name="Rectangle 12">
            <a:extLst>
              <a:ext uri="{FF2B5EF4-FFF2-40B4-BE49-F238E27FC236}">
                <a16:creationId xmlns:a16="http://schemas.microsoft.com/office/drawing/2014/main" id="{1555AEE9-C0E4-4345-8A4A-576117373CAF}"/>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50186" name="Rectangle 13">
            <a:extLst>
              <a:ext uri="{FF2B5EF4-FFF2-40B4-BE49-F238E27FC236}">
                <a16:creationId xmlns:a16="http://schemas.microsoft.com/office/drawing/2014/main" id="{7354D0B1-B9EE-43BD-8DEE-542CED77AA8C}"/>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7" name="Date Placeholder 6">
            <a:extLst>
              <a:ext uri="{FF2B5EF4-FFF2-40B4-BE49-F238E27FC236}">
                <a16:creationId xmlns:a16="http://schemas.microsoft.com/office/drawing/2014/main" id="{F548DAFA-0B3B-45AC-8CEA-A87D9782C042}"/>
              </a:ext>
            </a:extLst>
          </p:cNvPr>
          <p:cNvSpPr>
            <a:spLocks noGrp="1"/>
          </p:cNvSpPr>
          <p:nvPr>
            <p:ph type="dt" sz="quarter" idx="10"/>
          </p:nvPr>
        </p:nvSpPr>
        <p:spPr/>
        <p:txBody>
          <a:bodyPr/>
          <a:lstStyle/>
          <a:p>
            <a:pPr>
              <a:defRPr/>
            </a:pPr>
            <a:r>
              <a:rPr lang="en-US"/>
              <a:t>RNSengupta, DoMS, IIT Kanpur, INDIA</a:t>
            </a:r>
          </a:p>
        </p:txBody>
      </p:sp>
      <p:sp>
        <p:nvSpPr>
          <p:cNvPr id="50188" name="Slide Number Placeholder 7">
            <a:extLst>
              <a:ext uri="{FF2B5EF4-FFF2-40B4-BE49-F238E27FC236}">
                <a16:creationId xmlns:a16="http://schemas.microsoft.com/office/drawing/2014/main" id="{B47B7918-2048-41CB-9182-DFF182F5DAD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3C7A0C00-B92F-440D-9DAB-831267383DA5}" type="slidenum">
              <a:rPr lang="en-US" altLang="en-US" sz="1000"/>
              <a:pPr>
                <a:spcBef>
                  <a:spcPct val="0"/>
                </a:spcBef>
                <a:buFontTx/>
                <a:buNone/>
              </a:pPr>
              <a:t>17</a:t>
            </a:fld>
            <a:endParaRPr lang="en-US" altLang="en-US" sz="1000"/>
          </a:p>
        </p:txBody>
      </p:sp>
      <p:sp>
        <p:nvSpPr>
          <p:cNvPr id="9" name="Footer Placeholder 8">
            <a:extLst>
              <a:ext uri="{FF2B5EF4-FFF2-40B4-BE49-F238E27FC236}">
                <a16:creationId xmlns:a16="http://schemas.microsoft.com/office/drawing/2014/main" id="{E9370B7C-E172-4130-8159-02306C0DC0F1}"/>
              </a:ext>
            </a:extLst>
          </p:cNvPr>
          <p:cNvSpPr>
            <a:spLocks noGrp="1"/>
          </p:cNvSpPr>
          <p:nvPr>
            <p:ph type="ftr" sz="quarter" idx="11"/>
          </p:nvPr>
        </p:nvSpPr>
        <p:spPr/>
        <p:txBody>
          <a:bodyPr/>
          <a:lstStyle/>
          <a:p>
            <a:pPr>
              <a:defRPr/>
            </a:pPr>
            <a:r>
              <a:rPr lang="en-US"/>
              <a:t>TIME SERIES MODELS</a:t>
            </a:r>
          </a:p>
        </p:txBody>
      </p:sp>
      <p:pic>
        <p:nvPicPr>
          <p:cNvPr id="50190" name="Content Placeholder 4">
            <a:extLst>
              <a:ext uri="{FF2B5EF4-FFF2-40B4-BE49-F238E27FC236}">
                <a16:creationId xmlns:a16="http://schemas.microsoft.com/office/drawing/2014/main" id="{451A499C-6EEF-4241-A451-20760319D88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a:extLst>
              <a:ext uri="{FF2B5EF4-FFF2-40B4-BE49-F238E27FC236}">
                <a16:creationId xmlns:a16="http://schemas.microsoft.com/office/drawing/2014/main" id="{7822CBD4-8BA9-491F-8B5A-EFA2B379375C}"/>
              </a:ext>
            </a:extLst>
          </p:cNvPr>
          <p:cNvSpPr>
            <a:spLocks noGrp="1" noChangeArrowheads="1"/>
          </p:cNvSpPr>
          <p:nvPr>
            <p:ph type="title"/>
          </p:nvPr>
        </p:nvSpPr>
        <p:spPr/>
        <p:txBody>
          <a:bodyPr/>
          <a:lstStyle/>
          <a:p>
            <a:pPr eaLnBrk="1" hangingPunct="1"/>
            <a:r>
              <a:rPr lang="en-US" altLang="en-US" sz="3500" b="1">
                <a:solidFill>
                  <a:srgbClr val="0000FF"/>
                </a:solidFill>
                <a:cs typeface="Arial" panose="020B0604020202020204" pitchFamily="34" charset="0"/>
              </a:rPr>
              <a:t>Basic Properties of ACF</a:t>
            </a:r>
            <a:endParaRPr lang="en-IN" altLang="en-US" sz="3500" b="1">
              <a:solidFill>
                <a:srgbClr val="0000FF"/>
              </a:solidFill>
              <a:cs typeface="Arial" panose="020B0604020202020204" pitchFamily="34" charset="0"/>
            </a:endParaRPr>
          </a:p>
        </p:txBody>
      </p:sp>
      <p:sp>
        <p:nvSpPr>
          <p:cNvPr id="51203" name="Rectangle 2">
            <a:extLst>
              <a:ext uri="{FF2B5EF4-FFF2-40B4-BE49-F238E27FC236}">
                <a16:creationId xmlns:a16="http://schemas.microsoft.com/office/drawing/2014/main" id="{EA8BAA96-18AA-4548-B1C2-A3F41DC03AA8}"/>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51204" name="Rectangle 3">
            <a:extLst>
              <a:ext uri="{FF2B5EF4-FFF2-40B4-BE49-F238E27FC236}">
                <a16:creationId xmlns:a16="http://schemas.microsoft.com/office/drawing/2014/main" id="{D2B46965-E637-48EA-BB89-5236D6451483}"/>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51205" name="Rectangle 5">
            <a:extLst>
              <a:ext uri="{FF2B5EF4-FFF2-40B4-BE49-F238E27FC236}">
                <a16:creationId xmlns:a16="http://schemas.microsoft.com/office/drawing/2014/main" id="{418C9CAE-06CC-4BEB-A397-508834BC6913}"/>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51206" name="Rectangle 6">
            <a:extLst>
              <a:ext uri="{FF2B5EF4-FFF2-40B4-BE49-F238E27FC236}">
                <a16:creationId xmlns:a16="http://schemas.microsoft.com/office/drawing/2014/main" id="{7C30AB3B-22E9-4CC7-BF79-AD0643FB8AE3}"/>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51207" name="Rectangle 8">
            <a:extLst>
              <a:ext uri="{FF2B5EF4-FFF2-40B4-BE49-F238E27FC236}">
                <a16:creationId xmlns:a16="http://schemas.microsoft.com/office/drawing/2014/main" id="{21DB898E-8066-4CCF-B3AB-B0850E6BCEF2}"/>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51208" name="Rectangle 10">
            <a:extLst>
              <a:ext uri="{FF2B5EF4-FFF2-40B4-BE49-F238E27FC236}">
                <a16:creationId xmlns:a16="http://schemas.microsoft.com/office/drawing/2014/main" id="{B86F9DC4-35AA-4060-8F3D-6BED460884FF}"/>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51209" name="Rectangle 12">
            <a:extLst>
              <a:ext uri="{FF2B5EF4-FFF2-40B4-BE49-F238E27FC236}">
                <a16:creationId xmlns:a16="http://schemas.microsoft.com/office/drawing/2014/main" id="{16068ECB-6437-458F-8D54-FCA699C146E5}"/>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51210" name="Rectangle 13">
            <a:extLst>
              <a:ext uri="{FF2B5EF4-FFF2-40B4-BE49-F238E27FC236}">
                <a16:creationId xmlns:a16="http://schemas.microsoft.com/office/drawing/2014/main" id="{90E77847-B4FD-4774-A41A-FDD3DD575F60}"/>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7" name="Date Placeholder 6">
            <a:extLst>
              <a:ext uri="{FF2B5EF4-FFF2-40B4-BE49-F238E27FC236}">
                <a16:creationId xmlns:a16="http://schemas.microsoft.com/office/drawing/2014/main" id="{7A937E65-15FB-4471-874A-0B130629CF01}"/>
              </a:ext>
            </a:extLst>
          </p:cNvPr>
          <p:cNvSpPr>
            <a:spLocks noGrp="1"/>
          </p:cNvSpPr>
          <p:nvPr>
            <p:ph type="dt" sz="quarter" idx="10"/>
          </p:nvPr>
        </p:nvSpPr>
        <p:spPr/>
        <p:txBody>
          <a:bodyPr/>
          <a:lstStyle/>
          <a:p>
            <a:pPr>
              <a:defRPr/>
            </a:pPr>
            <a:r>
              <a:rPr lang="en-US"/>
              <a:t>RNSengupta, DoMS, IIT Kanpur, INDIA</a:t>
            </a:r>
          </a:p>
        </p:txBody>
      </p:sp>
      <p:sp>
        <p:nvSpPr>
          <p:cNvPr id="51212" name="Slide Number Placeholder 7">
            <a:extLst>
              <a:ext uri="{FF2B5EF4-FFF2-40B4-BE49-F238E27FC236}">
                <a16:creationId xmlns:a16="http://schemas.microsoft.com/office/drawing/2014/main" id="{9495311D-CBA7-4DD9-B841-6B8C054A840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57C6D053-ACAE-4D12-A424-7105A1226937}" type="slidenum">
              <a:rPr lang="en-US" altLang="en-US" sz="1000"/>
              <a:pPr>
                <a:spcBef>
                  <a:spcPct val="0"/>
                </a:spcBef>
                <a:buFontTx/>
                <a:buNone/>
              </a:pPr>
              <a:t>18</a:t>
            </a:fld>
            <a:endParaRPr lang="en-US" altLang="en-US" sz="1000"/>
          </a:p>
        </p:txBody>
      </p:sp>
      <p:sp>
        <p:nvSpPr>
          <p:cNvPr id="9" name="Footer Placeholder 8">
            <a:extLst>
              <a:ext uri="{FF2B5EF4-FFF2-40B4-BE49-F238E27FC236}">
                <a16:creationId xmlns:a16="http://schemas.microsoft.com/office/drawing/2014/main" id="{80755722-60A7-4087-8FD9-6E780030E376}"/>
              </a:ext>
            </a:extLst>
          </p:cNvPr>
          <p:cNvSpPr>
            <a:spLocks noGrp="1"/>
          </p:cNvSpPr>
          <p:nvPr>
            <p:ph type="ftr" sz="quarter" idx="11"/>
          </p:nvPr>
        </p:nvSpPr>
        <p:spPr/>
        <p:txBody>
          <a:bodyPr/>
          <a:lstStyle/>
          <a:p>
            <a:pPr>
              <a:defRPr/>
            </a:pPr>
            <a:r>
              <a:rPr lang="en-US"/>
              <a:t>TIME SERIES MODELS</a:t>
            </a:r>
          </a:p>
        </p:txBody>
      </p:sp>
      <p:sp>
        <p:nvSpPr>
          <p:cNvPr id="51214" name="Content Placeholder 1">
            <a:extLst>
              <a:ext uri="{FF2B5EF4-FFF2-40B4-BE49-F238E27FC236}">
                <a16:creationId xmlns:a16="http://schemas.microsoft.com/office/drawing/2014/main" id="{E7E72F56-F277-438C-96C4-09C919507E2C}"/>
              </a:ext>
            </a:extLst>
          </p:cNvPr>
          <p:cNvSpPr>
            <a:spLocks noGrp="1" noChangeArrowheads="1"/>
          </p:cNvSpPr>
          <p:nvPr>
            <p:ph idx="1"/>
          </p:nvPr>
        </p:nvSpPr>
        <p:spPr/>
        <p:txBody>
          <a:bodyPr/>
          <a:lstStyle/>
          <a:p>
            <a:pPr algn="just">
              <a:buClr>
                <a:schemeClr val="tx1"/>
              </a:buClr>
              <a:buFont typeface="Wingdings" panose="05000000000000000000" pitchFamily="2" charset="2"/>
              <a:buChar char="§"/>
            </a:pPr>
            <a:r>
              <a:rPr lang="en-US" altLang="en-US" sz="2500" b="1">
                <a:solidFill>
                  <a:srgbClr val="FF0000"/>
                </a:solidFill>
              </a:rPr>
              <a:t>Slow decay</a:t>
            </a:r>
            <a:r>
              <a:rPr lang="en-US" altLang="en-US" sz="2500"/>
              <a:t> indicates </a:t>
            </a:r>
            <a:r>
              <a:rPr lang="en-US" altLang="en-US" sz="2500" b="1">
                <a:solidFill>
                  <a:srgbClr val="FF0000"/>
                </a:solidFill>
              </a:rPr>
              <a:t>non-stationarity</a:t>
            </a:r>
            <a:r>
              <a:rPr lang="en-US" altLang="en-US" sz="2500"/>
              <a:t> and if the </a:t>
            </a:r>
            <a:r>
              <a:rPr lang="en-US" altLang="en-US" sz="2500" b="1">
                <a:solidFill>
                  <a:srgbClr val="FF0000"/>
                </a:solidFill>
              </a:rPr>
              <a:t>ACF</a:t>
            </a:r>
            <a:r>
              <a:rPr lang="en-US" altLang="en-US" sz="2500"/>
              <a:t> values decay slowly toward zero, it suggests that the time series is </a:t>
            </a:r>
            <a:r>
              <a:rPr lang="en-US" altLang="en-US" sz="2500" b="1">
                <a:solidFill>
                  <a:srgbClr val="FF0000"/>
                </a:solidFill>
              </a:rPr>
              <a:t>non-stationary</a:t>
            </a:r>
            <a:r>
              <a:rPr lang="en-US" altLang="en-US" sz="2500"/>
              <a:t> and </a:t>
            </a:r>
            <a:r>
              <a:rPr lang="en-US" altLang="en-US" sz="2500" b="1">
                <a:solidFill>
                  <a:srgbClr val="FF0000"/>
                </a:solidFill>
              </a:rPr>
              <a:t>has a trend</a:t>
            </a:r>
            <a:r>
              <a:rPr lang="en-US" altLang="en-US" sz="2500"/>
              <a:t>. </a:t>
            </a:r>
          </a:p>
          <a:p>
            <a:pPr algn="just">
              <a:buClr>
                <a:schemeClr val="tx1"/>
              </a:buClr>
              <a:buFont typeface="Wingdings" panose="05000000000000000000" pitchFamily="2" charset="2"/>
              <a:buChar char="§"/>
            </a:pPr>
            <a:r>
              <a:rPr lang="en-US" altLang="en-US" sz="2500" b="1">
                <a:solidFill>
                  <a:srgbClr val="FF0000"/>
                </a:solidFill>
              </a:rPr>
              <a:t>Rapid decay</a:t>
            </a:r>
            <a:r>
              <a:rPr lang="en-US" altLang="en-US" sz="2500"/>
              <a:t> indicates </a:t>
            </a:r>
            <a:r>
              <a:rPr lang="en-US" altLang="en-US" sz="2500" b="1">
                <a:solidFill>
                  <a:srgbClr val="FF0000"/>
                </a:solidFill>
              </a:rPr>
              <a:t>stationarity</a:t>
            </a:r>
            <a:r>
              <a:rPr lang="en-US" altLang="en-US" sz="2500"/>
              <a:t> and if the </a:t>
            </a:r>
            <a:r>
              <a:rPr lang="en-US" altLang="en-US" sz="2500" b="1">
                <a:solidFill>
                  <a:srgbClr val="FF0000"/>
                </a:solidFill>
              </a:rPr>
              <a:t>ACF</a:t>
            </a:r>
            <a:r>
              <a:rPr lang="en-US" altLang="en-US" sz="2500"/>
              <a:t> values decays to or near zero relatively quickly (within a few lags), it is a sign that the time series is </a:t>
            </a:r>
            <a:r>
              <a:rPr lang="en-US" altLang="en-US" sz="2500" b="1">
                <a:solidFill>
                  <a:srgbClr val="FF0000"/>
                </a:solidFill>
              </a:rPr>
              <a:t>stationary</a:t>
            </a:r>
            <a:r>
              <a:rPr lang="en-US" altLang="en-US" sz="2500"/>
              <a:t> and </a:t>
            </a:r>
            <a:r>
              <a:rPr lang="en-US" altLang="en-US" sz="2500" b="1">
                <a:solidFill>
                  <a:srgbClr val="FF0000"/>
                </a:solidFill>
              </a:rPr>
              <a:t>does not have a significant trend</a:t>
            </a:r>
            <a:r>
              <a:rPr lang="en-US" altLang="en-US" sz="2500"/>
              <a:t>.</a:t>
            </a:r>
            <a:endParaRPr lang="en-IN" altLang="en-US" sz="25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a:extLst>
              <a:ext uri="{FF2B5EF4-FFF2-40B4-BE49-F238E27FC236}">
                <a16:creationId xmlns:a16="http://schemas.microsoft.com/office/drawing/2014/main" id="{4E925FAB-E4D6-4147-96CC-9C5EB8635622}"/>
              </a:ext>
            </a:extLst>
          </p:cNvPr>
          <p:cNvSpPr>
            <a:spLocks noGrp="1" noChangeArrowheads="1"/>
          </p:cNvSpPr>
          <p:nvPr>
            <p:ph type="title"/>
          </p:nvPr>
        </p:nvSpPr>
        <p:spPr/>
        <p:txBody>
          <a:bodyPr/>
          <a:lstStyle/>
          <a:p>
            <a:pPr eaLnBrk="1" hangingPunct="1"/>
            <a:r>
              <a:rPr lang="en-US" altLang="en-US" sz="3500" b="1">
                <a:solidFill>
                  <a:srgbClr val="0000FF"/>
                </a:solidFill>
                <a:cs typeface="Arial" panose="020B0604020202020204" pitchFamily="34" charset="0"/>
              </a:rPr>
              <a:t>Strictly stationary Time Series {X</a:t>
            </a:r>
            <a:r>
              <a:rPr lang="en-US" altLang="en-US" sz="3500" b="1" baseline="-25000">
                <a:solidFill>
                  <a:srgbClr val="0000FF"/>
                </a:solidFill>
                <a:cs typeface="Arial" panose="020B0604020202020204" pitchFamily="34" charset="0"/>
              </a:rPr>
              <a:t>t</a:t>
            </a:r>
            <a:r>
              <a:rPr lang="en-US" altLang="en-US" sz="3500" b="1">
                <a:solidFill>
                  <a:srgbClr val="0000FF"/>
                </a:solidFill>
                <a:cs typeface="Arial" panose="020B0604020202020204" pitchFamily="34" charset="0"/>
              </a:rPr>
              <a:t>}</a:t>
            </a:r>
            <a:endParaRPr lang="en-IN" altLang="en-US" sz="3500" b="1">
              <a:solidFill>
                <a:srgbClr val="0000FF"/>
              </a:solidFill>
              <a:cs typeface="Arial" panose="020B0604020202020204" pitchFamily="34" charset="0"/>
            </a:endParaRPr>
          </a:p>
        </p:txBody>
      </p:sp>
      <p:sp>
        <p:nvSpPr>
          <p:cNvPr id="52227" name="Rectangle 2">
            <a:extLst>
              <a:ext uri="{FF2B5EF4-FFF2-40B4-BE49-F238E27FC236}">
                <a16:creationId xmlns:a16="http://schemas.microsoft.com/office/drawing/2014/main" id="{224A6E7B-5D64-4D30-9255-C920D44E8C38}"/>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52228" name="Rectangle 3">
            <a:extLst>
              <a:ext uri="{FF2B5EF4-FFF2-40B4-BE49-F238E27FC236}">
                <a16:creationId xmlns:a16="http://schemas.microsoft.com/office/drawing/2014/main" id="{B9343A72-2D66-4E8D-8EA6-5D2EF8CBAB4E}"/>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52229" name="Rectangle 5">
            <a:extLst>
              <a:ext uri="{FF2B5EF4-FFF2-40B4-BE49-F238E27FC236}">
                <a16:creationId xmlns:a16="http://schemas.microsoft.com/office/drawing/2014/main" id="{9D83E514-9027-4393-AA45-5DA2356FCEBE}"/>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52230" name="Rectangle 6">
            <a:extLst>
              <a:ext uri="{FF2B5EF4-FFF2-40B4-BE49-F238E27FC236}">
                <a16:creationId xmlns:a16="http://schemas.microsoft.com/office/drawing/2014/main" id="{D73090C9-327E-484F-A98F-05EC9A32AB54}"/>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52231" name="Rectangle 8">
            <a:extLst>
              <a:ext uri="{FF2B5EF4-FFF2-40B4-BE49-F238E27FC236}">
                <a16:creationId xmlns:a16="http://schemas.microsoft.com/office/drawing/2014/main" id="{AE72815F-F105-4B34-9C14-FE8ADF76959D}"/>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52232" name="Rectangle 10">
            <a:extLst>
              <a:ext uri="{FF2B5EF4-FFF2-40B4-BE49-F238E27FC236}">
                <a16:creationId xmlns:a16="http://schemas.microsoft.com/office/drawing/2014/main" id="{0E981FF3-11D9-4FB4-9613-8C2DABA4B194}"/>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52233" name="Rectangle 12">
            <a:extLst>
              <a:ext uri="{FF2B5EF4-FFF2-40B4-BE49-F238E27FC236}">
                <a16:creationId xmlns:a16="http://schemas.microsoft.com/office/drawing/2014/main" id="{42357FDC-A7FE-4119-BFC7-80A767A9C839}"/>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52234" name="Rectangle 13">
            <a:extLst>
              <a:ext uri="{FF2B5EF4-FFF2-40B4-BE49-F238E27FC236}">
                <a16:creationId xmlns:a16="http://schemas.microsoft.com/office/drawing/2014/main" id="{DB59514D-CB6A-404D-AF9C-CA363921F0EE}"/>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52235" name="Content Placeholder 19">
            <a:extLst>
              <a:ext uri="{FF2B5EF4-FFF2-40B4-BE49-F238E27FC236}">
                <a16:creationId xmlns:a16="http://schemas.microsoft.com/office/drawing/2014/main" id="{B2D4B5DE-66C3-48D1-A85F-9DAA9057CBE3}"/>
              </a:ext>
            </a:extLst>
          </p:cNvPr>
          <p:cNvSpPr>
            <a:spLocks noGrp="1" noChangeArrowheads="1"/>
          </p:cNvSpPr>
          <p:nvPr>
            <p:ph idx="1"/>
          </p:nvPr>
        </p:nvSpPr>
        <p:spPr>
          <a:xfrm>
            <a:off x="457200" y="1200150"/>
            <a:ext cx="8305800" cy="3257550"/>
          </a:xfrm>
        </p:spPr>
        <p:txBody>
          <a:bodyPr/>
          <a:lstStyle/>
          <a:p>
            <a:pPr algn="just">
              <a:buFont typeface="Wingdings" panose="05000000000000000000" pitchFamily="2" charset="2"/>
              <a:buChar char="§"/>
            </a:pPr>
            <a:r>
              <a:rPr lang="en-US" altLang="en-US" sz="1700">
                <a:cs typeface="Arial" panose="020B0604020202020204" pitchFamily="34" charset="0"/>
              </a:rPr>
              <a:t>{X</a:t>
            </a:r>
            <a:r>
              <a:rPr lang="en-US" altLang="en-US" sz="1700" baseline="-25000">
                <a:cs typeface="Arial" panose="020B0604020202020204" pitchFamily="34" charset="0"/>
              </a:rPr>
              <a:t>t</a:t>
            </a:r>
            <a:r>
              <a:rPr lang="en-US" altLang="en-US" sz="1700">
                <a:cs typeface="Arial" panose="020B0604020202020204" pitchFamily="34" charset="0"/>
              </a:rPr>
              <a:t>} is a </a:t>
            </a:r>
            <a:r>
              <a:rPr lang="en-US" altLang="en-US" sz="1700" b="1">
                <a:solidFill>
                  <a:srgbClr val="FF0000"/>
                </a:solidFill>
                <a:cs typeface="Arial" panose="020B0604020202020204" pitchFamily="34" charset="0"/>
              </a:rPr>
              <a:t>Strictly stationary</a:t>
            </a:r>
            <a:r>
              <a:rPr lang="en-US" altLang="en-US" sz="1700">
                <a:cs typeface="Arial" panose="020B0604020202020204" pitchFamily="34" charset="0"/>
              </a:rPr>
              <a:t> time series if (X</a:t>
            </a:r>
            <a:r>
              <a:rPr lang="en-US" altLang="en-US" sz="1700" baseline="-25000">
                <a:cs typeface="Arial" panose="020B0604020202020204" pitchFamily="34" charset="0"/>
              </a:rPr>
              <a:t>1</a:t>
            </a:r>
            <a:r>
              <a:rPr lang="en-US" altLang="en-US" sz="1700">
                <a:cs typeface="Arial" panose="020B0604020202020204" pitchFamily="34" charset="0"/>
              </a:rPr>
              <a:t>,…,X</a:t>
            </a:r>
            <a:r>
              <a:rPr lang="en-US" altLang="en-US" sz="1700" baseline="-25000">
                <a:cs typeface="Arial" panose="020B0604020202020204" pitchFamily="34" charset="0"/>
              </a:rPr>
              <a:t>n</a:t>
            </a:r>
            <a:r>
              <a:rPr lang="en-US" altLang="en-US" sz="1700">
                <a:cs typeface="Arial" panose="020B0604020202020204" pitchFamily="34" charset="0"/>
              </a:rPr>
              <a:t>)</a:t>
            </a:r>
            <a:r>
              <a:rPr lang="en-US" altLang="en-US" sz="1700" baseline="30000">
                <a:cs typeface="Arial" panose="020B0604020202020204" pitchFamily="34" charset="0"/>
              </a:rPr>
              <a:t>/</a:t>
            </a:r>
            <a:r>
              <a:rPr lang="en-US" altLang="en-US" sz="1700">
                <a:cs typeface="Arial" panose="020B0604020202020204" pitchFamily="34" charset="0"/>
              </a:rPr>
              <a:t> is distributed similarly as (X</a:t>
            </a:r>
            <a:r>
              <a:rPr lang="en-US" altLang="en-US" sz="1700" baseline="-25000">
                <a:cs typeface="Arial" panose="020B0604020202020204" pitchFamily="34" charset="0"/>
              </a:rPr>
              <a:t>1+h</a:t>
            </a:r>
            <a:r>
              <a:rPr lang="en-US" altLang="en-US" sz="1700">
                <a:cs typeface="Arial" panose="020B0604020202020204" pitchFamily="34" charset="0"/>
              </a:rPr>
              <a:t>,…,X</a:t>
            </a:r>
            <a:r>
              <a:rPr lang="en-US" altLang="en-US" sz="1700" baseline="-25000">
                <a:cs typeface="Arial" panose="020B0604020202020204" pitchFamily="34" charset="0"/>
              </a:rPr>
              <a:t>n+h</a:t>
            </a:r>
            <a:r>
              <a:rPr lang="en-US" altLang="en-US" sz="1700">
                <a:cs typeface="Arial" panose="020B0604020202020204" pitchFamily="34" charset="0"/>
              </a:rPr>
              <a:t>)</a:t>
            </a:r>
            <a:r>
              <a:rPr lang="en-US" altLang="en-US" sz="1700" baseline="30000">
                <a:cs typeface="Arial" panose="020B0604020202020204" pitchFamily="34" charset="0"/>
              </a:rPr>
              <a:t>/</a:t>
            </a:r>
            <a:r>
              <a:rPr lang="en-US" altLang="en-US" sz="1700">
                <a:cs typeface="Arial" panose="020B0604020202020204" pitchFamily="34" charset="0"/>
              </a:rPr>
              <a:t>, where </a:t>
            </a:r>
            <a:r>
              <a:rPr lang="en-US" altLang="en-US" sz="1700" b="1">
                <a:solidFill>
                  <a:srgbClr val="FF0000"/>
                </a:solidFill>
                <a:cs typeface="Arial" panose="020B0604020202020204" pitchFamily="34" charset="0"/>
              </a:rPr>
              <a:t>lag is denoted by h</a:t>
            </a:r>
            <a:r>
              <a:rPr lang="en-US" altLang="en-US" sz="1700">
                <a:cs typeface="Arial" panose="020B0604020202020204" pitchFamily="34" charset="0"/>
              </a:rPr>
              <a:t> and for all integers h and n ≥ 1. Thus the </a:t>
            </a:r>
            <a:r>
              <a:rPr lang="en-US" altLang="en-US" sz="1700" b="1">
                <a:solidFill>
                  <a:srgbClr val="FF0000"/>
                </a:solidFill>
                <a:cs typeface="Arial" panose="020B0604020202020204" pitchFamily="34" charset="0"/>
              </a:rPr>
              <a:t>two random vectors have the same joint distribution function</a:t>
            </a:r>
          </a:p>
          <a:p>
            <a:pPr algn="just">
              <a:buFont typeface="Wingdings" panose="05000000000000000000" pitchFamily="2" charset="2"/>
              <a:buChar char="§"/>
            </a:pPr>
            <a:r>
              <a:rPr lang="en-US" altLang="en-US" sz="1700">
                <a:cs typeface="Arial" panose="020B0604020202020204" pitchFamily="34" charset="0"/>
              </a:rPr>
              <a:t>Properties:</a:t>
            </a:r>
          </a:p>
          <a:p>
            <a:pPr lvl="1" algn="just">
              <a:buClr>
                <a:schemeClr val="tx1"/>
              </a:buClr>
              <a:buFont typeface="Wingdings" panose="05000000000000000000" pitchFamily="2" charset="2"/>
              <a:buChar char="v"/>
            </a:pPr>
            <a:r>
              <a:rPr lang="en-US" altLang="en-US" sz="1700">
                <a:cs typeface="Arial" panose="020B0604020202020204" pitchFamily="34" charset="0"/>
              </a:rPr>
              <a:t>The random variable X</a:t>
            </a:r>
            <a:r>
              <a:rPr lang="en-US" altLang="en-US" sz="1700" baseline="-25000">
                <a:cs typeface="Arial" panose="020B0604020202020204" pitchFamily="34" charset="0"/>
              </a:rPr>
              <a:t>t</a:t>
            </a:r>
            <a:r>
              <a:rPr lang="en-US" altLang="en-US" sz="1700">
                <a:cs typeface="Arial" panose="020B0604020202020204" pitchFamily="34" charset="0"/>
              </a:rPr>
              <a:t> are identically distributed, i.e., two vectors have the same distribution function</a:t>
            </a:r>
          </a:p>
          <a:p>
            <a:pPr lvl="1" algn="just">
              <a:buClr>
                <a:schemeClr val="tx1"/>
              </a:buClr>
              <a:buFont typeface="Wingdings" panose="05000000000000000000" pitchFamily="2" charset="2"/>
              <a:buChar char="v"/>
            </a:pPr>
            <a:r>
              <a:rPr lang="en-US" altLang="en-US" sz="1700">
                <a:cs typeface="Arial" panose="020B0604020202020204" pitchFamily="34" charset="0"/>
              </a:rPr>
              <a:t>(X</a:t>
            </a:r>
            <a:r>
              <a:rPr lang="en-US" altLang="en-US" sz="1700" baseline="-25000">
                <a:cs typeface="Arial" panose="020B0604020202020204" pitchFamily="34" charset="0"/>
              </a:rPr>
              <a:t>t</a:t>
            </a:r>
            <a:r>
              <a:rPr lang="en-US" altLang="en-US" sz="1700">
                <a:cs typeface="Arial" panose="020B0604020202020204" pitchFamily="34" charset="0"/>
              </a:rPr>
              <a:t>, X</a:t>
            </a:r>
            <a:r>
              <a:rPr lang="en-US" altLang="en-US" sz="1700" baseline="-25000">
                <a:cs typeface="Arial" panose="020B0604020202020204" pitchFamily="34" charset="0"/>
              </a:rPr>
              <a:t>t+h</a:t>
            </a:r>
            <a:r>
              <a:rPr lang="en-US" altLang="en-US" sz="1700">
                <a:cs typeface="Arial" panose="020B0604020202020204" pitchFamily="34" charset="0"/>
              </a:rPr>
              <a:t>)</a:t>
            </a:r>
            <a:r>
              <a:rPr lang="en-US" altLang="en-US" sz="1700" baseline="30000">
                <a:cs typeface="Arial" panose="020B0604020202020204" pitchFamily="34" charset="0"/>
              </a:rPr>
              <a:t>T</a:t>
            </a:r>
            <a:r>
              <a:rPr lang="en-US" altLang="en-US" sz="1700">
                <a:cs typeface="Arial" panose="020B0604020202020204" pitchFamily="34" charset="0"/>
              </a:rPr>
              <a:t> = (X</a:t>
            </a:r>
            <a:r>
              <a:rPr lang="en-US" altLang="en-US" sz="1700" baseline="-25000">
                <a:cs typeface="Arial" panose="020B0604020202020204" pitchFamily="34" charset="0"/>
              </a:rPr>
              <a:t>1</a:t>
            </a:r>
            <a:r>
              <a:rPr lang="en-US" altLang="en-US" sz="1700">
                <a:cs typeface="Arial" panose="020B0604020202020204" pitchFamily="34" charset="0"/>
              </a:rPr>
              <a:t>,X</a:t>
            </a:r>
            <a:r>
              <a:rPr lang="en-US" altLang="en-US" sz="1700" baseline="-25000">
                <a:cs typeface="Arial" panose="020B0604020202020204" pitchFamily="34" charset="0"/>
              </a:rPr>
              <a:t>1+h</a:t>
            </a:r>
            <a:r>
              <a:rPr lang="en-US" altLang="en-US" sz="1700">
                <a:cs typeface="Arial" panose="020B0604020202020204" pitchFamily="34" charset="0"/>
              </a:rPr>
              <a:t>)</a:t>
            </a:r>
            <a:r>
              <a:rPr lang="en-US" altLang="en-US" sz="1700" baseline="30000">
                <a:cs typeface="Arial" panose="020B0604020202020204" pitchFamily="34" charset="0"/>
              </a:rPr>
              <a:t>T</a:t>
            </a:r>
            <a:r>
              <a:rPr lang="en-US" altLang="en-US" sz="1700">
                <a:cs typeface="Arial" panose="020B0604020202020204" pitchFamily="34" charset="0"/>
              </a:rPr>
              <a:t> in distribution for all integers t and h</a:t>
            </a:r>
          </a:p>
          <a:p>
            <a:pPr lvl="1" algn="just">
              <a:buClr>
                <a:schemeClr val="tx1"/>
              </a:buClr>
              <a:buFont typeface="Wingdings" panose="05000000000000000000" pitchFamily="2" charset="2"/>
              <a:buChar char="v"/>
            </a:pPr>
            <a:r>
              <a:rPr lang="en-US" altLang="en-US" sz="1700">
                <a:cs typeface="Arial" panose="020B0604020202020204" pitchFamily="34" charset="0"/>
              </a:rPr>
              <a:t>{X</a:t>
            </a:r>
            <a:r>
              <a:rPr lang="en-US" altLang="en-US" sz="1700" baseline="-25000">
                <a:cs typeface="Arial" panose="020B0604020202020204" pitchFamily="34" charset="0"/>
              </a:rPr>
              <a:t>t</a:t>
            </a:r>
            <a:r>
              <a:rPr lang="en-US" altLang="en-US" sz="1700">
                <a:cs typeface="Arial" panose="020B0604020202020204" pitchFamily="34" charset="0"/>
              </a:rPr>
              <a:t>} is </a:t>
            </a:r>
            <a:r>
              <a:rPr lang="en-US" altLang="en-US" sz="1700" b="1">
                <a:solidFill>
                  <a:srgbClr val="FF0000"/>
                </a:solidFill>
                <a:cs typeface="Arial" panose="020B0604020202020204" pitchFamily="34" charset="0"/>
              </a:rPr>
              <a:t>weakly stationary</a:t>
            </a:r>
            <a:r>
              <a:rPr lang="en-US" altLang="en-US" sz="1700">
                <a:cs typeface="Arial" panose="020B0604020202020204" pitchFamily="34" charset="0"/>
              </a:rPr>
              <a:t> if E(X</a:t>
            </a:r>
            <a:r>
              <a:rPr lang="en-US" altLang="en-US" sz="1700" baseline="-25000">
                <a:cs typeface="Arial" panose="020B0604020202020204" pitchFamily="34" charset="0"/>
              </a:rPr>
              <a:t>t</a:t>
            </a:r>
            <a:r>
              <a:rPr lang="en-US" altLang="en-US" sz="1700" baseline="30000">
                <a:cs typeface="Arial" panose="020B0604020202020204" pitchFamily="34" charset="0"/>
              </a:rPr>
              <a:t>2</a:t>
            </a:r>
            <a:r>
              <a:rPr lang="en-US" altLang="en-US" sz="1700">
                <a:cs typeface="Arial" panose="020B0604020202020204" pitchFamily="34" charset="0"/>
              </a:rPr>
              <a:t>) &lt; </a:t>
            </a:r>
            <a:r>
              <a:rPr lang="en-US" altLang="en-US" sz="1700">
                <a:cs typeface="Arial" panose="020B0604020202020204" pitchFamily="34" charset="0"/>
                <a:sym typeface="Symbol" panose="05050102010706020507" pitchFamily="18" charset="2"/>
              </a:rPr>
              <a:t></a:t>
            </a:r>
            <a:r>
              <a:rPr lang="en-US" altLang="en-US" sz="1700">
                <a:cs typeface="Arial" panose="020B0604020202020204" pitchFamily="34" charset="0"/>
              </a:rPr>
              <a:t> for all t.</a:t>
            </a:r>
          </a:p>
          <a:p>
            <a:pPr lvl="1" algn="just">
              <a:buClr>
                <a:schemeClr val="tx1"/>
              </a:buClr>
              <a:buFont typeface="Wingdings" panose="05000000000000000000" pitchFamily="2" charset="2"/>
              <a:buChar char="v"/>
            </a:pPr>
            <a:r>
              <a:rPr lang="en-US" altLang="en-US" sz="1700" b="1">
                <a:solidFill>
                  <a:srgbClr val="FF0000"/>
                </a:solidFill>
                <a:cs typeface="Arial" panose="020B0604020202020204" pitchFamily="34" charset="0"/>
              </a:rPr>
              <a:t>Weak stationarity does not imply strict stationarity</a:t>
            </a:r>
          </a:p>
          <a:p>
            <a:pPr lvl="1" algn="just">
              <a:buFont typeface="Wingdings" panose="05000000000000000000" pitchFamily="2" charset="2"/>
              <a:buChar char="v"/>
            </a:pPr>
            <a:r>
              <a:rPr lang="en-US" altLang="en-US" sz="1700">
                <a:cs typeface="Arial" panose="020B0604020202020204" pitchFamily="34" charset="0"/>
              </a:rPr>
              <a:t>An iid sequence is strictly stationary</a:t>
            </a:r>
            <a:endParaRPr lang="en-IN" altLang="en-US" sz="1700"/>
          </a:p>
        </p:txBody>
      </p:sp>
      <p:sp>
        <p:nvSpPr>
          <p:cNvPr id="52236" name="Rectangle 2">
            <a:extLst>
              <a:ext uri="{FF2B5EF4-FFF2-40B4-BE49-F238E27FC236}">
                <a16:creationId xmlns:a16="http://schemas.microsoft.com/office/drawing/2014/main" id="{C075DBC1-5CE6-43B3-A332-3CAE031EAD93}"/>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52237" name="Rectangle 3">
            <a:extLst>
              <a:ext uri="{FF2B5EF4-FFF2-40B4-BE49-F238E27FC236}">
                <a16:creationId xmlns:a16="http://schemas.microsoft.com/office/drawing/2014/main" id="{79BEFDA7-CCE5-4DFF-B824-BD80A9A07BC8}"/>
              </a:ext>
            </a:extLst>
          </p:cNvPr>
          <p:cNvSpPr>
            <a:spLocks noChangeArrowheads="1"/>
          </p:cNvSpPr>
          <p:nvPr/>
        </p:nvSpPr>
        <p:spPr bwMode="auto">
          <a:xfrm>
            <a:off x="1143000" y="60642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52238" name="Rectangle 5">
            <a:extLst>
              <a:ext uri="{FF2B5EF4-FFF2-40B4-BE49-F238E27FC236}">
                <a16:creationId xmlns:a16="http://schemas.microsoft.com/office/drawing/2014/main" id="{6F6CFA3C-1237-4CD9-90AF-42401543D890}"/>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52239" name="Rectangle 7">
            <a:extLst>
              <a:ext uri="{FF2B5EF4-FFF2-40B4-BE49-F238E27FC236}">
                <a16:creationId xmlns:a16="http://schemas.microsoft.com/office/drawing/2014/main" id="{564BB316-0D05-483D-A2F4-3F5E3BAF31D4}"/>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52240" name="Rectangle 8">
            <a:extLst>
              <a:ext uri="{FF2B5EF4-FFF2-40B4-BE49-F238E27FC236}">
                <a16:creationId xmlns:a16="http://schemas.microsoft.com/office/drawing/2014/main" id="{534A218A-F9B5-4857-BF1A-B67C74A1B1C9}"/>
              </a:ext>
            </a:extLst>
          </p:cNvPr>
          <p:cNvSpPr>
            <a:spLocks noChangeArrowheads="1"/>
          </p:cNvSpPr>
          <p:nvPr/>
        </p:nvSpPr>
        <p:spPr bwMode="auto">
          <a:xfrm>
            <a:off x="1143000" y="60642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52241" name="Rectangle 10">
            <a:extLst>
              <a:ext uri="{FF2B5EF4-FFF2-40B4-BE49-F238E27FC236}">
                <a16:creationId xmlns:a16="http://schemas.microsoft.com/office/drawing/2014/main" id="{31188380-4B50-4B2A-ABAE-1F1CDD32EA5F}"/>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52242" name="Rectangle 11">
            <a:extLst>
              <a:ext uri="{FF2B5EF4-FFF2-40B4-BE49-F238E27FC236}">
                <a16:creationId xmlns:a16="http://schemas.microsoft.com/office/drawing/2014/main" id="{6D8163F2-85C2-4BA7-8AF0-53FA08F2DFE4}"/>
              </a:ext>
            </a:extLst>
          </p:cNvPr>
          <p:cNvSpPr>
            <a:spLocks noChangeArrowheads="1"/>
          </p:cNvSpPr>
          <p:nvPr/>
        </p:nvSpPr>
        <p:spPr bwMode="auto">
          <a:xfrm>
            <a:off x="1143000" y="527050"/>
            <a:ext cx="13652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52243" name="Rectangle 13">
            <a:extLst>
              <a:ext uri="{FF2B5EF4-FFF2-40B4-BE49-F238E27FC236}">
                <a16:creationId xmlns:a16="http://schemas.microsoft.com/office/drawing/2014/main" id="{0DB807A1-28F5-4D08-8B59-DBCB561049E7}"/>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52244" name="Rectangle 14">
            <a:extLst>
              <a:ext uri="{FF2B5EF4-FFF2-40B4-BE49-F238E27FC236}">
                <a16:creationId xmlns:a16="http://schemas.microsoft.com/office/drawing/2014/main" id="{CA4D978B-ACED-45D2-B085-380C25FD1101}"/>
              </a:ext>
            </a:extLst>
          </p:cNvPr>
          <p:cNvSpPr>
            <a:spLocks noChangeArrowheads="1"/>
          </p:cNvSpPr>
          <p:nvPr/>
        </p:nvSpPr>
        <p:spPr bwMode="auto">
          <a:xfrm>
            <a:off x="1143000" y="527050"/>
            <a:ext cx="13652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7" name="Date Placeholder 6">
            <a:extLst>
              <a:ext uri="{FF2B5EF4-FFF2-40B4-BE49-F238E27FC236}">
                <a16:creationId xmlns:a16="http://schemas.microsoft.com/office/drawing/2014/main" id="{CC355607-35CB-4256-A5DD-AC9037CEBAF7}"/>
              </a:ext>
            </a:extLst>
          </p:cNvPr>
          <p:cNvSpPr>
            <a:spLocks noGrp="1"/>
          </p:cNvSpPr>
          <p:nvPr>
            <p:ph type="dt" sz="quarter" idx="10"/>
          </p:nvPr>
        </p:nvSpPr>
        <p:spPr/>
        <p:txBody>
          <a:bodyPr/>
          <a:lstStyle/>
          <a:p>
            <a:pPr>
              <a:defRPr/>
            </a:pPr>
            <a:r>
              <a:rPr lang="en-US"/>
              <a:t>RNSengupta, DoMS, IIT Kanpur, INDIA</a:t>
            </a:r>
          </a:p>
        </p:txBody>
      </p:sp>
      <p:sp>
        <p:nvSpPr>
          <p:cNvPr id="52246" name="Slide Number Placeholder 7">
            <a:extLst>
              <a:ext uri="{FF2B5EF4-FFF2-40B4-BE49-F238E27FC236}">
                <a16:creationId xmlns:a16="http://schemas.microsoft.com/office/drawing/2014/main" id="{E39421BF-933B-4992-947B-83C9D6F7B4D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7DB7E70C-852E-4029-AAE5-F9152DA294B4}" type="slidenum">
              <a:rPr lang="en-US" altLang="en-US" sz="1000"/>
              <a:pPr>
                <a:spcBef>
                  <a:spcPct val="0"/>
                </a:spcBef>
                <a:buFontTx/>
                <a:buNone/>
              </a:pPr>
              <a:t>19</a:t>
            </a:fld>
            <a:endParaRPr lang="en-US" altLang="en-US" sz="1000"/>
          </a:p>
        </p:txBody>
      </p:sp>
      <p:sp>
        <p:nvSpPr>
          <p:cNvPr id="9" name="Footer Placeholder 8">
            <a:extLst>
              <a:ext uri="{FF2B5EF4-FFF2-40B4-BE49-F238E27FC236}">
                <a16:creationId xmlns:a16="http://schemas.microsoft.com/office/drawing/2014/main" id="{BBE014E0-FD3E-4DFA-9F1B-B144E5477531}"/>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3">
            <a:extLst>
              <a:ext uri="{FF2B5EF4-FFF2-40B4-BE49-F238E27FC236}">
                <a16:creationId xmlns:a16="http://schemas.microsoft.com/office/drawing/2014/main" id="{05DDBDC4-3AFE-4BE2-B541-A218A7C5ABE8}"/>
              </a:ext>
            </a:extLst>
          </p:cNvPr>
          <p:cNvSpPr>
            <a:spLocks noGrp="1" noChangeArrowheads="1"/>
          </p:cNvSpPr>
          <p:nvPr>
            <p:ph type="title"/>
          </p:nvPr>
        </p:nvSpPr>
        <p:spPr/>
        <p:txBody>
          <a:bodyPr/>
          <a:lstStyle/>
          <a:p>
            <a:pPr eaLnBrk="1" hangingPunct="1">
              <a:defRPr/>
            </a:pPr>
            <a:r>
              <a:rPr lang="en-IN" altLang="en-US" sz="4125" b="1" dirty="0">
                <a:solidFill>
                  <a:srgbClr val="FF0000"/>
                </a:solidFill>
                <a:cs typeface="Arial" panose="020B0604020202020204" pitchFamily="34" charset="0"/>
              </a:rPr>
              <a:t>Time Series Analysis</a:t>
            </a:r>
          </a:p>
        </p:txBody>
      </p:sp>
      <p:sp>
        <p:nvSpPr>
          <p:cNvPr id="14339" name="Content Placeholder 4">
            <a:extLst>
              <a:ext uri="{FF2B5EF4-FFF2-40B4-BE49-F238E27FC236}">
                <a16:creationId xmlns:a16="http://schemas.microsoft.com/office/drawing/2014/main" id="{703002C1-B346-49AC-968D-5A246B6204E0}"/>
              </a:ext>
            </a:extLst>
          </p:cNvPr>
          <p:cNvSpPr>
            <a:spLocks noGrp="1" noChangeArrowheads="1"/>
          </p:cNvSpPr>
          <p:nvPr>
            <p:ph idx="1"/>
          </p:nvPr>
        </p:nvSpPr>
        <p:spPr>
          <a:xfrm>
            <a:off x="457200" y="1085850"/>
            <a:ext cx="8229600" cy="3522663"/>
          </a:xfrm>
        </p:spPr>
        <p:txBody>
          <a:bodyPr/>
          <a:lstStyle/>
          <a:p>
            <a:pPr algn="just" eaLnBrk="1" hangingPunct="1">
              <a:buFont typeface="Wingdings" panose="05000000000000000000" pitchFamily="2" charset="2"/>
              <a:buChar char="§"/>
            </a:pPr>
            <a:r>
              <a:rPr lang="en-US" altLang="en-US" sz="1700">
                <a:cs typeface="Arial" panose="020B0604020202020204" pitchFamily="34" charset="0"/>
              </a:rPr>
              <a:t>A </a:t>
            </a:r>
            <a:r>
              <a:rPr lang="en-US" altLang="en-US" sz="1700" b="1">
                <a:solidFill>
                  <a:srgbClr val="FF0000"/>
                </a:solidFill>
                <a:cs typeface="Arial" panose="020B0604020202020204" pitchFamily="34" charset="0"/>
              </a:rPr>
              <a:t>time series</a:t>
            </a:r>
            <a:r>
              <a:rPr lang="en-US" altLang="en-US" sz="1700" b="1">
                <a:cs typeface="Arial" panose="020B0604020202020204" pitchFamily="34" charset="0"/>
              </a:rPr>
              <a:t> </a:t>
            </a:r>
            <a:r>
              <a:rPr lang="en-US" altLang="en-US" sz="1700">
                <a:cs typeface="Arial" panose="020B0604020202020204" pitchFamily="34" charset="0"/>
              </a:rPr>
              <a:t>is a set of </a:t>
            </a:r>
            <a:r>
              <a:rPr lang="en-US" altLang="en-US" sz="1700" b="1">
                <a:solidFill>
                  <a:srgbClr val="FF0000"/>
                </a:solidFill>
                <a:cs typeface="Arial" panose="020B0604020202020204" pitchFamily="34" charset="0"/>
              </a:rPr>
              <a:t>observations</a:t>
            </a:r>
            <a:r>
              <a:rPr lang="en-US" altLang="en-US" sz="1700">
                <a:cs typeface="Arial" panose="020B0604020202020204" pitchFamily="34" charset="0"/>
              </a:rPr>
              <a:t> </a:t>
            </a:r>
            <a:r>
              <a:rPr lang="en-US" altLang="en-US" sz="1700" i="1">
                <a:cs typeface="Arial" panose="020B0604020202020204" pitchFamily="34" charset="0"/>
              </a:rPr>
              <a:t>x</a:t>
            </a:r>
            <a:r>
              <a:rPr lang="en-US" altLang="en-US" sz="1700" i="1" baseline="-25000">
                <a:cs typeface="Arial" panose="020B0604020202020204" pitchFamily="34" charset="0"/>
              </a:rPr>
              <a:t>t</a:t>
            </a:r>
            <a:r>
              <a:rPr lang="en-US" altLang="en-US" sz="1700">
                <a:cs typeface="Arial" panose="020B0604020202020204" pitchFamily="34" charset="0"/>
              </a:rPr>
              <a:t>, each one being recorded at a </a:t>
            </a:r>
            <a:r>
              <a:rPr lang="en-US" altLang="en-US" sz="1700" b="1">
                <a:solidFill>
                  <a:srgbClr val="FF0000"/>
                </a:solidFill>
                <a:cs typeface="Arial" panose="020B0604020202020204" pitchFamily="34" charset="0"/>
              </a:rPr>
              <a:t>specific time</a:t>
            </a:r>
            <a:r>
              <a:rPr lang="en-US" altLang="en-US" sz="1700">
                <a:cs typeface="Arial" panose="020B0604020202020204" pitchFamily="34" charset="0"/>
              </a:rPr>
              <a:t> </a:t>
            </a:r>
            <a:r>
              <a:rPr lang="en-US" altLang="en-US" sz="1700" i="1">
                <a:cs typeface="Arial" panose="020B0604020202020204" pitchFamily="34" charset="0"/>
              </a:rPr>
              <a:t>t</a:t>
            </a:r>
            <a:r>
              <a:rPr lang="en-US" altLang="en-US" sz="1700">
                <a:cs typeface="Arial" panose="020B0604020202020204" pitchFamily="34" charset="0"/>
              </a:rPr>
              <a:t>.</a:t>
            </a:r>
          </a:p>
          <a:p>
            <a:pPr lvl="1" algn="just" eaLnBrk="1" hangingPunct="1">
              <a:buFont typeface="Wingdings" panose="05000000000000000000" pitchFamily="2" charset="2"/>
              <a:buChar char="v"/>
            </a:pPr>
            <a:r>
              <a:rPr lang="en-US" altLang="en-US" sz="1700">
                <a:cs typeface="Arial" panose="020B0604020202020204" pitchFamily="34" charset="0"/>
              </a:rPr>
              <a:t>Discrete-time time series</a:t>
            </a:r>
          </a:p>
          <a:p>
            <a:pPr lvl="1" algn="just" eaLnBrk="1" hangingPunct="1">
              <a:buFont typeface="Wingdings" panose="05000000000000000000" pitchFamily="2" charset="2"/>
              <a:buChar char="v"/>
            </a:pPr>
            <a:r>
              <a:rPr lang="en-US" altLang="en-US" sz="1700">
                <a:cs typeface="Arial" panose="020B0604020202020204" pitchFamily="34" charset="0"/>
              </a:rPr>
              <a:t>Continuous-time time series</a:t>
            </a:r>
          </a:p>
          <a:p>
            <a:pPr algn="just" eaLnBrk="1" hangingPunct="1">
              <a:buFont typeface="Wingdings" panose="05000000000000000000" pitchFamily="2" charset="2"/>
              <a:buChar char="§"/>
            </a:pPr>
            <a:r>
              <a:rPr lang="en-US" altLang="en-US" sz="1700">
                <a:cs typeface="Arial" panose="020B0604020202020204" pitchFamily="34" charset="0"/>
              </a:rPr>
              <a:t>Application of time series analysis</a:t>
            </a:r>
          </a:p>
          <a:p>
            <a:pPr lvl="1" algn="just" eaLnBrk="1" hangingPunct="1">
              <a:buFont typeface="Wingdings" panose="05000000000000000000" pitchFamily="2" charset="2"/>
              <a:buChar char="v"/>
            </a:pPr>
            <a:r>
              <a:rPr lang="en-US" altLang="en-US" sz="1700">
                <a:cs typeface="Arial" panose="020B0604020202020204" pitchFamily="34" charset="0"/>
              </a:rPr>
              <a:t>Economic Planning</a:t>
            </a:r>
          </a:p>
          <a:p>
            <a:pPr lvl="1" algn="just" eaLnBrk="1" hangingPunct="1">
              <a:buFont typeface="Wingdings" panose="05000000000000000000" pitchFamily="2" charset="2"/>
              <a:buChar char="v"/>
            </a:pPr>
            <a:r>
              <a:rPr lang="en-US" altLang="en-US" sz="1700">
                <a:cs typeface="Arial" panose="020B0604020202020204" pitchFamily="34" charset="0"/>
              </a:rPr>
              <a:t>Sales Forecasting</a:t>
            </a:r>
          </a:p>
          <a:p>
            <a:pPr lvl="1" algn="just" eaLnBrk="1" hangingPunct="1">
              <a:buFont typeface="Wingdings" panose="05000000000000000000" pitchFamily="2" charset="2"/>
              <a:buChar char="v"/>
            </a:pPr>
            <a:r>
              <a:rPr lang="en-US" altLang="en-US" sz="1700">
                <a:cs typeface="Arial" panose="020B0604020202020204" pitchFamily="34" charset="0"/>
              </a:rPr>
              <a:t>Inventory control</a:t>
            </a:r>
          </a:p>
          <a:p>
            <a:pPr lvl="1" algn="just" eaLnBrk="1" hangingPunct="1">
              <a:buFont typeface="Wingdings" panose="05000000000000000000" pitchFamily="2" charset="2"/>
              <a:buChar char="v"/>
            </a:pPr>
            <a:r>
              <a:rPr lang="en-US" altLang="en-US" sz="1700">
                <a:cs typeface="Arial" panose="020B0604020202020204" pitchFamily="34" charset="0"/>
              </a:rPr>
              <a:t>Production Planning</a:t>
            </a:r>
          </a:p>
          <a:p>
            <a:pPr lvl="1" algn="just" eaLnBrk="1" hangingPunct="1">
              <a:buFont typeface="Wingdings" panose="05000000000000000000" pitchFamily="2" charset="2"/>
              <a:buChar char="v"/>
            </a:pPr>
            <a:r>
              <a:rPr lang="en-US" altLang="en-US" sz="1700">
                <a:cs typeface="Arial" panose="020B0604020202020204" pitchFamily="34" charset="0"/>
              </a:rPr>
              <a:t>Budgeting</a:t>
            </a:r>
          </a:p>
          <a:p>
            <a:pPr lvl="1" algn="just" eaLnBrk="1" hangingPunct="1">
              <a:buFont typeface="Wingdings" panose="05000000000000000000" pitchFamily="2" charset="2"/>
              <a:buChar char="v"/>
            </a:pPr>
            <a:r>
              <a:rPr lang="en-US" altLang="en-US" sz="1700">
                <a:cs typeface="Arial" panose="020B0604020202020204" pitchFamily="34" charset="0"/>
              </a:rPr>
              <a:t>Prediction of Financial data</a:t>
            </a:r>
          </a:p>
        </p:txBody>
      </p:sp>
      <p:sp>
        <p:nvSpPr>
          <p:cNvPr id="7" name="Date Placeholder 6">
            <a:extLst>
              <a:ext uri="{FF2B5EF4-FFF2-40B4-BE49-F238E27FC236}">
                <a16:creationId xmlns:a16="http://schemas.microsoft.com/office/drawing/2014/main" id="{5B258802-FC5D-4904-ADCD-E7C62D589B88}"/>
              </a:ext>
            </a:extLst>
          </p:cNvPr>
          <p:cNvSpPr>
            <a:spLocks noGrp="1"/>
          </p:cNvSpPr>
          <p:nvPr>
            <p:ph type="dt" sz="quarter" idx="10"/>
          </p:nvPr>
        </p:nvSpPr>
        <p:spPr/>
        <p:txBody>
          <a:bodyPr/>
          <a:lstStyle/>
          <a:p>
            <a:pPr>
              <a:defRPr/>
            </a:pPr>
            <a:r>
              <a:rPr lang="en-US"/>
              <a:t>RNSengupta, DoMS, IIT Kanpur, INDIA</a:t>
            </a:r>
          </a:p>
        </p:txBody>
      </p:sp>
      <p:sp>
        <p:nvSpPr>
          <p:cNvPr id="14341" name="Slide Number Placeholder 7">
            <a:extLst>
              <a:ext uri="{FF2B5EF4-FFF2-40B4-BE49-F238E27FC236}">
                <a16:creationId xmlns:a16="http://schemas.microsoft.com/office/drawing/2014/main" id="{21D0C071-5F10-47F7-B80A-6CD43A140C1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B5A9FA1D-1851-4509-876D-78EBA8BB64C2}" type="slidenum">
              <a:rPr lang="en-US" altLang="en-US" sz="1000"/>
              <a:pPr>
                <a:spcBef>
                  <a:spcPct val="0"/>
                </a:spcBef>
                <a:buFontTx/>
                <a:buNone/>
              </a:pPr>
              <a:t>2</a:t>
            </a:fld>
            <a:endParaRPr lang="en-US" altLang="en-US" sz="1000"/>
          </a:p>
        </p:txBody>
      </p:sp>
      <p:sp>
        <p:nvSpPr>
          <p:cNvPr id="9" name="Footer Placeholder 8">
            <a:extLst>
              <a:ext uri="{FF2B5EF4-FFF2-40B4-BE49-F238E27FC236}">
                <a16:creationId xmlns:a16="http://schemas.microsoft.com/office/drawing/2014/main" id="{BB5B0705-FA8F-4BF7-A764-B99CE94A8106}"/>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a:extLst>
              <a:ext uri="{FF2B5EF4-FFF2-40B4-BE49-F238E27FC236}">
                <a16:creationId xmlns:a16="http://schemas.microsoft.com/office/drawing/2014/main" id="{0B8F94C8-AB38-4160-9E62-70BDBF725B9F}"/>
              </a:ext>
            </a:extLst>
          </p:cNvPr>
          <p:cNvSpPr>
            <a:spLocks noGrp="1" noChangeArrowheads="1"/>
          </p:cNvSpPr>
          <p:nvPr>
            <p:ph type="title"/>
          </p:nvPr>
        </p:nvSpPr>
        <p:spPr/>
        <p:txBody>
          <a:bodyPr/>
          <a:lstStyle/>
          <a:p>
            <a:pPr eaLnBrk="1" hangingPunct="1"/>
            <a:r>
              <a:rPr lang="en-US" altLang="en-US" sz="3500" b="1">
                <a:solidFill>
                  <a:srgbClr val="0000FF"/>
                </a:solidFill>
                <a:cs typeface="Arial" panose="020B0604020202020204" pitchFamily="34" charset="0"/>
              </a:rPr>
              <a:t>Stationary Processes</a:t>
            </a:r>
            <a:endParaRPr lang="en-IN" altLang="en-US" sz="3500" b="1">
              <a:solidFill>
                <a:srgbClr val="0000FF"/>
              </a:solidFill>
              <a:cs typeface="Arial" panose="020B0604020202020204" pitchFamily="34" charset="0"/>
            </a:endParaRPr>
          </a:p>
        </p:txBody>
      </p:sp>
      <p:sp>
        <p:nvSpPr>
          <p:cNvPr id="53251" name="Rectangle 2">
            <a:extLst>
              <a:ext uri="{FF2B5EF4-FFF2-40B4-BE49-F238E27FC236}">
                <a16:creationId xmlns:a16="http://schemas.microsoft.com/office/drawing/2014/main" id="{348068AB-2175-4051-BD1B-88A641C28633}"/>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53252" name="Rectangle 3">
            <a:extLst>
              <a:ext uri="{FF2B5EF4-FFF2-40B4-BE49-F238E27FC236}">
                <a16:creationId xmlns:a16="http://schemas.microsoft.com/office/drawing/2014/main" id="{0EFB60D9-024B-49F0-B2EE-334087D0E3BF}"/>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53253" name="Rectangle 5">
            <a:extLst>
              <a:ext uri="{FF2B5EF4-FFF2-40B4-BE49-F238E27FC236}">
                <a16:creationId xmlns:a16="http://schemas.microsoft.com/office/drawing/2014/main" id="{B990E612-66A5-4889-8016-0651E82E7BB7}"/>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53254" name="Rectangle 6">
            <a:extLst>
              <a:ext uri="{FF2B5EF4-FFF2-40B4-BE49-F238E27FC236}">
                <a16:creationId xmlns:a16="http://schemas.microsoft.com/office/drawing/2014/main" id="{F0646E76-E528-4AD1-8652-2B75A89F948F}"/>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53255" name="Rectangle 8">
            <a:extLst>
              <a:ext uri="{FF2B5EF4-FFF2-40B4-BE49-F238E27FC236}">
                <a16:creationId xmlns:a16="http://schemas.microsoft.com/office/drawing/2014/main" id="{8293F9C1-B908-4826-A381-D36E56C48417}"/>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53256" name="Rectangle 10">
            <a:extLst>
              <a:ext uri="{FF2B5EF4-FFF2-40B4-BE49-F238E27FC236}">
                <a16:creationId xmlns:a16="http://schemas.microsoft.com/office/drawing/2014/main" id="{B51C7197-363A-4E8C-A7B6-EB454F282083}"/>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53257" name="Rectangle 12">
            <a:extLst>
              <a:ext uri="{FF2B5EF4-FFF2-40B4-BE49-F238E27FC236}">
                <a16:creationId xmlns:a16="http://schemas.microsoft.com/office/drawing/2014/main" id="{24C92720-2238-4869-9148-1996F8EE7451}"/>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53258" name="Rectangle 13">
            <a:extLst>
              <a:ext uri="{FF2B5EF4-FFF2-40B4-BE49-F238E27FC236}">
                <a16:creationId xmlns:a16="http://schemas.microsoft.com/office/drawing/2014/main" id="{A1396A25-FF2A-4BC5-A7C1-5D54A562A80B}"/>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53259" name="Content Placeholder 19">
            <a:extLst>
              <a:ext uri="{FF2B5EF4-FFF2-40B4-BE49-F238E27FC236}">
                <a16:creationId xmlns:a16="http://schemas.microsoft.com/office/drawing/2014/main" id="{7977BCB5-F9A4-4B2E-A6D0-55FAF516956A}"/>
              </a:ext>
            </a:extLst>
          </p:cNvPr>
          <p:cNvSpPr>
            <a:spLocks noGrp="1" noChangeArrowheads="1"/>
          </p:cNvSpPr>
          <p:nvPr>
            <p:ph idx="1"/>
          </p:nvPr>
        </p:nvSpPr>
        <p:spPr/>
        <p:txBody>
          <a:bodyPr/>
          <a:lstStyle/>
          <a:p>
            <a:pPr algn="just">
              <a:buFont typeface="Wingdings" panose="05000000000000000000" pitchFamily="2" charset="2"/>
              <a:buChar char="§"/>
            </a:pPr>
            <a:r>
              <a:rPr lang="en-US" altLang="en-US" sz="1800"/>
              <a:t>Every </a:t>
            </a:r>
            <a:r>
              <a:rPr lang="en-US" altLang="en-US" sz="1800" b="1">
                <a:solidFill>
                  <a:srgbClr val="FF3300"/>
                </a:solidFill>
              </a:rPr>
              <a:t>second order stationary</a:t>
            </a:r>
            <a:r>
              <a:rPr lang="en-US" altLang="en-US" sz="1800"/>
              <a:t> process is either a linear process or can be transformed into a linear process by subtracting the deterministic component.</a:t>
            </a:r>
          </a:p>
          <a:p>
            <a:pPr algn="just">
              <a:buFont typeface="Wingdings" panose="05000000000000000000" pitchFamily="2" charset="2"/>
              <a:buChar char="§"/>
            </a:pPr>
            <a:r>
              <a:rPr lang="en-US" altLang="en-US" sz="1800"/>
              <a:t>The time series {X</a:t>
            </a:r>
            <a:r>
              <a:rPr lang="en-US" altLang="en-US" sz="1800" baseline="-25000"/>
              <a:t>t</a:t>
            </a:r>
            <a:r>
              <a:rPr lang="en-US" altLang="en-US" sz="1800"/>
              <a:t>} is a linear process if it has the representation X</a:t>
            </a:r>
            <a:r>
              <a:rPr lang="en-US" altLang="en-US" sz="1800" baseline="-25000"/>
              <a:t>t</a:t>
            </a:r>
            <a:r>
              <a:rPr lang="en-US" altLang="en-US" sz="1800"/>
              <a:t> = </a:t>
            </a:r>
            <a:r>
              <a:rPr lang="en-US" altLang="en-US" sz="1800">
                <a:sym typeface="Symbol" panose="05050102010706020507" pitchFamily="18" charset="2"/>
              </a:rPr>
              <a:t> + </a:t>
            </a:r>
            <a:r>
              <a:rPr lang="en-US" altLang="en-US" sz="1800" baseline="-25000">
                <a:sym typeface="Symbol" panose="05050102010706020507" pitchFamily="18" charset="2"/>
              </a:rPr>
              <a:t>𝑗=∞ to +∞</a:t>
            </a:r>
            <a:r>
              <a:rPr lang="en-US" altLang="en-US" sz="1800">
                <a:sym typeface="Symbol" panose="05050102010706020507" pitchFamily="18" charset="2"/>
              </a:rPr>
              <a:t>(</a:t>
            </a:r>
            <a:r>
              <a:rPr lang="el-GR" altLang="en-US" sz="1800">
                <a:sym typeface="Symbol" panose="05050102010706020507" pitchFamily="18" charset="2"/>
              </a:rPr>
              <a:t></a:t>
            </a:r>
            <a:r>
              <a:rPr lang="en-US" altLang="en-US" sz="1800" baseline="-25000">
                <a:sym typeface="Symbol" panose="05050102010706020507" pitchFamily="18" charset="2"/>
              </a:rPr>
              <a:t>𝑗</a:t>
            </a:r>
            <a:r>
              <a:rPr lang="en-US" altLang="en-US" sz="1800">
                <a:sym typeface="Symbol" panose="05050102010706020507" pitchFamily="18" charset="2"/>
              </a:rPr>
              <a:t></a:t>
            </a:r>
            <a:r>
              <a:rPr lang="en-US" altLang="en-US" sz="1800" baseline="-25000">
                <a:sym typeface="Symbol" panose="05050102010706020507" pitchFamily="18" charset="2"/>
              </a:rPr>
              <a:t>t𝑗</a:t>
            </a:r>
            <a:r>
              <a:rPr lang="en-US" altLang="en-US" sz="1800">
                <a:sym typeface="Symbol" panose="05050102010706020507" pitchFamily="18" charset="2"/>
              </a:rPr>
              <a:t>) </a:t>
            </a:r>
            <a:r>
              <a:rPr lang="en-US" altLang="en-US" sz="1800"/>
              <a:t>for all </a:t>
            </a:r>
            <a:r>
              <a:rPr lang="en-US" altLang="en-US" sz="1800" i="1"/>
              <a:t>t</a:t>
            </a:r>
            <a:r>
              <a:rPr lang="en-US" altLang="en-US" sz="1800"/>
              <a:t>, where {</a:t>
            </a:r>
            <a:r>
              <a:rPr lang="en-US" altLang="en-US" sz="1800">
                <a:sym typeface="Symbol" panose="05050102010706020507" pitchFamily="18" charset="2"/>
              </a:rPr>
              <a:t></a:t>
            </a:r>
            <a:r>
              <a:rPr lang="en-US" altLang="en-US" sz="1800" baseline="-25000"/>
              <a:t>t</a:t>
            </a:r>
            <a:r>
              <a:rPr lang="en-US" altLang="en-US" sz="1800"/>
              <a:t>} ~ WN(0, </a:t>
            </a:r>
            <a:r>
              <a:rPr lang="el-GR" altLang="en-US" sz="1800"/>
              <a:t>σ</a:t>
            </a:r>
            <a:r>
              <a:rPr lang="en-US" altLang="en-US" sz="1800" baseline="30000"/>
              <a:t>2</a:t>
            </a:r>
            <a:r>
              <a:rPr lang="en-US" altLang="en-US" sz="1800"/>
              <a:t>) (</a:t>
            </a:r>
            <a:r>
              <a:rPr lang="en-US" altLang="en-US" sz="1800" b="1">
                <a:solidFill>
                  <a:srgbClr val="FF0000"/>
                </a:solidFill>
              </a:rPr>
              <a:t>White Noise with zero mean and fixed variance which is </a:t>
            </a:r>
            <a:r>
              <a:rPr lang="el-GR" altLang="en-US" sz="1800" b="1">
                <a:solidFill>
                  <a:srgbClr val="FF0000"/>
                </a:solidFill>
              </a:rPr>
              <a:t>σ</a:t>
            </a:r>
            <a:r>
              <a:rPr lang="en-US" altLang="en-US" sz="1800" b="1" baseline="30000">
                <a:solidFill>
                  <a:srgbClr val="FF0000"/>
                </a:solidFill>
              </a:rPr>
              <a:t>2</a:t>
            </a:r>
            <a:r>
              <a:rPr lang="en-US" altLang="en-US" sz="1800"/>
              <a:t>)and {</a:t>
            </a:r>
            <a:r>
              <a:rPr lang="el-GR" altLang="en-US" sz="1800">
                <a:sym typeface="Symbol" panose="05050102010706020507" pitchFamily="18" charset="2"/>
              </a:rPr>
              <a:t></a:t>
            </a:r>
            <a:r>
              <a:rPr lang="en-US" altLang="en-US" sz="1800" baseline="-25000">
                <a:sym typeface="Symbol" panose="05050102010706020507" pitchFamily="18" charset="2"/>
              </a:rPr>
              <a:t>𝑗</a:t>
            </a:r>
            <a:r>
              <a:rPr lang="en-US" altLang="en-US" sz="1800"/>
              <a:t>} is a sequence of constants with </a:t>
            </a:r>
            <a:r>
              <a:rPr lang="en-US" altLang="en-US" sz="1800">
                <a:sym typeface="Symbol" panose="05050102010706020507" pitchFamily="18" charset="2"/>
              </a:rPr>
              <a:t></a:t>
            </a:r>
            <a:r>
              <a:rPr lang="en-US" altLang="en-US" sz="1800" baseline="-25000">
                <a:sym typeface="Symbol" panose="05050102010706020507" pitchFamily="18" charset="2"/>
              </a:rPr>
              <a:t>𝑗=∞ to +∞</a:t>
            </a:r>
            <a:r>
              <a:rPr lang="en-US" altLang="en-US" sz="1800">
                <a:sym typeface="Symbol" panose="05050102010706020507" pitchFamily="18" charset="2"/>
              </a:rPr>
              <a:t>|</a:t>
            </a:r>
            <a:r>
              <a:rPr lang="el-GR" altLang="en-US" sz="1800">
                <a:sym typeface="Symbol" panose="05050102010706020507" pitchFamily="18" charset="2"/>
              </a:rPr>
              <a:t></a:t>
            </a:r>
            <a:r>
              <a:rPr lang="en-US" altLang="en-US" sz="1800" baseline="-25000">
                <a:sym typeface="Symbol" panose="05050102010706020507" pitchFamily="18" charset="2"/>
              </a:rPr>
              <a:t>𝑗</a:t>
            </a:r>
            <a:r>
              <a:rPr lang="en-US" altLang="en-US" sz="1800">
                <a:sym typeface="Symbol" panose="05050102010706020507" pitchFamily="18" charset="2"/>
              </a:rPr>
              <a:t>| &lt; ∞</a:t>
            </a:r>
          </a:p>
          <a:p>
            <a:pPr algn="just">
              <a:buFont typeface="Wingdings" panose="05000000000000000000" pitchFamily="2" charset="2"/>
              <a:buChar char="§"/>
            </a:pPr>
            <a:r>
              <a:rPr lang="en-US" altLang="en-US" sz="1800"/>
              <a:t>A linear process is called a </a:t>
            </a:r>
            <a:r>
              <a:rPr lang="en-US" altLang="en-US" sz="1800" b="1">
                <a:solidFill>
                  <a:srgbClr val="FF3300"/>
                </a:solidFill>
              </a:rPr>
              <a:t>moving average or MA(∞)</a:t>
            </a:r>
            <a:r>
              <a:rPr lang="en-US" altLang="en-US" sz="1800" b="1"/>
              <a:t> </a:t>
            </a:r>
            <a:r>
              <a:rPr lang="en-US" altLang="en-US" sz="1800"/>
              <a:t>if X</a:t>
            </a:r>
            <a:r>
              <a:rPr lang="en-US" altLang="en-US" sz="1800" baseline="-25000"/>
              <a:t>t</a:t>
            </a:r>
            <a:r>
              <a:rPr lang="en-US" altLang="en-US" sz="1800"/>
              <a:t> = </a:t>
            </a:r>
            <a:r>
              <a:rPr lang="en-US" altLang="en-US" sz="1800">
                <a:sym typeface="Symbol" panose="05050102010706020507" pitchFamily="18" charset="2"/>
              </a:rPr>
              <a:t> + </a:t>
            </a:r>
            <a:r>
              <a:rPr lang="en-US" altLang="en-US" sz="1800" baseline="-25000">
                <a:sym typeface="Symbol" panose="05050102010706020507" pitchFamily="18" charset="2"/>
              </a:rPr>
              <a:t>𝑗=∞ to +∞</a:t>
            </a:r>
            <a:r>
              <a:rPr lang="en-US" altLang="en-US" sz="1800">
                <a:sym typeface="Symbol" panose="05050102010706020507" pitchFamily="18" charset="2"/>
              </a:rPr>
              <a:t>(</a:t>
            </a:r>
            <a:r>
              <a:rPr lang="el-GR" altLang="en-US" sz="1800">
                <a:sym typeface="Symbol" panose="05050102010706020507" pitchFamily="18" charset="2"/>
              </a:rPr>
              <a:t></a:t>
            </a:r>
            <a:r>
              <a:rPr lang="en-US" altLang="en-US" sz="1800" baseline="-25000">
                <a:sym typeface="Symbol" panose="05050102010706020507" pitchFamily="18" charset="2"/>
              </a:rPr>
              <a:t>𝑗</a:t>
            </a:r>
            <a:r>
              <a:rPr lang="en-US" altLang="en-US" sz="1800">
                <a:sym typeface="Symbol" panose="05050102010706020507" pitchFamily="18" charset="2"/>
              </a:rPr>
              <a:t>Z</a:t>
            </a:r>
            <a:r>
              <a:rPr lang="en-US" altLang="en-US" sz="1800" baseline="-25000">
                <a:sym typeface="Symbol" panose="05050102010706020507" pitchFamily="18" charset="2"/>
              </a:rPr>
              <a:t>t𝑗</a:t>
            </a:r>
            <a:r>
              <a:rPr lang="en-US" altLang="en-US" sz="1800">
                <a:sym typeface="Symbol" panose="05050102010706020507" pitchFamily="18" charset="2"/>
              </a:rPr>
              <a:t>)</a:t>
            </a:r>
            <a:r>
              <a:rPr lang="en-US" altLang="en-US" sz="1800"/>
              <a:t> for all j &lt; 0, which implies that the current value of a series is a linear combination of the past and present white noise (error) terms, with the coefficients satisfying </a:t>
            </a:r>
            <a:r>
              <a:rPr lang="en-US" altLang="en-US" sz="1800">
                <a:sym typeface="Symbol" panose="05050102010706020507" pitchFamily="18" charset="2"/>
              </a:rPr>
              <a:t></a:t>
            </a:r>
            <a:r>
              <a:rPr lang="en-US" altLang="en-US" sz="1800" baseline="-25000">
                <a:sym typeface="Symbol" panose="05050102010706020507" pitchFamily="18" charset="2"/>
              </a:rPr>
              <a:t>𝑗=∞ to +∞</a:t>
            </a:r>
            <a:r>
              <a:rPr lang="en-US" altLang="en-US" sz="1800">
                <a:sym typeface="Symbol" panose="05050102010706020507" pitchFamily="18" charset="2"/>
              </a:rPr>
              <a:t>(</a:t>
            </a:r>
            <a:r>
              <a:rPr lang="el-GR" altLang="en-US" sz="1800">
                <a:sym typeface="Symbol" panose="05050102010706020507" pitchFamily="18" charset="2"/>
              </a:rPr>
              <a:t></a:t>
            </a:r>
            <a:r>
              <a:rPr lang="en-US" altLang="en-US" sz="1800" baseline="-25000">
                <a:sym typeface="Symbol" panose="05050102010706020507" pitchFamily="18" charset="2"/>
              </a:rPr>
              <a:t>𝑗</a:t>
            </a:r>
            <a:r>
              <a:rPr lang="en-US" altLang="en-US" sz="1800" baseline="30000">
                <a:sym typeface="Symbol" panose="05050102010706020507" pitchFamily="18" charset="2"/>
              </a:rPr>
              <a:t>2</a:t>
            </a:r>
            <a:r>
              <a:rPr lang="en-US" altLang="en-US" sz="1800">
                <a:sym typeface="Symbol" panose="05050102010706020507" pitchFamily="18" charset="2"/>
              </a:rPr>
              <a:t>) &lt; ∞ </a:t>
            </a:r>
            <a:r>
              <a:rPr lang="en-US" altLang="en-US" sz="1800"/>
              <a:t>for the process to be </a:t>
            </a:r>
            <a:r>
              <a:rPr lang="en-US" altLang="en-US" sz="1800" b="1">
                <a:solidFill>
                  <a:srgbClr val="FF0000"/>
                </a:solidFill>
              </a:rPr>
              <a:t>stationary</a:t>
            </a:r>
            <a:r>
              <a:rPr lang="en-US" altLang="en-US" sz="1800"/>
              <a:t>. </a:t>
            </a:r>
            <a:endParaRPr lang="en-IN" altLang="en-US" sz="1800"/>
          </a:p>
        </p:txBody>
      </p:sp>
      <p:sp>
        <p:nvSpPr>
          <p:cNvPr id="53260" name="Rectangle 2">
            <a:extLst>
              <a:ext uri="{FF2B5EF4-FFF2-40B4-BE49-F238E27FC236}">
                <a16:creationId xmlns:a16="http://schemas.microsoft.com/office/drawing/2014/main" id="{AA7FA7A8-A4E5-4375-B5BE-AED0FDE2BAC2}"/>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53261" name="Rectangle 3">
            <a:extLst>
              <a:ext uri="{FF2B5EF4-FFF2-40B4-BE49-F238E27FC236}">
                <a16:creationId xmlns:a16="http://schemas.microsoft.com/office/drawing/2014/main" id="{75BBA154-63A6-4BE0-A7E9-E29941EA10B8}"/>
              </a:ext>
            </a:extLst>
          </p:cNvPr>
          <p:cNvSpPr>
            <a:spLocks noChangeArrowheads="1"/>
          </p:cNvSpPr>
          <p:nvPr/>
        </p:nvSpPr>
        <p:spPr bwMode="auto">
          <a:xfrm>
            <a:off x="1143000" y="60642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53262" name="Rectangle 5">
            <a:extLst>
              <a:ext uri="{FF2B5EF4-FFF2-40B4-BE49-F238E27FC236}">
                <a16:creationId xmlns:a16="http://schemas.microsoft.com/office/drawing/2014/main" id="{2CF0FBC2-073E-4C59-93F7-B7E537FAC0FD}"/>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53263" name="Rectangle 7">
            <a:extLst>
              <a:ext uri="{FF2B5EF4-FFF2-40B4-BE49-F238E27FC236}">
                <a16:creationId xmlns:a16="http://schemas.microsoft.com/office/drawing/2014/main" id="{25DB6147-396D-4100-BD15-3A8028828A55}"/>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53264" name="Rectangle 8">
            <a:extLst>
              <a:ext uri="{FF2B5EF4-FFF2-40B4-BE49-F238E27FC236}">
                <a16:creationId xmlns:a16="http://schemas.microsoft.com/office/drawing/2014/main" id="{BB315549-9844-49AC-9B89-97071FD8EA33}"/>
              </a:ext>
            </a:extLst>
          </p:cNvPr>
          <p:cNvSpPr>
            <a:spLocks noChangeArrowheads="1"/>
          </p:cNvSpPr>
          <p:nvPr/>
        </p:nvSpPr>
        <p:spPr bwMode="auto">
          <a:xfrm>
            <a:off x="1143000" y="60642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53265" name="Rectangle 10">
            <a:extLst>
              <a:ext uri="{FF2B5EF4-FFF2-40B4-BE49-F238E27FC236}">
                <a16:creationId xmlns:a16="http://schemas.microsoft.com/office/drawing/2014/main" id="{102A5D56-98B8-465E-9D6E-0F02043D3AFB}"/>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53266" name="Rectangle 11">
            <a:extLst>
              <a:ext uri="{FF2B5EF4-FFF2-40B4-BE49-F238E27FC236}">
                <a16:creationId xmlns:a16="http://schemas.microsoft.com/office/drawing/2014/main" id="{B9AD76B6-2174-452C-9AA1-A9C2CB226517}"/>
              </a:ext>
            </a:extLst>
          </p:cNvPr>
          <p:cNvSpPr>
            <a:spLocks noChangeArrowheads="1"/>
          </p:cNvSpPr>
          <p:nvPr/>
        </p:nvSpPr>
        <p:spPr bwMode="auto">
          <a:xfrm>
            <a:off x="1143000" y="527050"/>
            <a:ext cx="13652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53267" name="Rectangle 13">
            <a:extLst>
              <a:ext uri="{FF2B5EF4-FFF2-40B4-BE49-F238E27FC236}">
                <a16:creationId xmlns:a16="http://schemas.microsoft.com/office/drawing/2014/main" id="{6789F812-6D1D-4BE5-A1C7-73B3CF4ED44A}"/>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53268" name="Rectangle 14">
            <a:extLst>
              <a:ext uri="{FF2B5EF4-FFF2-40B4-BE49-F238E27FC236}">
                <a16:creationId xmlns:a16="http://schemas.microsoft.com/office/drawing/2014/main" id="{4663CC0E-E8D2-4CC5-A1FD-DC77C7042783}"/>
              </a:ext>
            </a:extLst>
          </p:cNvPr>
          <p:cNvSpPr>
            <a:spLocks noChangeArrowheads="1"/>
          </p:cNvSpPr>
          <p:nvPr/>
        </p:nvSpPr>
        <p:spPr bwMode="auto">
          <a:xfrm>
            <a:off x="1143000" y="527050"/>
            <a:ext cx="13652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53269" name="Rectangle 2">
            <a:extLst>
              <a:ext uri="{FF2B5EF4-FFF2-40B4-BE49-F238E27FC236}">
                <a16:creationId xmlns:a16="http://schemas.microsoft.com/office/drawing/2014/main" id="{A9A7ED6C-1C42-4F80-B867-09FA96FA3AD5}"/>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53270" name="Rectangle 3">
            <a:extLst>
              <a:ext uri="{FF2B5EF4-FFF2-40B4-BE49-F238E27FC236}">
                <a16:creationId xmlns:a16="http://schemas.microsoft.com/office/drawing/2014/main" id="{E2638107-277A-4263-A32E-98139D7C2724}"/>
              </a:ext>
            </a:extLst>
          </p:cNvPr>
          <p:cNvSpPr>
            <a:spLocks noChangeArrowheads="1"/>
          </p:cNvSpPr>
          <p:nvPr/>
        </p:nvSpPr>
        <p:spPr bwMode="auto">
          <a:xfrm>
            <a:off x="1143000" y="9413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53271" name="Rectangle 5">
            <a:extLst>
              <a:ext uri="{FF2B5EF4-FFF2-40B4-BE49-F238E27FC236}">
                <a16:creationId xmlns:a16="http://schemas.microsoft.com/office/drawing/2014/main" id="{4E81E57A-7EFE-444F-988D-22E4CFE0FDDA}"/>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53272" name="Rectangle 7">
            <a:extLst>
              <a:ext uri="{FF2B5EF4-FFF2-40B4-BE49-F238E27FC236}">
                <a16:creationId xmlns:a16="http://schemas.microsoft.com/office/drawing/2014/main" id="{AF37A304-1E78-4CA2-A036-90AFDCD7BBB9}"/>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53273" name="Rectangle 11">
            <a:extLst>
              <a:ext uri="{FF2B5EF4-FFF2-40B4-BE49-F238E27FC236}">
                <a16:creationId xmlns:a16="http://schemas.microsoft.com/office/drawing/2014/main" id="{B70820D6-E582-43EB-ACD0-AE8DDDF71753}"/>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53274" name="Rectangle 13">
            <a:extLst>
              <a:ext uri="{FF2B5EF4-FFF2-40B4-BE49-F238E27FC236}">
                <a16:creationId xmlns:a16="http://schemas.microsoft.com/office/drawing/2014/main" id="{DECE5A19-F159-4B26-A75C-3878024272F9}"/>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53275" name="Rectangle 14">
            <a:extLst>
              <a:ext uri="{FF2B5EF4-FFF2-40B4-BE49-F238E27FC236}">
                <a16:creationId xmlns:a16="http://schemas.microsoft.com/office/drawing/2014/main" id="{A12E0FCD-E7ED-4383-AE77-0168874A757D}"/>
              </a:ext>
            </a:extLst>
          </p:cNvPr>
          <p:cNvSpPr>
            <a:spLocks noChangeArrowheads="1"/>
          </p:cNvSpPr>
          <p:nvPr/>
        </p:nvSpPr>
        <p:spPr bwMode="auto">
          <a:xfrm>
            <a:off x="1143000" y="9413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7" name="Date Placeholder 6">
            <a:extLst>
              <a:ext uri="{FF2B5EF4-FFF2-40B4-BE49-F238E27FC236}">
                <a16:creationId xmlns:a16="http://schemas.microsoft.com/office/drawing/2014/main" id="{E7943789-4959-48DC-BFA9-C39B256C4850}"/>
              </a:ext>
            </a:extLst>
          </p:cNvPr>
          <p:cNvSpPr>
            <a:spLocks noGrp="1"/>
          </p:cNvSpPr>
          <p:nvPr>
            <p:ph type="dt" sz="quarter" idx="10"/>
          </p:nvPr>
        </p:nvSpPr>
        <p:spPr/>
        <p:txBody>
          <a:bodyPr/>
          <a:lstStyle/>
          <a:p>
            <a:pPr>
              <a:defRPr/>
            </a:pPr>
            <a:r>
              <a:rPr lang="en-US"/>
              <a:t>RNSengupta, DoMS, IIT Kanpur, INDIA</a:t>
            </a:r>
          </a:p>
        </p:txBody>
      </p:sp>
      <p:sp>
        <p:nvSpPr>
          <p:cNvPr id="53277" name="Slide Number Placeholder 7">
            <a:extLst>
              <a:ext uri="{FF2B5EF4-FFF2-40B4-BE49-F238E27FC236}">
                <a16:creationId xmlns:a16="http://schemas.microsoft.com/office/drawing/2014/main" id="{5B23E951-FDF9-4574-BF71-ABFBD025342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5997E662-8107-4A83-9471-272F659ED27C}" type="slidenum">
              <a:rPr lang="en-US" altLang="en-US" sz="1000"/>
              <a:pPr>
                <a:spcBef>
                  <a:spcPct val="0"/>
                </a:spcBef>
                <a:buFontTx/>
                <a:buNone/>
              </a:pPr>
              <a:t>20</a:t>
            </a:fld>
            <a:endParaRPr lang="en-US" altLang="en-US" sz="1000"/>
          </a:p>
        </p:txBody>
      </p:sp>
      <p:sp>
        <p:nvSpPr>
          <p:cNvPr id="9" name="Footer Placeholder 8">
            <a:extLst>
              <a:ext uri="{FF2B5EF4-FFF2-40B4-BE49-F238E27FC236}">
                <a16:creationId xmlns:a16="http://schemas.microsoft.com/office/drawing/2014/main" id="{04D4E2EA-7C2F-43D6-8B0E-0FAD3CF89326}"/>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a:extLst>
              <a:ext uri="{FF2B5EF4-FFF2-40B4-BE49-F238E27FC236}">
                <a16:creationId xmlns:a16="http://schemas.microsoft.com/office/drawing/2014/main" id="{6623D42D-217F-4F74-A9AF-1314AE0C37F1}"/>
              </a:ext>
            </a:extLst>
          </p:cNvPr>
          <p:cNvSpPr>
            <a:spLocks noGrp="1" noChangeArrowheads="1"/>
          </p:cNvSpPr>
          <p:nvPr>
            <p:ph type="title"/>
          </p:nvPr>
        </p:nvSpPr>
        <p:spPr/>
        <p:txBody>
          <a:bodyPr/>
          <a:lstStyle/>
          <a:p>
            <a:pPr eaLnBrk="1" hangingPunct="1"/>
            <a:r>
              <a:rPr lang="en-US" altLang="en-US" sz="3500" b="1">
                <a:solidFill>
                  <a:srgbClr val="0000FF"/>
                </a:solidFill>
                <a:cs typeface="Arial" panose="020B0604020202020204" pitchFamily="34" charset="0"/>
              </a:rPr>
              <a:t>Conditions for Stationarity</a:t>
            </a:r>
            <a:endParaRPr lang="en-IN" altLang="en-US" sz="3500" b="1">
              <a:solidFill>
                <a:srgbClr val="0000FF"/>
              </a:solidFill>
              <a:cs typeface="Arial" panose="020B0604020202020204" pitchFamily="34" charset="0"/>
            </a:endParaRPr>
          </a:p>
        </p:txBody>
      </p:sp>
      <p:sp>
        <p:nvSpPr>
          <p:cNvPr id="64515" name="Rectangle 2">
            <a:extLst>
              <a:ext uri="{FF2B5EF4-FFF2-40B4-BE49-F238E27FC236}">
                <a16:creationId xmlns:a16="http://schemas.microsoft.com/office/drawing/2014/main" id="{C40F0C02-EB76-4B0F-B556-6A2A84144BB2}"/>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4516" name="Rectangle 3">
            <a:extLst>
              <a:ext uri="{FF2B5EF4-FFF2-40B4-BE49-F238E27FC236}">
                <a16:creationId xmlns:a16="http://schemas.microsoft.com/office/drawing/2014/main" id="{A43B70A9-3FA6-4C80-A908-519826F0951A}"/>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4517" name="Rectangle 5">
            <a:extLst>
              <a:ext uri="{FF2B5EF4-FFF2-40B4-BE49-F238E27FC236}">
                <a16:creationId xmlns:a16="http://schemas.microsoft.com/office/drawing/2014/main" id="{7BD8F8C8-6518-49C6-8F32-3B28C7455188}"/>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4518" name="Rectangle 6">
            <a:extLst>
              <a:ext uri="{FF2B5EF4-FFF2-40B4-BE49-F238E27FC236}">
                <a16:creationId xmlns:a16="http://schemas.microsoft.com/office/drawing/2014/main" id="{AAEC5DEC-73A3-440C-A253-091E0F383127}"/>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4519" name="Rectangle 8">
            <a:extLst>
              <a:ext uri="{FF2B5EF4-FFF2-40B4-BE49-F238E27FC236}">
                <a16:creationId xmlns:a16="http://schemas.microsoft.com/office/drawing/2014/main" id="{1FE8B630-F181-4169-94FC-2FD3CA88EA8A}"/>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4520" name="Rectangle 10">
            <a:extLst>
              <a:ext uri="{FF2B5EF4-FFF2-40B4-BE49-F238E27FC236}">
                <a16:creationId xmlns:a16="http://schemas.microsoft.com/office/drawing/2014/main" id="{4F170FCB-C8F4-49F6-9EB3-57D7DE38E7A9}"/>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4521" name="Rectangle 12">
            <a:extLst>
              <a:ext uri="{FF2B5EF4-FFF2-40B4-BE49-F238E27FC236}">
                <a16:creationId xmlns:a16="http://schemas.microsoft.com/office/drawing/2014/main" id="{8EAB6C00-1D8E-42A1-AB59-A42D919303C0}"/>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4522" name="Rectangle 13">
            <a:extLst>
              <a:ext uri="{FF2B5EF4-FFF2-40B4-BE49-F238E27FC236}">
                <a16:creationId xmlns:a16="http://schemas.microsoft.com/office/drawing/2014/main" id="{7FCD42EF-A82E-41DD-A107-08F0B936DC85}"/>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4523" name="Content Placeholder 19">
            <a:extLst>
              <a:ext uri="{FF2B5EF4-FFF2-40B4-BE49-F238E27FC236}">
                <a16:creationId xmlns:a16="http://schemas.microsoft.com/office/drawing/2014/main" id="{3B6D02EA-E953-470C-B354-659EDFE98C1B}"/>
              </a:ext>
            </a:extLst>
          </p:cNvPr>
          <p:cNvSpPr>
            <a:spLocks noGrp="1" noChangeArrowheads="1"/>
          </p:cNvSpPr>
          <p:nvPr>
            <p:ph idx="1"/>
          </p:nvPr>
        </p:nvSpPr>
        <p:spPr/>
        <p:txBody>
          <a:bodyPr/>
          <a:lstStyle/>
          <a:p>
            <a:pPr algn="just">
              <a:buClr>
                <a:schemeClr val="tx1"/>
              </a:buClr>
              <a:buFont typeface="Wingdings" panose="05000000000000000000" pitchFamily="2" charset="2"/>
              <a:buChar char="§"/>
            </a:pPr>
            <a:r>
              <a:rPr lang="en-US" altLang="en-US" sz="2700"/>
              <a:t>Conditions for </a:t>
            </a:r>
            <a:r>
              <a:rPr lang="en-US" altLang="en-US" sz="2700" b="1">
                <a:solidFill>
                  <a:srgbClr val="FF0000"/>
                </a:solidFill>
              </a:rPr>
              <a:t>Stationarity</a:t>
            </a:r>
            <a:r>
              <a:rPr lang="en-US" altLang="en-US" sz="2700"/>
              <a:t> of an MA(∞) Process</a:t>
            </a:r>
          </a:p>
          <a:p>
            <a:pPr algn="just">
              <a:buClr>
                <a:schemeClr val="tx1"/>
              </a:buClr>
              <a:buFont typeface="Wingdings" panose="05000000000000000000" pitchFamily="2" charset="2"/>
              <a:buChar char="§"/>
            </a:pPr>
            <a:r>
              <a:rPr lang="en-US" altLang="en-US" sz="2700"/>
              <a:t>A </a:t>
            </a:r>
            <a:r>
              <a:rPr lang="en-US" altLang="en-US" sz="2700" b="1">
                <a:solidFill>
                  <a:srgbClr val="FF0000"/>
                </a:solidFill>
              </a:rPr>
              <a:t>linear process</a:t>
            </a:r>
            <a:r>
              <a:rPr lang="en-US" altLang="en-US" sz="2700"/>
              <a:t>, represented as a moving average, is </a:t>
            </a:r>
            <a:r>
              <a:rPr lang="en-US" altLang="en-US" sz="2700" b="1">
                <a:solidFill>
                  <a:srgbClr val="FF0000"/>
                </a:solidFill>
              </a:rPr>
              <a:t>stationary</a:t>
            </a:r>
            <a:r>
              <a:rPr lang="en-US" altLang="en-US" sz="2700"/>
              <a:t> if its statistical properties do not change over time, thus, for an MA(∞) process: </a:t>
            </a:r>
          </a:p>
          <a:p>
            <a:pPr algn="just">
              <a:buClr>
                <a:schemeClr val="tx1"/>
              </a:buClr>
              <a:buFont typeface="Wingdings" panose="05000000000000000000" pitchFamily="2" charset="2"/>
              <a:buChar char="§"/>
            </a:pPr>
            <a:r>
              <a:rPr lang="en-US" altLang="en-US" sz="2700" b="1">
                <a:solidFill>
                  <a:srgbClr val="FF0000"/>
                </a:solidFill>
              </a:rPr>
              <a:t>Constant Mean</a:t>
            </a:r>
            <a:r>
              <a:rPr lang="en-US" altLang="en-US" sz="2700"/>
              <a:t> implies that expected value of the process is constant</a:t>
            </a:r>
          </a:p>
        </p:txBody>
      </p:sp>
      <p:sp>
        <p:nvSpPr>
          <p:cNvPr id="64524" name="Rectangle 2">
            <a:extLst>
              <a:ext uri="{FF2B5EF4-FFF2-40B4-BE49-F238E27FC236}">
                <a16:creationId xmlns:a16="http://schemas.microsoft.com/office/drawing/2014/main" id="{C67F30C5-65B2-4182-B72D-24A46867DB9F}"/>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4525" name="Rectangle 3">
            <a:extLst>
              <a:ext uri="{FF2B5EF4-FFF2-40B4-BE49-F238E27FC236}">
                <a16:creationId xmlns:a16="http://schemas.microsoft.com/office/drawing/2014/main" id="{969ABB33-BA43-494C-8830-EABDDE583B32}"/>
              </a:ext>
            </a:extLst>
          </p:cNvPr>
          <p:cNvSpPr>
            <a:spLocks noChangeArrowheads="1"/>
          </p:cNvSpPr>
          <p:nvPr/>
        </p:nvSpPr>
        <p:spPr bwMode="auto">
          <a:xfrm>
            <a:off x="1143000" y="60642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4526" name="Rectangle 5">
            <a:extLst>
              <a:ext uri="{FF2B5EF4-FFF2-40B4-BE49-F238E27FC236}">
                <a16:creationId xmlns:a16="http://schemas.microsoft.com/office/drawing/2014/main" id="{8B622954-76DA-4EC5-A6D7-3C8C9696A97A}"/>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4527" name="Rectangle 7">
            <a:extLst>
              <a:ext uri="{FF2B5EF4-FFF2-40B4-BE49-F238E27FC236}">
                <a16:creationId xmlns:a16="http://schemas.microsoft.com/office/drawing/2014/main" id="{92935543-4C77-49FD-B521-E89E90307FF9}"/>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4528" name="Rectangle 8">
            <a:extLst>
              <a:ext uri="{FF2B5EF4-FFF2-40B4-BE49-F238E27FC236}">
                <a16:creationId xmlns:a16="http://schemas.microsoft.com/office/drawing/2014/main" id="{7F1D8AAB-63E8-44F8-A9AC-0B87C6BE0302}"/>
              </a:ext>
            </a:extLst>
          </p:cNvPr>
          <p:cNvSpPr>
            <a:spLocks noChangeArrowheads="1"/>
          </p:cNvSpPr>
          <p:nvPr/>
        </p:nvSpPr>
        <p:spPr bwMode="auto">
          <a:xfrm>
            <a:off x="1143000" y="60642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4529" name="Rectangle 10">
            <a:extLst>
              <a:ext uri="{FF2B5EF4-FFF2-40B4-BE49-F238E27FC236}">
                <a16:creationId xmlns:a16="http://schemas.microsoft.com/office/drawing/2014/main" id="{29EB975D-E301-447A-8315-82955E076370}"/>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4530" name="Rectangle 11">
            <a:extLst>
              <a:ext uri="{FF2B5EF4-FFF2-40B4-BE49-F238E27FC236}">
                <a16:creationId xmlns:a16="http://schemas.microsoft.com/office/drawing/2014/main" id="{BA26A6D0-1BA8-4623-A0D4-EDB6A0DE2D3B}"/>
              </a:ext>
            </a:extLst>
          </p:cNvPr>
          <p:cNvSpPr>
            <a:spLocks noChangeArrowheads="1"/>
          </p:cNvSpPr>
          <p:nvPr/>
        </p:nvSpPr>
        <p:spPr bwMode="auto">
          <a:xfrm>
            <a:off x="1143000" y="527050"/>
            <a:ext cx="13652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4531" name="Rectangle 13">
            <a:extLst>
              <a:ext uri="{FF2B5EF4-FFF2-40B4-BE49-F238E27FC236}">
                <a16:creationId xmlns:a16="http://schemas.microsoft.com/office/drawing/2014/main" id="{AD56AF5C-D5D7-4F10-ABDF-BF3014B96538}"/>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4532" name="Rectangle 14">
            <a:extLst>
              <a:ext uri="{FF2B5EF4-FFF2-40B4-BE49-F238E27FC236}">
                <a16:creationId xmlns:a16="http://schemas.microsoft.com/office/drawing/2014/main" id="{C5E39950-BFB3-4EBE-B704-A3DC281DFBE2}"/>
              </a:ext>
            </a:extLst>
          </p:cNvPr>
          <p:cNvSpPr>
            <a:spLocks noChangeArrowheads="1"/>
          </p:cNvSpPr>
          <p:nvPr/>
        </p:nvSpPr>
        <p:spPr bwMode="auto">
          <a:xfrm>
            <a:off x="1143000" y="527050"/>
            <a:ext cx="13652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4533" name="Rectangle 2">
            <a:extLst>
              <a:ext uri="{FF2B5EF4-FFF2-40B4-BE49-F238E27FC236}">
                <a16:creationId xmlns:a16="http://schemas.microsoft.com/office/drawing/2014/main" id="{1B8F7E7A-1C38-4AE4-BCAF-ED4C8E057207}"/>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4534" name="Rectangle 3">
            <a:extLst>
              <a:ext uri="{FF2B5EF4-FFF2-40B4-BE49-F238E27FC236}">
                <a16:creationId xmlns:a16="http://schemas.microsoft.com/office/drawing/2014/main" id="{8D3E5184-4E68-486E-AD7F-BBBE425FB114}"/>
              </a:ext>
            </a:extLst>
          </p:cNvPr>
          <p:cNvSpPr>
            <a:spLocks noChangeArrowheads="1"/>
          </p:cNvSpPr>
          <p:nvPr/>
        </p:nvSpPr>
        <p:spPr bwMode="auto">
          <a:xfrm>
            <a:off x="1143000" y="9413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4535" name="Rectangle 5">
            <a:extLst>
              <a:ext uri="{FF2B5EF4-FFF2-40B4-BE49-F238E27FC236}">
                <a16:creationId xmlns:a16="http://schemas.microsoft.com/office/drawing/2014/main" id="{62ACAB49-CE6D-4CC2-B989-F51E966B214A}"/>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4536" name="Rectangle 7">
            <a:extLst>
              <a:ext uri="{FF2B5EF4-FFF2-40B4-BE49-F238E27FC236}">
                <a16:creationId xmlns:a16="http://schemas.microsoft.com/office/drawing/2014/main" id="{BF85A5A0-6B9C-4F1D-A4DD-0D1D46D5A69C}"/>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4537" name="Rectangle 11">
            <a:extLst>
              <a:ext uri="{FF2B5EF4-FFF2-40B4-BE49-F238E27FC236}">
                <a16:creationId xmlns:a16="http://schemas.microsoft.com/office/drawing/2014/main" id="{8C95CE72-DC9A-454F-848A-54709D91D8A9}"/>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4538" name="Rectangle 13">
            <a:extLst>
              <a:ext uri="{FF2B5EF4-FFF2-40B4-BE49-F238E27FC236}">
                <a16:creationId xmlns:a16="http://schemas.microsoft.com/office/drawing/2014/main" id="{54D69F3E-B638-489D-BCF8-03DE867BC51D}"/>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4539" name="Rectangle 14">
            <a:extLst>
              <a:ext uri="{FF2B5EF4-FFF2-40B4-BE49-F238E27FC236}">
                <a16:creationId xmlns:a16="http://schemas.microsoft.com/office/drawing/2014/main" id="{A3D454FE-26FA-451D-ACDE-29457D9755BD}"/>
              </a:ext>
            </a:extLst>
          </p:cNvPr>
          <p:cNvSpPr>
            <a:spLocks noChangeArrowheads="1"/>
          </p:cNvSpPr>
          <p:nvPr/>
        </p:nvSpPr>
        <p:spPr bwMode="auto">
          <a:xfrm>
            <a:off x="1143000" y="9413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7" name="Date Placeholder 6">
            <a:extLst>
              <a:ext uri="{FF2B5EF4-FFF2-40B4-BE49-F238E27FC236}">
                <a16:creationId xmlns:a16="http://schemas.microsoft.com/office/drawing/2014/main" id="{248E57EE-5489-439C-A528-4E786BD1A119}"/>
              </a:ext>
            </a:extLst>
          </p:cNvPr>
          <p:cNvSpPr>
            <a:spLocks noGrp="1"/>
          </p:cNvSpPr>
          <p:nvPr>
            <p:ph type="dt" sz="quarter" idx="10"/>
          </p:nvPr>
        </p:nvSpPr>
        <p:spPr/>
        <p:txBody>
          <a:bodyPr/>
          <a:lstStyle/>
          <a:p>
            <a:pPr>
              <a:defRPr/>
            </a:pPr>
            <a:r>
              <a:rPr lang="en-US"/>
              <a:t>RNSengupta, DoMS, IIT Kanpur, INDIA</a:t>
            </a:r>
          </a:p>
        </p:txBody>
      </p:sp>
      <p:sp>
        <p:nvSpPr>
          <p:cNvPr id="64541" name="Slide Number Placeholder 7">
            <a:extLst>
              <a:ext uri="{FF2B5EF4-FFF2-40B4-BE49-F238E27FC236}">
                <a16:creationId xmlns:a16="http://schemas.microsoft.com/office/drawing/2014/main" id="{6AB4FE48-BED8-48F6-B7AC-0809F5EECB8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01286FC3-2BEE-4817-AB74-EC817DF8EABF}" type="slidenum">
              <a:rPr lang="en-US" altLang="en-US" sz="1000"/>
              <a:pPr>
                <a:spcBef>
                  <a:spcPct val="0"/>
                </a:spcBef>
                <a:buFontTx/>
                <a:buNone/>
              </a:pPr>
              <a:t>21</a:t>
            </a:fld>
            <a:endParaRPr lang="en-US" altLang="en-US" sz="1000"/>
          </a:p>
        </p:txBody>
      </p:sp>
      <p:sp>
        <p:nvSpPr>
          <p:cNvPr id="9" name="Footer Placeholder 8">
            <a:extLst>
              <a:ext uri="{FF2B5EF4-FFF2-40B4-BE49-F238E27FC236}">
                <a16:creationId xmlns:a16="http://schemas.microsoft.com/office/drawing/2014/main" id="{B7A5114F-CFAB-4B4D-A148-E6A1572FCA7B}"/>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a:extLst>
              <a:ext uri="{FF2B5EF4-FFF2-40B4-BE49-F238E27FC236}">
                <a16:creationId xmlns:a16="http://schemas.microsoft.com/office/drawing/2014/main" id="{71B3D410-5B4D-4766-A781-26DB1E7E6377}"/>
              </a:ext>
            </a:extLst>
          </p:cNvPr>
          <p:cNvSpPr>
            <a:spLocks noGrp="1" noChangeArrowheads="1"/>
          </p:cNvSpPr>
          <p:nvPr>
            <p:ph type="title"/>
          </p:nvPr>
        </p:nvSpPr>
        <p:spPr/>
        <p:txBody>
          <a:bodyPr/>
          <a:lstStyle/>
          <a:p>
            <a:pPr eaLnBrk="1" hangingPunct="1"/>
            <a:r>
              <a:rPr lang="en-US" altLang="en-US" sz="3500" b="1">
                <a:solidFill>
                  <a:srgbClr val="0000FF"/>
                </a:solidFill>
                <a:cs typeface="Arial" panose="020B0604020202020204" pitchFamily="34" charset="0"/>
              </a:rPr>
              <a:t>Conditions for Stationarity</a:t>
            </a:r>
            <a:endParaRPr lang="en-IN" altLang="en-US" sz="3500" b="1">
              <a:solidFill>
                <a:srgbClr val="0000FF"/>
              </a:solidFill>
              <a:cs typeface="Arial" panose="020B0604020202020204" pitchFamily="34" charset="0"/>
            </a:endParaRPr>
          </a:p>
        </p:txBody>
      </p:sp>
      <p:sp>
        <p:nvSpPr>
          <p:cNvPr id="65539" name="Rectangle 2">
            <a:extLst>
              <a:ext uri="{FF2B5EF4-FFF2-40B4-BE49-F238E27FC236}">
                <a16:creationId xmlns:a16="http://schemas.microsoft.com/office/drawing/2014/main" id="{CE3593EC-E0CE-48D0-A790-3623F34B8091}"/>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5540" name="Rectangle 3">
            <a:extLst>
              <a:ext uri="{FF2B5EF4-FFF2-40B4-BE49-F238E27FC236}">
                <a16:creationId xmlns:a16="http://schemas.microsoft.com/office/drawing/2014/main" id="{CBB1FD38-0C50-43FC-90BD-60D6F4247FF3}"/>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5541" name="Rectangle 5">
            <a:extLst>
              <a:ext uri="{FF2B5EF4-FFF2-40B4-BE49-F238E27FC236}">
                <a16:creationId xmlns:a16="http://schemas.microsoft.com/office/drawing/2014/main" id="{60DB3F35-42FD-4061-AA61-DA16216336BE}"/>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5542" name="Rectangle 6">
            <a:extLst>
              <a:ext uri="{FF2B5EF4-FFF2-40B4-BE49-F238E27FC236}">
                <a16:creationId xmlns:a16="http://schemas.microsoft.com/office/drawing/2014/main" id="{487C2895-E283-4943-8BFE-A9D853AC28B7}"/>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5543" name="Rectangle 8">
            <a:extLst>
              <a:ext uri="{FF2B5EF4-FFF2-40B4-BE49-F238E27FC236}">
                <a16:creationId xmlns:a16="http://schemas.microsoft.com/office/drawing/2014/main" id="{4255E647-8A5F-43F1-A2B5-E61F47B3F706}"/>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5544" name="Rectangle 10">
            <a:extLst>
              <a:ext uri="{FF2B5EF4-FFF2-40B4-BE49-F238E27FC236}">
                <a16:creationId xmlns:a16="http://schemas.microsoft.com/office/drawing/2014/main" id="{BE1F7C39-13BD-49CC-BCDD-6325EC35ED7D}"/>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5545" name="Rectangle 12">
            <a:extLst>
              <a:ext uri="{FF2B5EF4-FFF2-40B4-BE49-F238E27FC236}">
                <a16:creationId xmlns:a16="http://schemas.microsoft.com/office/drawing/2014/main" id="{47CE97B4-CDE6-439B-9683-F10B8DF7509F}"/>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5546" name="Rectangle 13">
            <a:extLst>
              <a:ext uri="{FF2B5EF4-FFF2-40B4-BE49-F238E27FC236}">
                <a16:creationId xmlns:a16="http://schemas.microsoft.com/office/drawing/2014/main" id="{EE974502-A126-4923-8A0F-95106A721944}"/>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5547" name="Content Placeholder 19">
            <a:extLst>
              <a:ext uri="{FF2B5EF4-FFF2-40B4-BE49-F238E27FC236}">
                <a16:creationId xmlns:a16="http://schemas.microsoft.com/office/drawing/2014/main" id="{FF8C477B-2A25-458F-A17A-5FC602E40A36}"/>
              </a:ext>
            </a:extLst>
          </p:cNvPr>
          <p:cNvSpPr>
            <a:spLocks noGrp="1" noChangeArrowheads="1"/>
          </p:cNvSpPr>
          <p:nvPr>
            <p:ph idx="1"/>
          </p:nvPr>
        </p:nvSpPr>
        <p:spPr/>
        <p:txBody>
          <a:bodyPr/>
          <a:lstStyle/>
          <a:p>
            <a:pPr algn="just">
              <a:buClr>
                <a:schemeClr val="tx1"/>
              </a:buClr>
              <a:buFont typeface="Wingdings" panose="05000000000000000000" pitchFamily="2" charset="2"/>
              <a:buChar char="§"/>
            </a:pPr>
            <a:r>
              <a:rPr lang="en-US" altLang="en-US" sz="2000">
                <a:latin typeface="Times New Roman" panose="02020603050405020304" pitchFamily="18" charset="0"/>
                <a:cs typeface="Times New Roman" panose="02020603050405020304" pitchFamily="18" charset="0"/>
              </a:rPr>
              <a:t>MA(∞) processes with WN error terms, this implies </a:t>
            </a:r>
            <a:r>
              <a:rPr lang="en-US" altLang="en-US" sz="2000" b="1">
                <a:solidFill>
                  <a:srgbClr val="FF0000"/>
                </a:solidFill>
                <a:latin typeface="Times New Roman" panose="02020603050405020304" pitchFamily="18" charset="0"/>
                <a:cs typeface="Times New Roman" panose="02020603050405020304" pitchFamily="18" charset="0"/>
              </a:rPr>
              <a:t>constant mean is zero</a:t>
            </a:r>
          </a:p>
          <a:p>
            <a:pPr algn="just">
              <a:buClr>
                <a:schemeClr val="tx1"/>
              </a:buClr>
              <a:buFont typeface="Wingdings" panose="05000000000000000000" pitchFamily="2" charset="2"/>
              <a:buChar char="§"/>
            </a:pPr>
            <a:r>
              <a:rPr lang="en-US" altLang="en-US" sz="2000" b="1">
                <a:solidFill>
                  <a:srgbClr val="FF0000"/>
                </a:solidFill>
                <a:latin typeface="Times New Roman" panose="02020603050405020304" pitchFamily="18" charset="0"/>
                <a:cs typeface="Times New Roman" panose="02020603050405020304" pitchFamily="18" charset="0"/>
              </a:rPr>
              <a:t>Constant Variance</a:t>
            </a:r>
            <a:r>
              <a:rPr lang="en-US" altLang="en-US" sz="2000">
                <a:latin typeface="Times New Roman" panose="02020603050405020304" pitchFamily="18" charset="0"/>
                <a:cs typeface="Times New Roman" panose="02020603050405020304" pitchFamily="18" charset="0"/>
              </a:rPr>
              <a:t> implies the variance of the process must be </a:t>
            </a:r>
            <a:r>
              <a:rPr lang="en-US" altLang="en-US" sz="2000" b="1">
                <a:solidFill>
                  <a:srgbClr val="FF0000"/>
                </a:solidFill>
                <a:latin typeface="Times New Roman" panose="02020603050405020304" pitchFamily="18" charset="0"/>
                <a:cs typeface="Times New Roman" panose="02020603050405020304" pitchFamily="18" charset="0"/>
              </a:rPr>
              <a:t>constant and finite</a:t>
            </a:r>
            <a:r>
              <a:rPr lang="en-US" altLang="en-US" sz="2000">
                <a:latin typeface="Times New Roman" panose="02020603050405020304" pitchFamily="18" charset="0"/>
                <a:cs typeface="Times New Roman" panose="02020603050405020304" pitchFamily="18" charset="0"/>
              </a:rPr>
              <a:t>, thus for a standard MA process, the variance is a function of the white noise variance (σ²) and the squared weights, which remains constant if the sum of squared weights is finite, i.e., </a:t>
            </a:r>
            <a:r>
              <a:rPr lang="en-US" altLang="en-US" sz="2000">
                <a:latin typeface="Times New Roman" panose="02020603050405020304" pitchFamily="18" charset="0"/>
                <a:cs typeface="Times New Roman" panose="02020603050405020304" pitchFamily="18" charset="0"/>
                <a:sym typeface="Symbol" panose="05050102010706020507" pitchFamily="18" charset="2"/>
              </a:rPr>
              <a:t></a:t>
            </a:r>
            <a:r>
              <a:rPr lang="en-US" altLang="en-US" sz="2000" baseline="-25000">
                <a:latin typeface="Times New Roman" panose="02020603050405020304" pitchFamily="18" charset="0"/>
                <a:cs typeface="Times New Roman" panose="02020603050405020304" pitchFamily="18" charset="0"/>
                <a:sym typeface="Symbol" panose="05050102010706020507" pitchFamily="18" charset="2"/>
              </a:rPr>
              <a:t>𝑗=∞ to +∞</a:t>
            </a:r>
            <a:r>
              <a:rPr lang="en-US" altLang="en-US" sz="2000">
                <a:latin typeface="Times New Roman" panose="02020603050405020304" pitchFamily="18" charset="0"/>
                <a:cs typeface="Times New Roman" panose="02020603050405020304" pitchFamily="18" charset="0"/>
                <a:sym typeface="Symbol" panose="05050102010706020507" pitchFamily="18" charset="2"/>
              </a:rPr>
              <a:t>(</a:t>
            </a:r>
            <a:r>
              <a:rPr lang="el-GR" altLang="en-US" sz="2000">
                <a:latin typeface="Times New Roman" panose="02020603050405020304" pitchFamily="18" charset="0"/>
                <a:cs typeface="Times New Roman" panose="02020603050405020304" pitchFamily="18" charset="0"/>
                <a:sym typeface="Symbol" panose="05050102010706020507" pitchFamily="18" charset="2"/>
              </a:rPr>
              <a:t></a:t>
            </a:r>
            <a:r>
              <a:rPr lang="en-US" altLang="en-US" sz="2000" baseline="-25000">
                <a:latin typeface="Times New Roman" panose="02020603050405020304" pitchFamily="18" charset="0"/>
                <a:cs typeface="Times New Roman" panose="02020603050405020304" pitchFamily="18" charset="0"/>
                <a:sym typeface="Symbol" panose="05050102010706020507" pitchFamily="18" charset="2"/>
              </a:rPr>
              <a:t>𝑗</a:t>
            </a:r>
            <a:r>
              <a:rPr lang="en-US" altLang="en-US" sz="2000" baseline="30000">
                <a:latin typeface="Times New Roman" panose="02020603050405020304" pitchFamily="18" charset="0"/>
                <a:cs typeface="Times New Roman" panose="02020603050405020304" pitchFamily="18" charset="0"/>
                <a:sym typeface="Symbol" panose="05050102010706020507" pitchFamily="18" charset="2"/>
              </a:rPr>
              <a:t>2</a:t>
            </a:r>
            <a:r>
              <a:rPr lang="en-US" altLang="en-US" sz="2000">
                <a:latin typeface="Times New Roman" panose="02020603050405020304" pitchFamily="18" charset="0"/>
                <a:cs typeface="Times New Roman" panose="02020603050405020304" pitchFamily="18" charset="0"/>
                <a:sym typeface="Symbol" panose="05050102010706020507" pitchFamily="18" charset="2"/>
              </a:rPr>
              <a:t>) &lt; ∞.</a:t>
            </a:r>
          </a:p>
          <a:p>
            <a:pPr algn="just">
              <a:buClr>
                <a:schemeClr val="tx1"/>
              </a:buClr>
              <a:buFont typeface="Wingdings" panose="05000000000000000000" pitchFamily="2" charset="2"/>
              <a:buChar char="§"/>
            </a:pPr>
            <a:r>
              <a:rPr lang="en-US" altLang="en-US" sz="2000">
                <a:latin typeface="Times New Roman" panose="02020603050405020304" pitchFamily="18" charset="0"/>
                <a:cs typeface="Times New Roman" panose="02020603050405020304" pitchFamily="18" charset="0"/>
                <a:sym typeface="Symbol" panose="05050102010706020507" pitchFamily="18" charset="2"/>
              </a:rPr>
              <a:t>Thus, </a:t>
            </a:r>
            <a:r>
              <a:rPr lang="en-US" altLang="en-US" sz="2000" b="1">
                <a:solidFill>
                  <a:srgbClr val="FF0000"/>
                </a:solidFill>
                <a:latin typeface="Times New Roman" panose="02020603050405020304" pitchFamily="18" charset="0"/>
                <a:cs typeface="Times New Roman" panose="02020603050405020304" pitchFamily="18" charset="0"/>
              </a:rPr>
              <a:t>constant variance</a:t>
            </a:r>
            <a:r>
              <a:rPr lang="en-US" altLang="en-US" sz="2000">
                <a:latin typeface="Times New Roman" panose="02020603050405020304" pitchFamily="18" charset="0"/>
                <a:cs typeface="Times New Roman" panose="02020603050405020304" pitchFamily="18" charset="0"/>
                <a:sym typeface="Symbol" panose="05050102010706020507" pitchFamily="18" charset="2"/>
              </a:rPr>
              <a:t>, Var(X</a:t>
            </a:r>
            <a:r>
              <a:rPr lang="en-US" altLang="en-US" sz="2000" baseline="-25000">
                <a:latin typeface="Times New Roman" panose="02020603050405020304" pitchFamily="18" charset="0"/>
                <a:cs typeface="Times New Roman" panose="02020603050405020304" pitchFamily="18" charset="0"/>
                <a:sym typeface="Symbol" panose="05050102010706020507" pitchFamily="18" charset="2"/>
              </a:rPr>
              <a:t>t</a:t>
            </a:r>
            <a:r>
              <a:rPr lang="en-US" altLang="en-US" sz="2000">
                <a:latin typeface="Times New Roman" panose="02020603050405020304" pitchFamily="18" charset="0"/>
                <a:cs typeface="Times New Roman" panose="02020603050405020304" pitchFamily="18" charset="0"/>
                <a:sym typeface="Symbol" panose="05050102010706020507" pitchFamily="18" charset="2"/>
              </a:rPr>
              <a:t>) = </a:t>
            </a:r>
            <a:r>
              <a:rPr lang="en-US" altLang="en-US" sz="2000">
                <a:latin typeface="Times New Roman" panose="02020603050405020304" pitchFamily="18" charset="0"/>
                <a:cs typeface="Times New Roman" panose="02020603050405020304" pitchFamily="18" charset="0"/>
              </a:rPr>
              <a:t>σ²</a:t>
            </a:r>
            <a:r>
              <a:rPr lang="en-US" altLang="en-US" sz="2000">
                <a:latin typeface="Times New Roman" panose="02020603050405020304" pitchFamily="18" charset="0"/>
                <a:cs typeface="Times New Roman" panose="02020603050405020304" pitchFamily="18" charset="0"/>
                <a:sym typeface="Symbol" panose="05050102010706020507" pitchFamily="18" charset="2"/>
              </a:rPr>
              <a:t></a:t>
            </a:r>
            <a:r>
              <a:rPr lang="en-US" altLang="en-US" sz="2000" baseline="-25000">
                <a:latin typeface="Times New Roman" panose="02020603050405020304" pitchFamily="18" charset="0"/>
                <a:cs typeface="Times New Roman" panose="02020603050405020304" pitchFamily="18" charset="0"/>
                <a:sym typeface="Symbol" panose="05050102010706020507" pitchFamily="18" charset="2"/>
              </a:rPr>
              <a:t>𝑗=0 to +∞</a:t>
            </a:r>
            <a:r>
              <a:rPr lang="en-US" altLang="en-US" sz="2000">
                <a:latin typeface="Times New Roman" panose="02020603050405020304" pitchFamily="18" charset="0"/>
                <a:cs typeface="Times New Roman" panose="02020603050405020304" pitchFamily="18" charset="0"/>
                <a:sym typeface="Symbol" panose="05050102010706020507" pitchFamily="18" charset="2"/>
              </a:rPr>
              <a:t>(</a:t>
            </a:r>
            <a:r>
              <a:rPr lang="el-GR" altLang="en-US" sz="2000">
                <a:latin typeface="Times New Roman" panose="02020603050405020304" pitchFamily="18" charset="0"/>
                <a:cs typeface="Times New Roman" panose="02020603050405020304" pitchFamily="18" charset="0"/>
                <a:sym typeface="Symbol" panose="05050102010706020507" pitchFamily="18" charset="2"/>
              </a:rPr>
              <a:t></a:t>
            </a:r>
            <a:r>
              <a:rPr lang="en-US" altLang="en-US" sz="2000" baseline="-25000">
                <a:latin typeface="Times New Roman" panose="02020603050405020304" pitchFamily="18" charset="0"/>
                <a:cs typeface="Times New Roman" panose="02020603050405020304" pitchFamily="18" charset="0"/>
                <a:sym typeface="Symbol" panose="05050102010706020507" pitchFamily="18" charset="2"/>
              </a:rPr>
              <a:t>𝑗</a:t>
            </a:r>
            <a:r>
              <a:rPr lang="en-US" altLang="en-US" sz="2000" baseline="30000">
                <a:latin typeface="Times New Roman" panose="02020603050405020304" pitchFamily="18" charset="0"/>
                <a:cs typeface="Times New Roman" panose="02020603050405020304" pitchFamily="18" charset="0"/>
                <a:sym typeface="Symbol" panose="05050102010706020507" pitchFamily="18" charset="2"/>
              </a:rPr>
              <a:t>2</a:t>
            </a:r>
            <a:r>
              <a:rPr lang="en-US" altLang="en-US" sz="2000">
                <a:latin typeface="Times New Roman" panose="02020603050405020304" pitchFamily="18" charset="0"/>
                <a:cs typeface="Times New Roman" panose="02020603050405020304" pitchFamily="18" charset="0"/>
                <a:sym typeface="Symbol" panose="05050102010706020507" pitchFamily="18" charset="2"/>
              </a:rPr>
              <a:t>)</a:t>
            </a:r>
          </a:p>
          <a:p>
            <a:pPr algn="just">
              <a:buClr>
                <a:schemeClr val="tx1"/>
              </a:buClr>
              <a:buFont typeface="Wingdings" panose="05000000000000000000" pitchFamily="2" charset="2"/>
              <a:buChar char="§"/>
            </a:pPr>
            <a:r>
              <a:rPr lang="en-US" altLang="en-US" sz="2000" b="1">
                <a:solidFill>
                  <a:srgbClr val="FF0000"/>
                </a:solidFill>
                <a:latin typeface="Times New Roman" panose="02020603050405020304" pitchFamily="18" charset="0"/>
                <a:cs typeface="Times New Roman" panose="02020603050405020304" pitchFamily="18" charset="0"/>
              </a:rPr>
              <a:t>Covariance</a:t>
            </a:r>
            <a:r>
              <a:rPr lang="en-US" altLang="en-US" sz="2000">
                <a:latin typeface="Times New Roman" panose="02020603050405020304" pitchFamily="18" charset="0"/>
                <a:cs typeface="Times New Roman" panose="02020603050405020304" pitchFamily="18" charset="0"/>
              </a:rPr>
              <a:t> Depends Only on Lag thus autocovariance between observations at different times must depend </a:t>
            </a:r>
            <a:r>
              <a:rPr lang="en-US" altLang="en-US" sz="2000" b="1">
                <a:solidFill>
                  <a:srgbClr val="FF0000"/>
                </a:solidFill>
                <a:latin typeface="Times New Roman" panose="02020603050405020304" pitchFamily="18" charset="0"/>
                <a:cs typeface="Times New Roman" panose="02020603050405020304" pitchFamily="18" charset="0"/>
              </a:rPr>
              <a:t>only</a:t>
            </a:r>
            <a:r>
              <a:rPr lang="en-US" altLang="en-US" sz="2000">
                <a:latin typeface="Times New Roman" panose="02020603050405020304" pitchFamily="18" charset="0"/>
                <a:cs typeface="Times New Roman" panose="02020603050405020304" pitchFamily="18" charset="0"/>
              </a:rPr>
              <a:t> on the time lag, </a:t>
            </a:r>
            <a:r>
              <a:rPr lang="en-US" altLang="en-US" sz="2000" i="1">
                <a:latin typeface="Times New Roman" panose="02020603050405020304" pitchFamily="18" charset="0"/>
                <a:cs typeface="Times New Roman" panose="02020603050405020304" pitchFamily="18" charset="0"/>
              </a:rPr>
              <a:t>h</a:t>
            </a:r>
            <a:r>
              <a:rPr lang="en-US" altLang="en-US" sz="2000">
                <a:latin typeface="Times New Roman" panose="02020603050405020304" pitchFamily="18" charset="0"/>
                <a:cs typeface="Times New Roman" panose="02020603050405020304" pitchFamily="18" charset="0"/>
              </a:rPr>
              <a:t> and </a:t>
            </a:r>
            <a:r>
              <a:rPr lang="en-US" altLang="en-US" sz="2000" b="1">
                <a:solidFill>
                  <a:srgbClr val="FF0000"/>
                </a:solidFill>
                <a:latin typeface="Times New Roman" panose="02020603050405020304" pitchFamily="18" charset="0"/>
                <a:cs typeface="Times New Roman" panose="02020603050405020304" pitchFamily="18" charset="0"/>
              </a:rPr>
              <a:t>not</a:t>
            </a:r>
            <a:r>
              <a:rPr lang="en-US" altLang="en-US" sz="2000">
                <a:latin typeface="Times New Roman" panose="02020603050405020304" pitchFamily="18" charset="0"/>
                <a:cs typeface="Times New Roman" panose="02020603050405020304" pitchFamily="18" charset="0"/>
              </a:rPr>
              <a:t> on the specific time point, </a:t>
            </a:r>
            <a:r>
              <a:rPr lang="en-US" altLang="en-US" sz="2000" i="1">
                <a:latin typeface="Times New Roman" panose="02020603050405020304" pitchFamily="18" charset="0"/>
                <a:cs typeface="Times New Roman" panose="02020603050405020304" pitchFamily="18" charset="0"/>
              </a:rPr>
              <a:t>t</a:t>
            </a:r>
            <a:r>
              <a:rPr lang="en-US" altLang="en-US" sz="2000">
                <a:latin typeface="Times New Roman" panose="02020603050405020304" pitchFamily="18" charset="0"/>
                <a:cs typeface="Times New Roman" panose="02020603050405020304" pitchFamily="18" charset="0"/>
              </a:rPr>
              <a:t> itself</a:t>
            </a:r>
          </a:p>
          <a:p>
            <a:pPr algn="just">
              <a:buClr>
                <a:schemeClr val="tx1"/>
              </a:buClr>
              <a:buFont typeface="Wingdings" panose="05000000000000000000" pitchFamily="2" charset="2"/>
              <a:buChar char="§"/>
            </a:pPr>
            <a:r>
              <a:rPr lang="en-US" altLang="en-US" sz="2000">
                <a:latin typeface="Times New Roman" panose="02020603050405020304" pitchFamily="18" charset="0"/>
                <a:cs typeface="Times New Roman" panose="02020603050405020304" pitchFamily="18" charset="0"/>
                <a:sym typeface="Symbol" panose="05050102010706020507" pitchFamily="18" charset="2"/>
              </a:rPr>
              <a:t>Thus, </a:t>
            </a:r>
            <a:r>
              <a:rPr lang="en-US" altLang="en-US" sz="2000" b="1">
                <a:solidFill>
                  <a:srgbClr val="FF0000"/>
                </a:solidFill>
                <a:latin typeface="Times New Roman" panose="02020603050405020304" pitchFamily="18" charset="0"/>
                <a:cs typeface="Times New Roman" panose="02020603050405020304" pitchFamily="18" charset="0"/>
              </a:rPr>
              <a:t>constant covariance</a:t>
            </a:r>
            <a:r>
              <a:rPr lang="en-US" altLang="en-US" sz="2000">
                <a:latin typeface="Times New Roman" panose="02020603050405020304" pitchFamily="18" charset="0"/>
                <a:cs typeface="Times New Roman" panose="02020603050405020304" pitchFamily="18" charset="0"/>
                <a:sym typeface="Symbol" panose="05050102010706020507" pitchFamily="18" charset="2"/>
              </a:rPr>
              <a:t>, Cov(X</a:t>
            </a:r>
            <a:r>
              <a:rPr lang="en-US" altLang="en-US" sz="2000" baseline="-25000">
                <a:latin typeface="Times New Roman" panose="02020603050405020304" pitchFamily="18" charset="0"/>
                <a:cs typeface="Times New Roman" panose="02020603050405020304" pitchFamily="18" charset="0"/>
                <a:sym typeface="Symbol" panose="05050102010706020507" pitchFamily="18" charset="2"/>
              </a:rPr>
              <a:t>t</a:t>
            </a:r>
            <a:r>
              <a:rPr lang="en-US" altLang="en-US" sz="2000">
                <a:latin typeface="Times New Roman" panose="02020603050405020304" pitchFamily="18" charset="0"/>
                <a:cs typeface="Times New Roman" panose="02020603050405020304" pitchFamily="18" charset="0"/>
                <a:sym typeface="Symbol" panose="05050102010706020507" pitchFamily="18" charset="2"/>
              </a:rPr>
              <a:t>, X</a:t>
            </a:r>
            <a:r>
              <a:rPr lang="en-US" altLang="en-US" sz="2000" baseline="-25000">
                <a:latin typeface="Times New Roman" panose="02020603050405020304" pitchFamily="18" charset="0"/>
                <a:cs typeface="Times New Roman" panose="02020603050405020304" pitchFamily="18" charset="0"/>
                <a:sym typeface="Symbol" panose="05050102010706020507" pitchFamily="18" charset="2"/>
              </a:rPr>
              <a:t>t+h</a:t>
            </a:r>
            <a:r>
              <a:rPr lang="en-US" altLang="en-US" sz="2000">
                <a:latin typeface="Times New Roman" panose="02020603050405020304" pitchFamily="18" charset="0"/>
                <a:cs typeface="Times New Roman" panose="02020603050405020304" pitchFamily="18" charset="0"/>
                <a:sym typeface="Symbol" panose="05050102010706020507" pitchFamily="18" charset="2"/>
              </a:rPr>
              <a:t>) = </a:t>
            </a:r>
            <a:r>
              <a:rPr lang="en-US" altLang="en-US" sz="2000">
                <a:latin typeface="Times New Roman" panose="02020603050405020304" pitchFamily="18" charset="0"/>
                <a:cs typeface="Times New Roman" panose="02020603050405020304" pitchFamily="18" charset="0"/>
              </a:rPr>
              <a:t>σ²</a:t>
            </a:r>
            <a:r>
              <a:rPr lang="en-US" altLang="en-US" sz="2000">
                <a:latin typeface="Times New Roman" panose="02020603050405020304" pitchFamily="18" charset="0"/>
                <a:cs typeface="Times New Roman" panose="02020603050405020304" pitchFamily="18" charset="0"/>
                <a:sym typeface="Symbol" panose="05050102010706020507" pitchFamily="18" charset="2"/>
              </a:rPr>
              <a:t></a:t>
            </a:r>
            <a:r>
              <a:rPr lang="en-US" altLang="en-US" sz="2000" baseline="-25000">
                <a:latin typeface="Times New Roman" panose="02020603050405020304" pitchFamily="18" charset="0"/>
                <a:cs typeface="Times New Roman" panose="02020603050405020304" pitchFamily="18" charset="0"/>
                <a:sym typeface="Symbol" panose="05050102010706020507" pitchFamily="18" charset="2"/>
              </a:rPr>
              <a:t>𝑗=0 to +∞</a:t>
            </a:r>
            <a:r>
              <a:rPr lang="en-US" altLang="en-US" sz="2000">
                <a:latin typeface="Times New Roman" panose="02020603050405020304" pitchFamily="18" charset="0"/>
                <a:cs typeface="Times New Roman" panose="02020603050405020304" pitchFamily="18" charset="0"/>
                <a:sym typeface="Symbol" panose="05050102010706020507" pitchFamily="18" charset="2"/>
              </a:rPr>
              <a:t>(</a:t>
            </a:r>
            <a:r>
              <a:rPr lang="el-GR" altLang="en-US" sz="2000">
                <a:latin typeface="Times New Roman" panose="02020603050405020304" pitchFamily="18" charset="0"/>
                <a:cs typeface="Times New Roman" panose="02020603050405020304" pitchFamily="18" charset="0"/>
                <a:sym typeface="Symbol" panose="05050102010706020507" pitchFamily="18" charset="2"/>
              </a:rPr>
              <a:t></a:t>
            </a:r>
            <a:r>
              <a:rPr lang="en-US" altLang="en-US" sz="2000" baseline="-25000">
                <a:latin typeface="Times New Roman" panose="02020603050405020304" pitchFamily="18" charset="0"/>
                <a:cs typeface="Times New Roman" panose="02020603050405020304" pitchFamily="18" charset="0"/>
                <a:sym typeface="Symbol" panose="05050102010706020507" pitchFamily="18" charset="2"/>
              </a:rPr>
              <a:t>𝑗</a:t>
            </a:r>
            <a:r>
              <a:rPr lang="el-GR" altLang="en-US" sz="2000">
                <a:latin typeface="Times New Roman" panose="02020603050405020304" pitchFamily="18" charset="0"/>
                <a:cs typeface="Times New Roman" panose="02020603050405020304" pitchFamily="18" charset="0"/>
                <a:sym typeface="Symbol" panose="05050102010706020507" pitchFamily="18" charset="2"/>
              </a:rPr>
              <a:t></a:t>
            </a:r>
            <a:r>
              <a:rPr lang="en-US" altLang="en-US" sz="2000" baseline="-25000">
                <a:latin typeface="Times New Roman" panose="02020603050405020304" pitchFamily="18" charset="0"/>
                <a:cs typeface="Times New Roman" panose="02020603050405020304" pitchFamily="18" charset="0"/>
                <a:sym typeface="Symbol" panose="05050102010706020507" pitchFamily="18" charset="2"/>
              </a:rPr>
              <a:t>𝑗+𝒉</a:t>
            </a:r>
            <a:r>
              <a:rPr lang="en-US" altLang="en-US" sz="2000">
                <a:latin typeface="Times New Roman" panose="02020603050405020304" pitchFamily="18" charset="0"/>
                <a:cs typeface="Times New Roman" panose="02020603050405020304" pitchFamily="18" charset="0"/>
                <a:sym typeface="Symbol" panose="05050102010706020507" pitchFamily="18" charset="2"/>
              </a:rPr>
              <a:t>)</a:t>
            </a:r>
            <a:endParaRPr lang="en-IN" altLang="en-US" sz="2000">
              <a:latin typeface="Times New Roman" panose="02020603050405020304" pitchFamily="18" charset="0"/>
              <a:cs typeface="Times New Roman" panose="02020603050405020304" pitchFamily="18" charset="0"/>
            </a:endParaRPr>
          </a:p>
        </p:txBody>
      </p:sp>
      <p:sp>
        <p:nvSpPr>
          <p:cNvPr id="65548" name="Rectangle 2">
            <a:extLst>
              <a:ext uri="{FF2B5EF4-FFF2-40B4-BE49-F238E27FC236}">
                <a16:creationId xmlns:a16="http://schemas.microsoft.com/office/drawing/2014/main" id="{0444859D-1C09-4C9F-8BF9-784F36B263CC}"/>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5549" name="Rectangle 3">
            <a:extLst>
              <a:ext uri="{FF2B5EF4-FFF2-40B4-BE49-F238E27FC236}">
                <a16:creationId xmlns:a16="http://schemas.microsoft.com/office/drawing/2014/main" id="{690EE058-E8DB-464D-B2BA-9D8993ACF3AA}"/>
              </a:ext>
            </a:extLst>
          </p:cNvPr>
          <p:cNvSpPr>
            <a:spLocks noChangeArrowheads="1"/>
          </p:cNvSpPr>
          <p:nvPr/>
        </p:nvSpPr>
        <p:spPr bwMode="auto">
          <a:xfrm>
            <a:off x="1143000" y="60642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5550" name="Rectangle 5">
            <a:extLst>
              <a:ext uri="{FF2B5EF4-FFF2-40B4-BE49-F238E27FC236}">
                <a16:creationId xmlns:a16="http://schemas.microsoft.com/office/drawing/2014/main" id="{239C8A5D-DE21-4C27-BB72-3D98DDF59DC1}"/>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5551" name="Rectangle 7">
            <a:extLst>
              <a:ext uri="{FF2B5EF4-FFF2-40B4-BE49-F238E27FC236}">
                <a16:creationId xmlns:a16="http://schemas.microsoft.com/office/drawing/2014/main" id="{349D02EB-C581-4EEA-851E-584FB734B7AE}"/>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5552" name="Rectangle 8">
            <a:extLst>
              <a:ext uri="{FF2B5EF4-FFF2-40B4-BE49-F238E27FC236}">
                <a16:creationId xmlns:a16="http://schemas.microsoft.com/office/drawing/2014/main" id="{0CE5CA17-6AF5-4430-BEDD-93671295FD0A}"/>
              </a:ext>
            </a:extLst>
          </p:cNvPr>
          <p:cNvSpPr>
            <a:spLocks noChangeArrowheads="1"/>
          </p:cNvSpPr>
          <p:nvPr/>
        </p:nvSpPr>
        <p:spPr bwMode="auto">
          <a:xfrm>
            <a:off x="1143000" y="60642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5553" name="Rectangle 10">
            <a:extLst>
              <a:ext uri="{FF2B5EF4-FFF2-40B4-BE49-F238E27FC236}">
                <a16:creationId xmlns:a16="http://schemas.microsoft.com/office/drawing/2014/main" id="{880C7168-9F6F-4CB1-B1B3-B96F6518BED5}"/>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5554" name="Rectangle 11">
            <a:extLst>
              <a:ext uri="{FF2B5EF4-FFF2-40B4-BE49-F238E27FC236}">
                <a16:creationId xmlns:a16="http://schemas.microsoft.com/office/drawing/2014/main" id="{16022957-7A31-4F3B-A6D3-F6BD526825E0}"/>
              </a:ext>
            </a:extLst>
          </p:cNvPr>
          <p:cNvSpPr>
            <a:spLocks noChangeArrowheads="1"/>
          </p:cNvSpPr>
          <p:nvPr/>
        </p:nvSpPr>
        <p:spPr bwMode="auto">
          <a:xfrm>
            <a:off x="1143000" y="527050"/>
            <a:ext cx="13652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5555" name="Rectangle 13">
            <a:extLst>
              <a:ext uri="{FF2B5EF4-FFF2-40B4-BE49-F238E27FC236}">
                <a16:creationId xmlns:a16="http://schemas.microsoft.com/office/drawing/2014/main" id="{9AD6063C-8997-4A77-B29C-29E47FA64A43}"/>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5556" name="Rectangle 14">
            <a:extLst>
              <a:ext uri="{FF2B5EF4-FFF2-40B4-BE49-F238E27FC236}">
                <a16:creationId xmlns:a16="http://schemas.microsoft.com/office/drawing/2014/main" id="{EFC57F4E-B77D-4E80-8D0D-1F170B7A1518}"/>
              </a:ext>
            </a:extLst>
          </p:cNvPr>
          <p:cNvSpPr>
            <a:spLocks noChangeArrowheads="1"/>
          </p:cNvSpPr>
          <p:nvPr/>
        </p:nvSpPr>
        <p:spPr bwMode="auto">
          <a:xfrm>
            <a:off x="1143000" y="527050"/>
            <a:ext cx="13652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5557" name="Rectangle 2">
            <a:extLst>
              <a:ext uri="{FF2B5EF4-FFF2-40B4-BE49-F238E27FC236}">
                <a16:creationId xmlns:a16="http://schemas.microsoft.com/office/drawing/2014/main" id="{4F5BCE75-E364-411D-AAF8-2C4BFF7CC288}"/>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5558" name="Rectangle 3">
            <a:extLst>
              <a:ext uri="{FF2B5EF4-FFF2-40B4-BE49-F238E27FC236}">
                <a16:creationId xmlns:a16="http://schemas.microsoft.com/office/drawing/2014/main" id="{04797138-CA17-468C-AE5F-2077BAACB68B}"/>
              </a:ext>
            </a:extLst>
          </p:cNvPr>
          <p:cNvSpPr>
            <a:spLocks noChangeArrowheads="1"/>
          </p:cNvSpPr>
          <p:nvPr/>
        </p:nvSpPr>
        <p:spPr bwMode="auto">
          <a:xfrm>
            <a:off x="1143000" y="9413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5559" name="Rectangle 5">
            <a:extLst>
              <a:ext uri="{FF2B5EF4-FFF2-40B4-BE49-F238E27FC236}">
                <a16:creationId xmlns:a16="http://schemas.microsoft.com/office/drawing/2014/main" id="{ECE9B292-BB58-4D7A-B79F-372268105E12}"/>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5560" name="Rectangle 7">
            <a:extLst>
              <a:ext uri="{FF2B5EF4-FFF2-40B4-BE49-F238E27FC236}">
                <a16:creationId xmlns:a16="http://schemas.microsoft.com/office/drawing/2014/main" id="{CF4512EA-20F2-4F8B-9394-78F94F766EF6}"/>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5561" name="Rectangle 11">
            <a:extLst>
              <a:ext uri="{FF2B5EF4-FFF2-40B4-BE49-F238E27FC236}">
                <a16:creationId xmlns:a16="http://schemas.microsoft.com/office/drawing/2014/main" id="{D475E9A6-5B44-4E5C-874D-C16C28BBDA26}"/>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5562" name="Rectangle 13">
            <a:extLst>
              <a:ext uri="{FF2B5EF4-FFF2-40B4-BE49-F238E27FC236}">
                <a16:creationId xmlns:a16="http://schemas.microsoft.com/office/drawing/2014/main" id="{47EB30EC-E2FC-4ECA-99D5-BEA2C889D467}"/>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5563" name="Rectangle 14">
            <a:extLst>
              <a:ext uri="{FF2B5EF4-FFF2-40B4-BE49-F238E27FC236}">
                <a16:creationId xmlns:a16="http://schemas.microsoft.com/office/drawing/2014/main" id="{0AB75F67-E55D-4B6A-A413-91C722180F9A}"/>
              </a:ext>
            </a:extLst>
          </p:cNvPr>
          <p:cNvSpPr>
            <a:spLocks noChangeArrowheads="1"/>
          </p:cNvSpPr>
          <p:nvPr/>
        </p:nvSpPr>
        <p:spPr bwMode="auto">
          <a:xfrm>
            <a:off x="1143000" y="9413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7" name="Date Placeholder 6">
            <a:extLst>
              <a:ext uri="{FF2B5EF4-FFF2-40B4-BE49-F238E27FC236}">
                <a16:creationId xmlns:a16="http://schemas.microsoft.com/office/drawing/2014/main" id="{6388FD8E-8D10-4CB7-BA35-3339B4157178}"/>
              </a:ext>
            </a:extLst>
          </p:cNvPr>
          <p:cNvSpPr>
            <a:spLocks noGrp="1"/>
          </p:cNvSpPr>
          <p:nvPr>
            <p:ph type="dt" sz="quarter" idx="10"/>
          </p:nvPr>
        </p:nvSpPr>
        <p:spPr/>
        <p:txBody>
          <a:bodyPr/>
          <a:lstStyle/>
          <a:p>
            <a:pPr>
              <a:defRPr/>
            </a:pPr>
            <a:r>
              <a:rPr lang="en-US"/>
              <a:t>RNSengupta, DoMS, IIT Kanpur, INDIA</a:t>
            </a:r>
          </a:p>
        </p:txBody>
      </p:sp>
      <p:sp>
        <p:nvSpPr>
          <p:cNvPr id="65565" name="Slide Number Placeholder 7">
            <a:extLst>
              <a:ext uri="{FF2B5EF4-FFF2-40B4-BE49-F238E27FC236}">
                <a16:creationId xmlns:a16="http://schemas.microsoft.com/office/drawing/2014/main" id="{5ED08113-BBF9-42D0-82BC-01B24117254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2676F105-938A-4C98-8372-3E79D24621E2}" type="slidenum">
              <a:rPr lang="en-US" altLang="en-US" sz="1000"/>
              <a:pPr>
                <a:spcBef>
                  <a:spcPct val="0"/>
                </a:spcBef>
                <a:buFontTx/>
                <a:buNone/>
              </a:pPr>
              <a:t>22</a:t>
            </a:fld>
            <a:endParaRPr lang="en-US" altLang="en-US" sz="1000"/>
          </a:p>
        </p:txBody>
      </p:sp>
      <p:sp>
        <p:nvSpPr>
          <p:cNvPr id="9" name="Footer Placeholder 8">
            <a:extLst>
              <a:ext uri="{FF2B5EF4-FFF2-40B4-BE49-F238E27FC236}">
                <a16:creationId xmlns:a16="http://schemas.microsoft.com/office/drawing/2014/main" id="{A15C5509-84E0-491D-B498-79E59C7DE722}"/>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a:extLst>
              <a:ext uri="{FF2B5EF4-FFF2-40B4-BE49-F238E27FC236}">
                <a16:creationId xmlns:a16="http://schemas.microsoft.com/office/drawing/2014/main" id="{0E297549-A416-425B-8242-45D1BFC5FC20}"/>
              </a:ext>
            </a:extLst>
          </p:cNvPr>
          <p:cNvSpPr>
            <a:spLocks noGrp="1" noChangeArrowheads="1"/>
          </p:cNvSpPr>
          <p:nvPr>
            <p:ph type="title"/>
          </p:nvPr>
        </p:nvSpPr>
        <p:spPr/>
        <p:txBody>
          <a:bodyPr/>
          <a:lstStyle/>
          <a:p>
            <a:pPr eaLnBrk="1" hangingPunct="1"/>
            <a:r>
              <a:rPr lang="en-US" altLang="en-US" sz="2000" b="1">
                <a:solidFill>
                  <a:srgbClr val="0000FF"/>
                </a:solidFill>
                <a:cs typeface="Arial" panose="020B0604020202020204" pitchFamily="34" charset="0"/>
              </a:rPr>
              <a:t>Introduction to ARIMA (p, d, q) Process</a:t>
            </a:r>
            <a:r>
              <a:rPr lang="en-IN" altLang="en-US" sz="2000" b="1">
                <a:solidFill>
                  <a:schemeClr val="tx1"/>
                </a:solidFill>
                <a:cs typeface="Arial" panose="020B0604020202020204" pitchFamily="34" charset="0"/>
              </a:rPr>
              <a:t> : </a:t>
            </a:r>
            <a:r>
              <a:rPr lang="en-IN" altLang="en-US" sz="2000" b="1">
                <a:solidFill>
                  <a:srgbClr val="FF3300"/>
                </a:solidFill>
                <a:cs typeface="Arial" panose="020B0604020202020204" pitchFamily="34" charset="0"/>
              </a:rPr>
              <a:t>Example # 49</a:t>
            </a:r>
            <a:endParaRPr lang="en-IN" altLang="en-US" sz="2000" b="1">
              <a:solidFill>
                <a:srgbClr val="0000FF"/>
              </a:solidFill>
              <a:cs typeface="Arial" panose="020B0604020202020204" pitchFamily="34" charset="0"/>
            </a:endParaRPr>
          </a:p>
        </p:txBody>
      </p:sp>
      <p:sp>
        <p:nvSpPr>
          <p:cNvPr id="66563" name="Rectangle 2">
            <a:extLst>
              <a:ext uri="{FF2B5EF4-FFF2-40B4-BE49-F238E27FC236}">
                <a16:creationId xmlns:a16="http://schemas.microsoft.com/office/drawing/2014/main" id="{61673F2E-D1EC-4D6A-B751-E42544776234}"/>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6564" name="Rectangle 3">
            <a:extLst>
              <a:ext uri="{FF2B5EF4-FFF2-40B4-BE49-F238E27FC236}">
                <a16:creationId xmlns:a16="http://schemas.microsoft.com/office/drawing/2014/main" id="{07CBACFE-F0E7-43D5-9B1B-E2CE2BEC296F}"/>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6565" name="Rectangle 5">
            <a:extLst>
              <a:ext uri="{FF2B5EF4-FFF2-40B4-BE49-F238E27FC236}">
                <a16:creationId xmlns:a16="http://schemas.microsoft.com/office/drawing/2014/main" id="{5FBB41F7-44CD-4E3C-BECA-8B9BAD87013E}"/>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6566" name="Rectangle 6">
            <a:extLst>
              <a:ext uri="{FF2B5EF4-FFF2-40B4-BE49-F238E27FC236}">
                <a16:creationId xmlns:a16="http://schemas.microsoft.com/office/drawing/2014/main" id="{A9F6C1B7-8CB1-447D-A124-30FFD1D74328}"/>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6567" name="Rectangle 8">
            <a:extLst>
              <a:ext uri="{FF2B5EF4-FFF2-40B4-BE49-F238E27FC236}">
                <a16:creationId xmlns:a16="http://schemas.microsoft.com/office/drawing/2014/main" id="{9A6371E0-157E-45C1-ACA7-42D73678ADDE}"/>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6568" name="Rectangle 10">
            <a:extLst>
              <a:ext uri="{FF2B5EF4-FFF2-40B4-BE49-F238E27FC236}">
                <a16:creationId xmlns:a16="http://schemas.microsoft.com/office/drawing/2014/main" id="{E34974AF-AFAD-4470-A109-AEE20EE600BB}"/>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6569" name="Rectangle 12">
            <a:extLst>
              <a:ext uri="{FF2B5EF4-FFF2-40B4-BE49-F238E27FC236}">
                <a16:creationId xmlns:a16="http://schemas.microsoft.com/office/drawing/2014/main" id="{4ABE0BB4-CE6D-4F99-8651-19B022078EDC}"/>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6570" name="Rectangle 13">
            <a:extLst>
              <a:ext uri="{FF2B5EF4-FFF2-40B4-BE49-F238E27FC236}">
                <a16:creationId xmlns:a16="http://schemas.microsoft.com/office/drawing/2014/main" id="{21AC42C6-C0C7-4A87-9F02-BE8D06655D86}"/>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52235" name="Content Placeholder 19">
            <a:extLst>
              <a:ext uri="{FF2B5EF4-FFF2-40B4-BE49-F238E27FC236}">
                <a16:creationId xmlns:a16="http://schemas.microsoft.com/office/drawing/2014/main" id="{476E3B6E-21C1-4E28-86D4-0E7DB753A2CE}"/>
              </a:ext>
            </a:extLst>
          </p:cNvPr>
          <p:cNvSpPr>
            <a:spLocks noGrp="1" noChangeArrowheads="1"/>
          </p:cNvSpPr>
          <p:nvPr>
            <p:ph idx="1"/>
          </p:nvPr>
        </p:nvSpPr>
        <p:spPr>
          <a:xfrm>
            <a:off x="381000" y="1257300"/>
            <a:ext cx="8534400" cy="3394075"/>
          </a:xfrm>
        </p:spPr>
        <p:txBody>
          <a:bodyPr/>
          <a:lstStyle/>
          <a:p>
            <a:pPr algn="just">
              <a:buClr>
                <a:schemeClr val="tx1"/>
              </a:buClr>
              <a:buFont typeface="Wingdings" panose="05000000000000000000" pitchFamily="2" charset="2"/>
              <a:buChar char="§"/>
              <a:defRPr/>
            </a:pPr>
            <a:r>
              <a:rPr lang="en-US" altLang="en-US" sz="1500" b="1" dirty="0">
                <a:solidFill>
                  <a:srgbClr val="FF0000"/>
                </a:solidFill>
              </a:rPr>
              <a:t>Autoregressive Integrated Moving Average</a:t>
            </a:r>
            <a:r>
              <a:rPr lang="en-US" altLang="en-US" sz="1500" dirty="0"/>
              <a:t> (</a:t>
            </a:r>
            <a:r>
              <a:rPr lang="en-US" altLang="en-US" sz="1500" b="1" dirty="0">
                <a:solidFill>
                  <a:srgbClr val="FF0000"/>
                </a:solidFill>
              </a:rPr>
              <a:t>ARIMA</a:t>
            </a:r>
            <a:r>
              <a:rPr lang="en-US" altLang="en-US" sz="1500" dirty="0"/>
              <a:t>) is a statistical technique for analyzing and forecasting time series data by combining three components</a:t>
            </a:r>
          </a:p>
          <a:p>
            <a:pPr lvl="1" algn="just">
              <a:buClr>
                <a:schemeClr val="tx1"/>
              </a:buClr>
              <a:buFont typeface="Wingdings" panose="05000000000000000000" pitchFamily="2" charset="2"/>
              <a:buChar char="v"/>
              <a:defRPr/>
            </a:pPr>
            <a:r>
              <a:rPr lang="en-US" altLang="en-US" sz="1500" dirty="0"/>
              <a:t>Autoregression (AR) with </a:t>
            </a:r>
            <a:r>
              <a:rPr lang="en-US" altLang="en-US" sz="1500" b="1" dirty="0">
                <a:solidFill>
                  <a:srgbClr val="FF0000"/>
                </a:solidFill>
              </a:rPr>
              <a:t>parameter</a:t>
            </a:r>
            <a:r>
              <a:rPr lang="en-US" altLang="en-US" sz="1500" dirty="0"/>
              <a:t>, </a:t>
            </a:r>
            <a:r>
              <a:rPr lang="en-US" altLang="en-US" sz="1500" b="1" i="1" dirty="0">
                <a:solidFill>
                  <a:srgbClr val="FF0000"/>
                </a:solidFill>
              </a:rPr>
              <a:t>p</a:t>
            </a:r>
          </a:p>
          <a:p>
            <a:pPr lvl="1" algn="just">
              <a:buClr>
                <a:schemeClr val="tx1"/>
              </a:buClr>
              <a:buFont typeface="Wingdings" panose="05000000000000000000" pitchFamily="2" charset="2"/>
              <a:buChar char="v"/>
              <a:defRPr/>
            </a:pPr>
            <a:r>
              <a:rPr lang="en-US" altLang="en-US" sz="1500" dirty="0"/>
              <a:t>Integration (I) with </a:t>
            </a:r>
            <a:r>
              <a:rPr lang="en-US" altLang="en-US" sz="1500" b="1" dirty="0">
                <a:solidFill>
                  <a:srgbClr val="FF0000"/>
                </a:solidFill>
              </a:rPr>
              <a:t>parameter</a:t>
            </a:r>
            <a:r>
              <a:rPr lang="en-US" altLang="en-US" sz="1500" dirty="0"/>
              <a:t>, </a:t>
            </a:r>
            <a:r>
              <a:rPr lang="en-US" altLang="en-US" sz="1500" b="1" i="1" dirty="0">
                <a:solidFill>
                  <a:srgbClr val="FF0000"/>
                </a:solidFill>
              </a:rPr>
              <a:t>d</a:t>
            </a:r>
          </a:p>
          <a:p>
            <a:pPr lvl="1" algn="just">
              <a:buClr>
                <a:schemeClr val="tx1"/>
              </a:buClr>
              <a:buFont typeface="Wingdings" panose="05000000000000000000" pitchFamily="2" charset="2"/>
              <a:buChar char="v"/>
              <a:defRPr/>
            </a:pPr>
            <a:r>
              <a:rPr lang="en-US" altLang="en-US" sz="1500" dirty="0"/>
              <a:t>Moving average (MA) with </a:t>
            </a:r>
            <a:r>
              <a:rPr lang="en-US" altLang="en-US" sz="1500" b="1" dirty="0">
                <a:solidFill>
                  <a:srgbClr val="FF0000"/>
                </a:solidFill>
              </a:rPr>
              <a:t>parameter</a:t>
            </a:r>
            <a:r>
              <a:rPr lang="en-US" altLang="en-US" sz="1500" dirty="0"/>
              <a:t>, </a:t>
            </a:r>
            <a:r>
              <a:rPr lang="en-US" altLang="en-US" sz="1500" b="1" i="1" dirty="0">
                <a:solidFill>
                  <a:srgbClr val="FF0000"/>
                </a:solidFill>
              </a:rPr>
              <a:t>q</a:t>
            </a:r>
          </a:p>
          <a:p>
            <a:pPr algn="just">
              <a:buClr>
                <a:schemeClr val="tx1"/>
              </a:buClr>
              <a:buFont typeface="Wingdings" panose="05000000000000000000" pitchFamily="2" charset="2"/>
              <a:buChar char="§"/>
              <a:defRPr/>
            </a:pPr>
            <a:r>
              <a:rPr lang="en-US" altLang="en-US" sz="1500" dirty="0"/>
              <a:t>For </a:t>
            </a:r>
            <a:r>
              <a:rPr lang="en-US" altLang="en-US" sz="1500" b="1" dirty="0">
                <a:solidFill>
                  <a:srgbClr val="FF0000"/>
                </a:solidFill>
              </a:rPr>
              <a:t>UK population</a:t>
            </a:r>
            <a:r>
              <a:rPr lang="en-US" altLang="en-US" sz="1500" dirty="0"/>
              <a:t> data: ARIMA(1,0,1) with</a:t>
            </a:r>
          </a:p>
          <a:p>
            <a:pPr marL="0" indent="0" algn="just">
              <a:buClr>
                <a:schemeClr val="tx1"/>
              </a:buClr>
              <a:buFontTx/>
              <a:buNone/>
              <a:defRPr/>
            </a:pPr>
            <a:r>
              <a:rPr lang="en-US" altLang="en-US" sz="1500" u="sng" dirty="0"/>
              <a:t>	Value		</a:t>
            </a:r>
            <a:r>
              <a:rPr lang="en-US" altLang="en-US" sz="1500" u="sng" dirty="0" err="1"/>
              <a:t>StandardError</a:t>
            </a:r>
            <a:r>
              <a:rPr lang="en-US" altLang="en-US" sz="1500" u="sng" dirty="0"/>
              <a:t>	t-statistic		p-Value</a:t>
            </a:r>
            <a:r>
              <a:rPr lang="en-US" altLang="en-US" sz="1500" dirty="0"/>
              <a:t> </a:t>
            </a:r>
          </a:p>
          <a:p>
            <a:pPr marL="0" indent="0" algn="just">
              <a:buClr>
                <a:schemeClr val="tx1"/>
              </a:buClr>
              <a:buFontTx/>
              <a:buNone/>
              <a:defRPr/>
            </a:pPr>
            <a:r>
              <a:rPr lang="en-US" altLang="en-US" sz="1500" dirty="0"/>
              <a:t>Constant	1.1429e+06	5.4232e-09	2.1074e+14	0</a:t>
            </a:r>
          </a:p>
          <a:p>
            <a:pPr marL="0" indent="0" algn="just">
              <a:buClr>
                <a:schemeClr val="tx1"/>
              </a:buClr>
              <a:buFontTx/>
              <a:buNone/>
              <a:defRPr/>
            </a:pPr>
            <a:r>
              <a:rPr lang="en-US" altLang="en-US" sz="1500" dirty="0"/>
              <a:t>AR{1}	0.98178		0.0050056    	196.14		0</a:t>
            </a:r>
          </a:p>
          <a:p>
            <a:pPr marL="0" indent="0" algn="just">
              <a:buClr>
                <a:schemeClr val="tx1"/>
              </a:buClr>
              <a:buFontTx/>
              <a:buNone/>
              <a:defRPr/>
            </a:pPr>
            <a:r>
              <a:rPr lang="en-US" altLang="en-US" sz="1500" dirty="0"/>
              <a:t>MA{1}	0.12028		0.15468		0.77763		0.43679</a:t>
            </a:r>
          </a:p>
          <a:p>
            <a:pPr marL="0" indent="0" algn="just">
              <a:buClr>
                <a:schemeClr val="tx1"/>
              </a:buClr>
              <a:buFontTx/>
              <a:buNone/>
              <a:defRPr/>
            </a:pPr>
            <a:r>
              <a:rPr lang="en-US" altLang="en-US" sz="1500" dirty="0"/>
              <a:t>Variance	1.7982e+12	4.2731e-14	4.2081e+25	0</a:t>
            </a:r>
            <a:endParaRPr lang="en-IN" altLang="en-US" sz="1500" b="1" dirty="0"/>
          </a:p>
        </p:txBody>
      </p:sp>
      <p:sp>
        <p:nvSpPr>
          <p:cNvPr id="66572" name="Rectangle 2">
            <a:extLst>
              <a:ext uri="{FF2B5EF4-FFF2-40B4-BE49-F238E27FC236}">
                <a16:creationId xmlns:a16="http://schemas.microsoft.com/office/drawing/2014/main" id="{1E997064-273B-4B67-A975-A381F685BBDD}"/>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6573" name="Rectangle 3">
            <a:extLst>
              <a:ext uri="{FF2B5EF4-FFF2-40B4-BE49-F238E27FC236}">
                <a16:creationId xmlns:a16="http://schemas.microsoft.com/office/drawing/2014/main" id="{FAEB4234-0FB7-4F34-AE8B-31C278B49974}"/>
              </a:ext>
            </a:extLst>
          </p:cNvPr>
          <p:cNvSpPr>
            <a:spLocks noChangeArrowheads="1"/>
          </p:cNvSpPr>
          <p:nvPr/>
        </p:nvSpPr>
        <p:spPr bwMode="auto">
          <a:xfrm>
            <a:off x="1143000" y="60642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6574" name="Rectangle 5">
            <a:extLst>
              <a:ext uri="{FF2B5EF4-FFF2-40B4-BE49-F238E27FC236}">
                <a16:creationId xmlns:a16="http://schemas.microsoft.com/office/drawing/2014/main" id="{DC5A09F3-CE48-4ACB-874C-B682901A87FF}"/>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6575" name="Rectangle 7">
            <a:extLst>
              <a:ext uri="{FF2B5EF4-FFF2-40B4-BE49-F238E27FC236}">
                <a16:creationId xmlns:a16="http://schemas.microsoft.com/office/drawing/2014/main" id="{A061F5A5-1E73-4F9A-BCA2-118F89EB1995}"/>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6576" name="Rectangle 8">
            <a:extLst>
              <a:ext uri="{FF2B5EF4-FFF2-40B4-BE49-F238E27FC236}">
                <a16:creationId xmlns:a16="http://schemas.microsoft.com/office/drawing/2014/main" id="{194E44B6-E388-46BE-8088-FEFD5609D9E1}"/>
              </a:ext>
            </a:extLst>
          </p:cNvPr>
          <p:cNvSpPr>
            <a:spLocks noChangeArrowheads="1"/>
          </p:cNvSpPr>
          <p:nvPr/>
        </p:nvSpPr>
        <p:spPr bwMode="auto">
          <a:xfrm>
            <a:off x="1143000" y="60642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6577" name="Rectangle 10">
            <a:extLst>
              <a:ext uri="{FF2B5EF4-FFF2-40B4-BE49-F238E27FC236}">
                <a16:creationId xmlns:a16="http://schemas.microsoft.com/office/drawing/2014/main" id="{66D018F6-5090-4170-AAD0-156F61BA65F5}"/>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6578" name="Rectangle 11">
            <a:extLst>
              <a:ext uri="{FF2B5EF4-FFF2-40B4-BE49-F238E27FC236}">
                <a16:creationId xmlns:a16="http://schemas.microsoft.com/office/drawing/2014/main" id="{F7AB4A19-635B-4FAF-8E5E-1499CC83D8C8}"/>
              </a:ext>
            </a:extLst>
          </p:cNvPr>
          <p:cNvSpPr>
            <a:spLocks noChangeArrowheads="1"/>
          </p:cNvSpPr>
          <p:nvPr/>
        </p:nvSpPr>
        <p:spPr bwMode="auto">
          <a:xfrm>
            <a:off x="1143000" y="527050"/>
            <a:ext cx="13652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6579" name="Rectangle 13">
            <a:extLst>
              <a:ext uri="{FF2B5EF4-FFF2-40B4-BE49-F238E27FC236}">
                <a16:creationId xmlns:a16="http://schemas.microsoft.com/office/drawing/2014/main" id="{788CB7B9-9811-44F0-BA31-E0D263634A17}"/>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6580" name="Rectangle 14">
            <a:extLst>
              <a:ext uri="{FF2B5EF4-FFF2-40B4-BE49-F238E27FC236}">
                <a16:creationId xmlns:a16="http://schemas.microsoft.com/office/drawing/2014/main" id="{46A825C3-F45D-4F76-8266-C08F6BB1FE79}"/>
              </a:ext>
            </a:extLst>
          </p:cNvPr>
          <p:cNvSpPr>
            <a:spLocks noChangeArrowheads="1"/>
          </p:cNvSpPr>
          <p:nvPr/>
        </p:nvSpPr>
        <p:spPr bwMode="auto">
          <a:xfrm>
            <a:off x="1143000" y="527050"/>
            <a:ext cx="13652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6581" name="Rectangle 2">
            <a:extLst>
              <a:ext uri="{FF2B5EF4-FFF2-40B4-BE49-F238E27FC236}">
                <a16:creationId xmlns:a16="http://schemas.microsoft.com/office/drawing/2014/main" id="{37960B37-F99C-4439-9EF7-7EEE779D2488}"/>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6582" name="Rectangle 3">
            <a:extLst>
              <a:ext uri="{FF2B5EF4-FFF2-40B4-BE49-F238E27FC236}">
                <a16:creationId xmlns:a16="http://schemas.microsoft.com/office/drawing/2014/main" id="{2C1D586C-3512-479A-98D5-34EDF7036064}"/>
              </a:ext>
            </a:extLst>
          </p:cNvPr>
          <p:cNvSpPr>
            <a:spLocks noChangeArrowheads="1"/>
          </p:cNvSpPr>
          <p:nvPr/>
        </p:nvSpPr>
        <p:spPr bwMode="auto">
          <a:xfrm>
            <a:off x="1143000" y="9413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6583" name="Rectangle 5">
            <a:extLst>
              <a:ext uri="{FF2B5EF4-FFF2-40B4-BE49-F238E27FC236}">
                <a16:creationId xmlns:a16="http://schemas.microsoft.com/office/drawing/2014/main" id="{E119A70E-F447-4A72-B443-9433ACD21530}"/>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6584" name="Rectangle 7">
            <a:extLst>
              <a:ext uri="{FF2B5EF4-FFF2-40B4-BE49-F238E27FC236}">
                <a16:creationId xmlns:a16="http://schemas.microsoft.com/office/drawing/2014/main" id="{8A11A199-367E-453B-BA1B-B1B2B5DEC61E}"/>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6585" name="Rectangle 11">
            <a:extLst>
              <a:ext uri="{FF2B5EF4-FFF2-40B4-BE49-F238E27FC236}">
                <a16:creationId xmlns:a16="http://schemas.microsoft.com/office/drawing/2014/main" id="{1466D505-BE4D-45BF-8008-8178F25516E0}"/>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6586" name="Rectangle 13">
            <a:extLst>
              <a:ext uri="{FF2B5EF4-FFF2-40B4-BE49-F238E27FC236}">
                <a16:creationId xmlns:a16="http://schemas.microsoft.com/office/drawing/2014/main" id="{7D41F868-6457-4CDB-85BB-4395202E7B93}"/>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6587" name="Rectangle 14">
            <a:extLst>
              <a:ext uri="{FF2B5EF4-FFF2-40B4-BE49-F238E27FC236}">
                <a16:creationId xmlns:a16="http://schemas.microsoft.com/office/drawing/2014/main" id="{BE0454D8-C5CB-45AD-9C9C-9A0415690A20}"/>
              </a:ext>
            </a:extLst>
          </p:cNvPr>
          <p:cNvSpPr>
            <a:spLocks noChangeArrowheads="1"/>
          </p:cNvSpPr>
          <p:nvPr/>
        </p:nvSpPr>
        <p:spPr bwMode="auto">
          <a:xfrm>
            <a:off x="1143000" y="9413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6588" name="Rectangle 2">
            <a:extLst>
              <a:ext uri="{FF2B5EF4-FFF2-40B4-BE49-F238E27FC236}">
                <a16:creationId xmlns:a16="http://schemas.microsoft.com/office/drawing/2014/main" id="{AD2E5126-84A7-4A5D-8C14-6C8BD3D7A3E6}"/>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6589" name="Rectangle 3">
            <a:extLst>
              <a:ext uri="{FF2B5EF4-FFF2-40B4-BE49-F238E27FC236}">
                <a16:creationId xmlns:a16="http://schemas.microsoft.com/office/drawing/2014/main" id="{1A72C04C-18B0-491C-8633-11E83D8CEBFF}"/>
              </a:ext>
            </a:extLst>
          </p:cNvPr>
          <p:cNvSpPr>
            <a:spLocks noChangeArrowheads="1"/>
          </p:cNvSpPr>
          <p:nvPr/>
        </p:nvSpPr>
        <p:spPr bwMode="auto">
          <a:xfrm>
            <a:off x="1143000" y="569913"/>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6590" name="Rectangle 5">
            <a:extLst>
              <a:ext uri="{FF2B5EF4-FFF2-40B4-BE49-F238E27FC236}">
                <a16:creationId xmlns:a16="http://schemas.microsoft.com/office/drawing/2014/main" id="{45B1E35C-2CD3-4DBD-972F-2CB070255C0F}"/>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6591" name="Rectangle 6">
            <a:extLst>
              <a:ext uri="{FF2B5EF4-FFF2-40B4-BE49-F238E27FC236}">
                <a16:creationId xmlns:a16="http://schemas.microsoft.com/office/drawing/2014/main" id="{68A07A0C-6FA0-4DC1-9FAF-DC029A518EE4}"/>
              </a:ext>
            </a:extLst>
          </p:cNvPr>
          <p:cNvSpPr>
            <a:spLocks noChangeArrowheads="1"/>
          </p:cNvSpPr>
          <p:nvPr/>
        </p:nvSpPr>
        <p:spPr bwMode="auto">
          <a:xfrm>
            <a:off x="1143000" y="577850"/>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6592" name="Rectangle 8">
            <a:extLst>
              <a:ext uri="{FF2B5EF4-FFF2-40B4-BE49-F238E27FC236}">
                <a16:creationId xmlns:a16="http://schemas.microsoft.com/office/drawing/2014/main" id="{ABF6AA3E-2315-4AC4-9332-C39BEDFAFEFF}"/>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6593" name="Rectangle 9">
            <a:extLst>
              <a:ext uri="{FF2B5EF4-FFF2-40B4-BE49-F238E27FC236}">
                <a16:creationId xmlns:a16="http://schemas.microsoft.com/office/drawing/2014/main" id="{05D2B849-3CA9-4B88-955D-6B01E6531FE4}"/>
              </a:ext>
            </a:extLst>
          </p:cNvPr>
          <p:cNvSpPr>
            <a:spLocks noChangeArrowheads="1"/>
          </p:cNvSpPr>
          <p:nvPr/>
        </p:nvSpPr>
        <p:spPr bwMode="auto">
          <a:xfrm>
            <a:off x="1143000" y="569913"/>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6594" name="Rectangle 11">
            <a:extLst>
              <a:ext uri="{FF2B5EF4-FFF2-40B4-BE49-F238E27FC236}">
                <a16:creationId xmlns:a16="http://schemas.microsoft.com/office/drawing/2014/main" id="{3A7AAC76-B409-4A17-B9CA-27168CD82736}"/>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6595" name="Rectangle 12">
            <a:extLst>
              <a:ext uri="{FF2B5EF4-FFF2-40B4-BE49-F238E27FC236}">
                <a16:creationId xmlns:a16="http://schemas.microsoft.com/office/drawing/2014/main" id="{A6AB141B-E540-45BC-92EF-CBBAEAC8977A}"/>
              </a:ext>
            </a:extLst>
          </p:cNvPr>
          <p:cNvSpPr>
            <a:spLocks noChangeArrowheads="1"/>
          </p:cNvSpPr>
          <p:nvPr/>
        </p:nvSpPr>
        <p:spPr bwMode="auto">
          <a:xfrm>
            <a:off x="1143000" y="569913"/>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6596" name="Rectangle 14">
            <a:extLst>
              <a:ext uri="{FF2B5EF4-FFF2-40B4-BE49-F238E27FC236}">
                <a16:creationId xmlns:a16="http://schemas.microsoft.com/office/drawing/2014/main" id="{6E94F1FA-F47F-4669-A3C0-F9BE811D42D4}"/>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6597" name="Rectangle 15">
            <a:extLst>
              <a:ext uri="{FF2B5EF4-FFF2-40B4-BE49-F238E27FC236}">
                <a16:creationId xmlns:a16="http://schemas.microsoft.com/office/drawing/2014/main" id="{85EE2F44-8D4E-4CB5-A42E-A41A7237F425}"/>
              </a:ext>
            </a:extLst>
          </p:cNvPr>
          <p:cNvSpPr>
            <a:spLocks noChangeArrowheads="1"/>
          </p:cNvSpPr>
          <p:nvPr/>
        </p:nvSpPr>
        <p:spPr bwMode="auto">
          <a:xfrm>
            <a:off x="1143000" y="569913"/>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7" name="Date Placeholder 6">
            <a:extLst>
              <a:ext uri="{FF2B5EF4-FFF2-40B4-BE49-F238E27FC236}">
                <a16:creationId xmlns:a16="http://schemas.microsoft.com/office/drawing/2014/main" id="{0B7A7126-9503-4DF2-A320-3882AC5DE62F}"/>
              </a:ext>
            </a:extLst>
          </p:cNvPr>
          <p:cNvSpPr>
            <a:spLocks noGrp="1"/>
          </p:cNvSpPr>
          <p:nvPr>
            <p:ph type="dt" sz="quarter" idx="10"/>
          </p:nvPr>
        </p:nvSpPr>
        <p:spPr/>
        <p:txBody>
          <a:bodyPr/>
          <a:lstStyle/>
          <a:p>
            <a:pPr>
              <a:defRPr/>
            </a:pPr>
            <a:r>
              <a:rPr lang="en-US"/>
              <a:t>RNSengupta, DoMS, IIT Kanpur, INDIA</a:t>
            </a:r>
          </a:p>
        </p:txBody>
      </p:sp>
      <p:sp>
        <p:nvSpPr>
          <p:cNvPr id="66599" name="Slide Number Placeholder 7">
            <a:extLst>
              <a:ext uri="{FF2B5EF4-FFF2-40B4-BE49-F238E27FC236}">
                <a16:creationId xmlns:a16="http://schemas.microsoft.com/office/drawing/2014/main" id="{0893A86A-FB21-4E41-A4AA-8CB0BDF2A0B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F736EBE9-F78F-4951-B56B-CD62924DF788}" type="slidenum">
              <a:rPr lang="en-US" altLang="en-US" sz="1000"/>
              <a:pPr>
                <a:spcBef>
                  <a:spcPct val="0"/>
                </a:spcBef>
                <a:buFontTx/>
                <a:buNone/>
              </a:pPr>
              <a:t>23</a:t>
            </a:fld>
            <a:endParaRPr lang="en-US" altLang="en-US" sz="1000"/>
          </a:p>
        </p:txBody>
      </p:sp>
      <p:sp>
        <p:nvSpPr>
          <p:cNvPr id="9" name="Footer Placeholder 8">
            <a:extLst>
              <a:ext uri="{FF2B5EF4-FFF2-40B4-BE49-F238E27FC236}">
                <a16:creationId xmlns:a16="http://schemas.microsoft.com/office/drawing/2014/main" id="{373CD8CB-6FB7-4579-BE6C-B11479DB3E71}"/>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a:extLst>
              <a:ext uri="{FF2B5EF4-FFF2-40B4-BE49-F238E27FC236}">
                <a16:creationId xmlns:a16="http://schemas.microsoft.com/office/drawing/2014/main" id="{AE6CC78D-CFFE-410D-99E7-7FA5C103FC0F}"/>
              </a:ext>
            </a:extLst>
          </p:cNvPr>
          <p:cNvSpPr>
            <a:spLocks noGrp="1" noChangeArrowheads="1"/>
          </p:cNvSpPr>
          <p:nvPr>
            <p:ph type="title"/>
          </p:nvPr>
        </p:nvSpPr>
        <p:spPr/>
        <p:txBody>
          <a:bodyPr/>
          <a:lstStyle/>
          <a:p>
            <a:pPr eaLnBrk="1" hangingPunct="1"/>
            <a:r>
              <a:rPr lang="en-US" altLang="en-US" sz="2000" b="1">
                <a:solidFill>
                  <a:srgbClr val="0000FF"/>
                </a:solidFill>
                <a:cs typeface="Arial" panose="020B0604020202020204" pitchFamily="34" charset="0"/>
              </a:rPr>
              <a:t>Introduction to ARIMA (p, d, q) Process</a:t>
            </a:r>
            <a:r>
              <a:rPr lang="en-IN" altLang="en-US" sz="2000" b="1">
                <a:solidFill>
                  <a:schemeClr val="tx1"/>
                </a:solidFill>
                <a:cs typeface="Arial" panose="020B0604020202020204" pitchFamily="34" charset="0"/>
              </a:rPr>
              <a:t> : </a:t>
            </a:r>
            <a:r>
              <a:rPr lang="en-IN" altLang="en-US" sz="2000" b="1">
                <a:solidFill>
                  <a:srgbClr val="FF3300"/>
                </a:solidFill>
                <a:cs typeface="Arial" panose="020B0604020202020204" pitchFamily="34" charset="0"/>
              </a:rPr>
              <a:t>Example # 50 &amp; 51</a:t>
            </a:r>
            <a:endParaRPr lang="en-IN" altLang="en-US" sz="2000" b="1">
              <a:solidFill>
                <a:srgbClr val="0000FF"/>
              </a:solidFill>
              <a:cs typeface="Arial" panose="020B0604020202020204" pitchFamily="34" charset="0"/>
            </a:endParaRPr>
          </a:p>
        </p:txBody>
      </p:sp>
      <p:sp>
        <p:nvSpPr>
          <p:cNvPr id="67587" name="Rectangle 2">
            <a:extLst>
              <a:ext uri="{FF2B5EF4-FFF2-40B4-BE49-F238E27FC236}">
                <a16:creationId xmlns:a16="http://schemas.microsoft.com/office/drawing/2014/main" id="{E0D48154-7955-4609-90EF-9CD9F43C5D5A}"/>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7588" name="Rectangle 3">
            <a:extLst>
              <a:ext uri="{FF2B5EF4-FFF2-40B4-BE49-F238E27FC236}">
                <a16:creationId xmlns:a16="http://schemas.microsoft.com/office/drawing/2014/main" id="{75E3D996-FC04-4E9E-9EA0-8AA883CB64D7}"/>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7589" name="Rectangle 5">
            <a:extLst>
              <a:ext uri="{FF2B5EF4-FFF2-40B4-BE49-F238E27FC236}">
                <a16:creationId xmlns:a16="http://schemas.microsoft.com/office/drawing/2014/main" id="{011F10FD-7C0A-453B-8F7E-DC282CD58B98}"/>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7590" name="Rectangle 6">
            <a:extLst>
              <a:ext uri="{FF2B5EF4-FFF2-40B4-BE49-F238E27FC236}">
                <a16:creationId xmlns:a16="http://schemas.microsoft.com/office/drawing/2014/main" id="{554CEEEB-5BCD-445C-BB1D-A988F433DF20}"/>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7591" name="Rectangle 8">
            <a:extLst>
              <a:ext uri="{FF2B5EF4-FFF2-40B4-BE49-F238E27FC236}">
                <a16:creationId xmlns:a16="http://schemas.microsoft.com/office/drawing/2014/main" id="{5ACDEB48-CFF0-4E92-AB76-E89910D34EE2}"/>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7592" name="Rectangle 10">
            <a:extLst>
              <a:ext uri="{FF2B5EF4-FFF2-40B4-BE49-F238E27FC236}">
                <a16:creationId xmlns:a16="http://schemas.microsoft.com/office/drawing/2014/main" id="{D8C64AD9-2FF9-4E89-A481-1DFE8FD82378}"/>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7593" name="Rectangle 12">
            <a:extLst>
              <a:ext uri="{FF2B5EF4-FFF2-40B4-BE49-F238E27FC236}">
                <a16:creationId xmlns:a16="http://schemas.microsoft.com/office/drawing/2014/main" id="{02DB0858-986D-40DC-89DB-4DD5132BE31C}"/>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7594" name="Rectangle 13">
            <a:extLst>
              <a:ext uri="{FF2B5EF4-FFF2-40B4-BE49-F238E27FC236}">
                <a16:creationId xmlns:a16="http://schemas.microsoft.com/office/drawing/2014/main" id="{2CAE2F68-091D-4A50-8B65-C186FF06F178}"/>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52235" name="Content Placeholder 19">
            <a:extLst>
              <a:ext uri="{FF2B5EF4-FFF2-40B4-BE49-F238E27FC236}">
                <a16:creationId xmlns:a16="http://schemas.microsoft.com/office/drawing/2014/main" id="{310256AA-2533-42D0-8F03-1C0263FAEBDA}"/>
              </a:ext>
            </a:extLst>
          </p:cNvPr>
          <p:cNvSpPr>
            <a:spLocks noGrp="1" noChangeArrowheads="1"/>
          </p:cNvSpPr>
          <p:nvPr>
            <p:ph idx="1"/>
          </p:nvPr>
        </p:nvSpPr>
        <p:spPr>
          <a:xfrm>
            <a:off x="381000" y="1257300"/>
            <a:ext cx="8534400" cy="3394075"/>
          </a:xfrm>
        </p:spPr>
        <p:txBody>
          <a:bodyPr/>
          <a:lstStyle/>
          <a:p>
            <a:pPr algn="just">
              <a:buClr>
                <a:schemeClr val="tx1"/>
              </a:buClr>
              <a:buFont typeface="Wingdings" panose="05000000000000000000" pitchFamily="2" charset="2"/>
              <a:buChar char="§"/>
              <a:defRPr/>
            </a:pPr>
            <a:r>
              <a:rPr lang="en-US" altLang="en-US" sz="1500" dirty="0"/>
              <a:t>For </a:t>
            </a:r>
            <a:r>
              <a:rPr lang="en-US" altLang="en-US" sz="1500" b="1" dirty="0">
                <a:solidFill>
                  <a:srgbClr val="FF0000"/>
                </a:solidFill>
              </a:rPr>
              <a:t>International Airline Passenger</a:t>
            </a:r>
            <a:r>
              <a:rPr lang="en-US" altLang="en-US" sz="1500" dirty="0"/>
              <a:t> data: ARIMA(1,0,1) with</a:t>
            </a:r>
          </a:p>
          <a:p>
            <a:pPr marL="0" indent="0" algn="just">
              <a:buClr>
                <a:schemeClr val="tx1"/>
              </a:buClr>
              <a:buFontTx/>
              <a:buNone/>
              <a:defRPr/>
            </a:pPr>
            <a:r>
              <a:rPr lang="en-US" altLang="en-US" sz="1500" u="sng" dirty="0"/>
              <a:t>	Value		</a:t>
            </a:r>
            <a:r>
              <a:rPr lang="en-US" altLang="en-US" sz="1500" u="sng" dirty="0" err="1"/>
              <a:t>StandardError</a:t>
            </a:r>
            <a:r>
              <a:rPr lang="en-US" altLang="en-US" sz="1500" u="sng" dirty="0"/>
              <a:t>	t-statistic		p-Value</a:t>
            </a:r>
            <a:r>
              <a:rPr lang="en-US" altLang="en-US" sz="1500" dirty="0"/>
              <a:t> </a:t>
            </a:r>
          </a:p>
          <a:p>
            <a:pPr marL="0" indent="0" algn="just">
              <a:buClr>
                <a:schemeClr val="tx1"/>
              </a:buClr>
              <a:buFontTx/>
              <a:buNone/>
              <a:defRPr/>
            </a:pPr>
            <a:r>
              <a:rPr lang="en-US" altLang="en-US" sz="1500" dirty="0"/>
              <a:t>Constant	18.943 		 11.618		1.6305 		0.103</a:t>
            </a:r>
          </a:p>
          <a:p>
            <a:pPr marL="0" indent="0" algn="just">
              <a:buClr>
                <a:schemeClr val="tx1"/>
              </a:buClr>
              <a:buFontTx/>
              <a:buNone/>
              <a:defRPr/>
            </a:pPr>
            <a:r>
              <a:rPr lang="en-US" altLang="en-US" sz="1500" dirty="0"/>
              <a:t>AR{1}	0.93882		0.029897		31.402		1.9113e-216</a:t>
            </a:r>
          </a:p>
          <a:p>
            <a:pPr marL="0" indent="0" algn="just">
              <a:buClr>
                <a:schemeClr val="tx1"/>
              </a:buClr>
              <a:buFontTx/>
              <a:buNone/>
              <a:defRPr/>
            </a:pPr>
            <a:r>
              <a:rPr lang="en-US" altLang="en-US" sz="1500" dirty="0"/>
              <a:t>MA{1}	0.42316		0.075427		5.6102		2.0206e-08</a:t>
            </a:r>
          </a:p>
          <a:p>
            <a:pPr marL="0" indent="0" algn="just">
              <a:buClr>
                <a:schemeClr val="tx1"/>
              </a:buClr>
              <a:buFontTx/>
              <a:buNone/>
              <a:defRPr/>
            </a:pPr>
            <a:r>
              <a:rPr lang="en-US" altLang="en-US" sz="1500" dirty="0"/>
              <a:t>Variance	957.71		115		8.3281		8.2155e-17</a:t>
            </a:r>
          </a:p>
          <a:p>
            <a:pPr algn="just">
              <a:buClr>
                <a:schemeClr val="tx1"/>
              </a:buClr>
              <a:buFont typeface="Wingdings" panose="05000000000000000000" pitchFamily="2" charset="2"/>
              <a:buChar char="§"/>
              <a:defRPr/>
            </a:pPr>
            <a:r>
              <a:rPr lang="en-US" altLang="en-US" sz="1500" dirty="0"/>
              <a:t>For </a:t>
            </a:r>
            <a:r>
              <a:rPr lang="en-US" altLang="en-US" sz="1500" b="1" dirty="0">
                <a:solidFill>
                  <a:srgbClr val="FF0000"/>
                </a:solidFill>
              </a:rPr>
              <a:t>Australian Monthly Electricity Production</a:t>
            </a:r>
            <a:r>
              <a:rPr lang="en-US" altLang="en-US" sz="1500" dirty="0"/>
              <a:t> data: ARIMA(1,0,1) with</a:t>
            </a:r>
          </a:p>
          <a:p>
            <a:pPr marL="0" indent="0" algn="just">
              <a:buClr>
                <a:schemeClr val="tx1"/>
              </a:buClr>
              <a:buFontTx/>
              <a:buNone/>
              <a:defRPr/>
            </a:pPr>
            <a:r>
              <a:rPr lang="en-US" altLang="en-US" sz="1500" u="sng" dirty="0"/>
              <a:t>	Value		</a:t>
            </a:r>
            <a:r>
              <a:rPr lang="en-US" altLang="en-US" sz="1500" u="sng" dirty="0" err="1"/>
              <a:t>StandardError</a:t>
            </a:r>
            <a:r>
              <a:rPr lang="en-US" altLang="en-US" sz="1500" u="sng" dirty="0"/>
              <a:t>	t-statistic		p-Value</a:t>
            </a:r>
            <a:r>
              <a:rPr lang="en-US" altLang="en-US" sz="1500" dirty="0"/>
              <a:t> </a:t>
            </a:r>
          </a:p>
          <a:p>
            <a:pPr marL="0" indent="0" algn="just">
              <a:buClr>
                <a:schemeClr val="tx1"/>
              </a:buClr>
              <a:buFontTx/>
              <a:buNone/>
              <a:defRPr/>
            </a:pPr>
            <a:r>
              <a:rPr lang="en-US" altLang="en-US" sz="1500" dirty="0"/>
              <a:t>Constant	331.3		193.31		1.7138		0.086564</a:t>
            </a:r>
          </a:p>
          <a:p>
            <a:pPr marL="0" indent="0" algn="just">
              <a:buClr>
                <a:schemeClr val="tx1"/>
              </a:buClr>
              <a:buFontTx/>
              <a:buNone/>
              <a:defRPr/>
            </a:pPr>
            <a:r>
              <a:rPr lang="en-US" altLang="en-US" sz="1500" dirty="0"/>
              <a:t>AR{1}	0.93882		0.029897		31.402		1.9113e-216</a:t>
            </a:r>
          </a:p>
          <a:p>
            <a:pPr marL="0" indent="0" algn="just">
              <a:buClr>
                <a:schemeClr val="tx1"/>
              </a:buClr>
              <a:buFontTx/>
              <a:buNone/>
              <a:defRPr/>
            </a:pPr>
            <a:r>
              <a:rPr lang="en-US" altLang="en-US" sz="1500" dirty="0"/>
              <a:t>MA{1}	0.42316		0.075427		5.6102		2.0206e-08</a:t>
            </a:r>
          </a:p>
          <a:p>
            <a:pPr marL="0" indent="0" algn="just">
              <a:buClr>
                <a:schemeClr val="tx1"/>
              </a:buClr>
              <a:buFontTx/>
              <a:buNone/>
              <a:defRPr/>
            </a:pPr>
            <a:r>
              <a:rPr lang="en-US" altLang="en-US" sz="1500" dirty="0"/>
              <a:t>Variance	957.71		115		8.3281		8.2155e-17</a:t>
            </a:r>
            <a:endParaRPr lang="en-IN" altLang="en-US" sz="1500" b="1" dirty="0"/>
          </a:p>
        </p:txBody>
      </p:sp>
      <p:sp>
        <p:nvSpPr>
          <p:cNvPr id="67596" name="Rectangle 2">
            <a:extLst>
              <a:ext uri="{FF2B5EF4-FFF2-40B4-BE49-F238E27FC236}">
                <a16:creationId xmlns:a16="http://schemas.microsoft.com/office/drawing/2014/main" id="{97A6C281-0B4B-4278-BF2E-D997DF9A1485}"/>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7597" name="Rectangle 3">
            <a:extLst>
              <a:ext uri="{FF2B5EF4-FFF2-40B4-BE49-F238E27FC236}">
                <a16:creationId xmlns:a16="http://schemas.microsoft.com/office/drawing/2014/main" id="{5BAE41D0-9D0E-41A7-A332-38EE93A2B565}"/>
              </a:ext>
            </a:extLst>
          </p:cNvPr>
          <p:cNvSpPr>
            <a:spLocks noChangeArrowheads="1"/>
          </p:cNvSpPr>
          <p:nvPr/>
        </p:nvSpPr>
        <p:spPr bwMode="auto">
          <a:xfrm>
            <a:off x="1143000" y="60642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7598" name="Rectangle 5">
            <a:extLst>
              <a:ext uri="{FF2B5EF4-FFF2-40B4-BE49-F238E27FC236}">
                <a16:creationId xmlns:a16="http://schemas.microsoft.com/office/drawing/2014/main" id="{E8F1C60C-9127-4C86-ABD3-5FCF85A9D315}"/>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7599" name="Rectangle 7">
            <a:extLst>
              <a:ext uri="{FF2B5EF4-FFF2-40B4-BE49-F238E27FC236}">
                <a16:creationId xmlns:a16="http://schemas.microsoft.com/office/drawing/2014/main" id="{F0746124-4EBB-482F-BE5B-8C59E95F3715}"/>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7600" name="Rectangle 8">
            <a:extLst>
              <a:ext uri="{FF2B5EF4-FFF2-40B4-BE49-F238E27FC236}">
                <a16:creationId xmlns:a16="http://schemas.microsoft.com/office/drawing/2014/main" id="{DBF6F1F8-2E65-49DD-890D-F8DF83CFC5A4}"/>
              </a:ext>
            </a:extLst>
          </p:cNvPr>
          <p:cNvSpPr>
            <a:spLocks noChangeArrowheads="1"/>
          </p:cNvSpPr>
          <p:nvPr/>
        </p:nvSpPr>
        <p:spPr bwMode="auto">
          <a:xfrm>
            <a:off x="1143000" y="60642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7601" name="Rectangle 10">
            <a:extLst>
              <a:ext uri="{FF2B5EF4-FFF2-40B4-BE49-F238E27FC236}">
                <a16:creationId xmlns:a16="http://schemas.microsoft.com/office/drawing/2014/main" id="{94EE962B-498E-49A1-AFBD-8643E858D6FC}"/>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7602" name="Rectangle 11">
            <a:extLst>
              <a:ext uri="{FF2B5EF4-FFF2-40B4-BE49-F238E27FC236}">
                <a16:creationId xmlns:a16="http://schemas.microsoft.com/office/drawing/2014/main" id="{C49049C1-770A-4649-A661-49A1CDC203E2}"/>
              </a:ext>
            </a:extLst>
          </p:cNvPr>
          <p:cNvSpPr>
            <a:spLocks noChangeArrowheads="1"/>
          </p:cNvSpPr>
          <p:nvPr/>
        </p:nvSpPr>
        <p:spPr bwMode="auto">
          <a:xfrm>
            <a:off x="1143000" y="527050"/>
            <a:ext cx="13652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7603" name="Rectangle 13">
            <a:extLst>
              <a:ext uri="{FF2B5EF4-FFF2-40B4-BE49-F238E27FC236}">
                <a16:creationId xmlns:a16="http://schemas.microsoft.com/office/drawing/2014/main" id="{AD34A89C-FA33-4F90-B9B1-35C92D89B777}"/>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7604" name="Rectangle 14">
            <a:extLst>
              <a:ext uri="{FF2B5EF4-FFF2-40B4-BE49-F238E27FC236}">
                <a16:creationId xmlns:a16="http://schemas.microsoft.com/office/drawing/2014/main" id="{268C839F-0695-4DBD-B14C-DCBA87408F57}"/>
              </a:ext>
            </a:extLst>
          </p:cNvPr>
          <p:cNvSpPr>
            <a:spLocks noChangeArrowheads="1"/>
          </p:cNvSpPr>
          <p:nvPr/>
        </p:nvSpPr>
        <p:spPr bwMode="auto">
          <a:xfrm>
            <a:off x="1143000" y="527050"/>
            <a:ext cx="13652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7605" name="Rectangle 2">
            <a:extLst>
              <a:ext uri="{FF2B5EF4-FFF2-40B4-BE49-F238E27FC236}">
                <a16:creationId xmlns:a16="http://schemas.microsoft.com/office/drawing/2014/main" id="{AB4CF7D0-2A48-467E-83BA-BA96BE8226D0}"/>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7606" name="Rectangle 3">
            <a:extLst>
              <a:ext uri="{FF2B5EF4-FFF2-40B4-BE49-F238E27FC236}">
                <a16:creationId xmlns:a16="http://schemas.microsoft.com/office/drawing/2014/main" id="{BA0876E4-9481-48BB-8703-BE5A9A07B42E}"/>
              </a:ext>
            </a:extLst>
          </p:cNvPr>
          <p:cNvSpPr>
            <a:spLocks noChangeArrowheads="1"/>
          </p:cNvSpPr>
          <p:nvPr/>
        </p:nvSpPr>
        <p:spPr bwMode="auto">
          <a:xfrm>
            <a:off x="1143000" y="9413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7607" name="Rectangle 5">
            <a:extLst>
              <a:ext uri="{FF2B5EF4-FFF2-40B4-BE49-F238E27FC236}">
                <a16:creationId xmlns:a16="http://schemas.microsoft.com/office/drawing/2014/main" id="{CEDC40CE-064B-48FE-A653-CF777838797C}"/>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7608" name="Rectangle 7">
            <a:extLst>
              <a:ext uri="{FF2B5EF4-FFF2-40B4-BE49-F238E27FC236}">
                <a16:creationId xmlns:a16="http://schemas.microsoft.com/office/drawing/2014/main" id="{4F7FCFBE-7391-4D46-B6A7-B54332271262}"/>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7609" name="Rectangle 11">
            <a:extLst>
              <a:ext uri="{FF2B5EF4-FFF2-40B4-BE49-F238E27FC236}">
                <a16:creationId xmlns:a16="http://schemas.microsoft.com/office/drawing/2014/main" id="{BA9F3B35-DDDA-48A0-AD09-ACB1D5A9368B}"/>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7610" name="Rectangle 13">
            <a:extLst>
              <a:ext uri="{FF2B5EF4-FFF2-40B4-BE49-F238E27FC236}">
                <a16:creationId xmlns:a16="http://schemas.microsoft.com/office/drawing/2014/main" id="{E14A2841-D38A-4561-B03F-A3D209789C8C}"/>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7611" name="Rectangle 14">
            <a:extLst>
              <a:ext uri="{FF2B5EF4-FFF2-40B4-BE49-F238E27FC236}">
                <a16:creationId xmlns:a16="http://schemas.microsoft.com/office/drawing/2014/main" id="{012A7034-2501-4513-B2BA-3263FE1654B7}"/>
              </a:ext>
            </a:extLst>
          </p:cNvPr>
          <p:cNvSpPr>
            <a:spLocks noChangeArrowheads="1"/>
          </p:cNvSpPr>
          <p:nvPr/>
        </p:nvSpPr>
        <p:spPr bwMode="auto">
          <a:xfrm>
            <a:off x="1143000" y="9413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7612" name="Rectangle 2">
            <a:extLst>
              <a:ext uri="{FF2B5EF4-FFF2-40B4-BE49-F238E27FC236}">
                <a16:creationId xmlns:a16="http://schemas.microsoft.com/office/drawing/2014/main" id="{F78D7C70-1950-4B9C-A049-C039A6A7997E}"/>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7613" name="Rectangle 3">
            <a:extLst>
              <a:ext uri="{FF2B5EF4-FFF2-40B4-BE49-F238E27FC236}">
                <a16:creationId xmlns:a16="http://schemas.microsoft.com/office/drawing/2014/main" id="{7AE35A06-17C7-46FF-8F93-886F13428ADD}"/>
              </a:ext>
            </a:extLst>
          </p:cNvPr>
          <p:cNvSpPr>
            <a:spLocks noChangeArrowheads="1"/>
          </p:cNvSpPr>
          <p:nvPr/>
        </p:nvSpPr>
        <p:spPr bwMode="auto">
          <a:xfrm>
            <a:off x="1143000" y="569913"/>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7614" name="Rectangle 5">
            <a:extLst>
              <a:ext uri="{FF2B5EF4-FFF2-40B4-BE49-F238E27FC236}">
                <a16:creationId xmlns:a16="http://schemas.microsoft.com/office/drawing/2014/main" id="{78505470-B9D5-433B-ADE0-C94A727C40A5}"/>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7615" name="Rectangle 6">
            <a:extLst>
              <a:ext uri="{FF2B5EF4-FFF2-40B4-BE49-F238E27FC236}">
                <a16:creationId xmlns:a16="http://schemas.microsoft.com/office/drawing/2014/main" id="{5F366033-02F5-433F-BBC7-77476DAC5109}"/>
              </a:ext>
            </a:extLst>
          </p:cNvPr>
          <p:cNvSpPr>
            <a:spLocks noChangeArrowheads="1"/>
          </p:cNvSpPr>
          <p:nvPr/>
        </p:nvSpPr>
        <p:spPr bwMode="auto">
          <a:xfrm>
            <a:off x="1143000" y="577850"/>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7616" name="Rectangle 8">
            <a:extLst>
              <a:ext uri="{FF2B5EF4-FFF2-40B4-BE49-F238E27FC236}">
                <a16:creationId xmlns:a16="http://schemas.microsoft.com/office/drawing/2014/main" id="{E36CA04A-B7FF-42C0-A106-C84EDB91E30E}"/>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7617" name="Rectangle 9">
            <a:extLst>
              <a:ext uri="{FF2B5EF4-FFF2-40B4-BE49-F238E27FC236}">
                <a16:creationId xmlns:a16="http://schemas.microsoft.com/office/drawing/2014/main" id="{88009FF1-4008-4BFE-9740-C904589E8596}"/>
              </a:ext>
            </a:extLst>
          </p:cNvPr>
          <p:cNvSpPr>
            <a:spLocks noChangeArrowheads="1"/>
          </p:cNvSpPr>
          <p:nvPr/>
        </p:nvSpPr>
        <p:spPr bwMode="auto">
          <a:xfrm>
            <a:off x="1143000" y="569913"/>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7618" name="Rectangle 11">
            <a:extLst>
              <a:ext uri="{FF2B5EF4-FFF2-40B4-BE49-F238E27FC236}">
                <a16:creationId xmlns:a16="http://schemas.microsoft.com/office/drawing/2014/main" id="{BDB99C89-11D2-422A-88EB-75F93A3D7E88}"/>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7619" name="Rectangle 12">
            <a:extLst>
              <a:ext uri="{FF2B5EF4-FFF2-40B4-BE49-F238E27FC236}">
                <a16:creationId xmlns:a16="http://schemas.microsoft.com/office/drawing/2014/main" id="{DABE7C89-7D60-4234-A2C4-2B54BF43B186}"/>
              </a:ext>
            </a:extLst>
          </p:cNvPr>
          <p:cNvSpPr>
            <a:spLocks noChangeArrowheads="1"/>
          </p:cNvSpPr>
          <p:nvPr/>
        </p:nvSpPr>
        <p:spPr bwMode="auto">
          <a:xfrm>
            <a:off x="1143000" y="569913"/>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7620" name="Rectangle 14">
            <a:extLst>
              <a:ext uri="{FF2B5EF4-FFF2-40B4-BE49-F238E27FC236}">
                <a16:creationId xmlns:a16="http://schemas.microsoft.com/office/drawing/2014/main" id="{DC07528B-63EB-40E6-8723-B1BF0329D679}"/>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7621" name="Rectangle 15">
            <a:extLst>
              <a:ext uri="{FF2B5EF4-FFF2-40B4-BE49-F238E27FC236}">
                <a16:creationId xmlns:a16="http://schemas.microsoft.com/office/drawing/2014/main" id="{7FD20599-1993-408A-AC41-03D91C96F0C9}"/>
              </a:ext>
            </a:extLst>
          </p:cNvPr>
          <p:cNvSpPr>
            <a:spLocks noChangeArrowheads="1"/>
          </p:cNvSpPr>
          <p:nvPr/>
        </p:nvSpPr>
        <p:spPr bwMode="auto">
          <a:xfrm>
            <a:off x="1143000" y="569913"/>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7" name="Date Placeholder 6">
            <a:extLst>
              <a:ext uri="{FF2B5EF4-FFF2-40B4-BE49-F238E27FC236}">
                <a16:creationId xmlns:a16="http://schemas.microsoft.com/office/drawing/2014/main" id="{3B1FD539-EBDC-4345-9428-80AF6CF6768C}"/>
              </a:ext>
            </a:extLst>
          </p:cNvPr>
          <p:cNvSpPr>
            <a:spLocks noGrp="1"/>
          </p:cNvSpPr>
          <p:nvPr>
            <p:ph type="dt" sz="quarter" idx="10"/>
          </p:nvPr>
        </p:nvSpPr>
        <p:spPr/>
        <p:txBody>
          <a:bodyPr/>
          <a:lstStyle/>
          <a:p>
            <a:pPr>
              <a:defRPr/>
            </a:pPr>
            <a:r>
              <a:rPr lang="en-US"/>
              <a:t>RNSengupta, DoMS, IIT Kanpur, INDIA</a:t>
            </a:r>
          </a:p>
        </p:txBody>
      </p:sp>
      <p:sp>
        <p:nvSpPr>
          <p:cNvPr id="67623" name="Slide Number Placeholder 7">
            <a:extLst>
              <a:ext uri="{FF2B5EF4-FFF2-40B4-BE49-F238E27FC236}">
                <a16:creationId xmlns:a16="http://schemas.microsoft.com/office/drawing/2014/main" id="{7C5BE10C-ECDA-41D7-A10D-AA6F46F0A95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B2B1D8A7-81A5-4700-A95B-D17686D5F519}" type="slidenum">
              <a:rPr lang="en-US" altLang="en-US" sz="1000"/>
              <a:pPr>
                <a:spcBef>
                  <a:spcPct val="0"/>
                </a:spcBef>
                <a:buFontTx/>
                <a:buNone/>
              </a:pPr>
              <a:t>24</a:t>
            </a:fld>
            <a:endParaRPr lang="en-US" altLang="en-US" sz="1000"/>
          </a:p>
        </p:txBody>
      </p:sp>
      <p:sp>
        <p:nvSpPr>
          <p:cNvPr id="9" name="Footer Placeholder 8">
            <a:extLst>
              <a:ext uri="{FF2B5EF4-FFF2-40B4-BE49-F238E27FC236}">
                <a16:creationId xmlns:a16="http://schemas.microsoft.com/office/drawing/2014/main" id="{63497A6D-542E-47B1-B4C4-8580F5E32161}"/>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a:extLst>
              <a:ext uri="{FF2B5EF4-FFF2-40B4-BE49-F238E27FC236}">
                <a16:creationId xmlns:a16="http://schemas.microsoft.com/office/drawing/2014/main" id="{20AEE43E-9DFF-4027-AA7A-AFDED05DCDE1}"/>
              </a:ext>
            </a:extLst>
          </p:cNvPr>
          <p:cNvSpPr>
            <a:spLocks noGrp="1" noChangeArrowheads="1"/>
          </p:cNvSpPr>
          <p:nvPr>
            <p:ph type="title"/>
          </p:nvPr>
        </p:nvSpPr>
        <p:spPr/>
        <p:txBody>
          <a:bodyPr/>
          <a:lstStyle/>
          <a:p>
            <a:pPr eaLnBrk="1" hangingPunct="1"/>
            <a:r>
              <a:rPr lang="en-US" altLang="en-US" sz="2700" b="1">
                <a:solidFill>
                  <a:srgbClr val="0000FF"/>
                </a:solidFill>
                <a:cs typeface="Arial" panose="020B0604020202020204" pitchFamily="34" charset="0"/>
              </a:rPr>
              <a:t>Introduction to ARIMA (p, d, q) Process</a:t>
            </a:r>
            <a:endParaRPr lang="en-IN" altLang="en-US" sz="2700" b="1">
              <a:solidFill>
                <a:srgbClr val="0000FF"/>
              </a:solidFill>
              <a:cs typeface="Arial" panose="020B0604020202020204" pitchFamily="34" charset="0"/>
            </a:endParaRPr>
          </a:p>
        </p:txBody>
      </p:sp>
      <p:sp>
        <p:nvSpPr>
          <p:cNvPr id="68611" name="Rectangle 2">
            <a:extLst>
              <a:ext uri="{FF2B5EF4-FFF2-40B4-BE49-F238E27FC236}">
                <a16:creationId xmlns:a16="http://schemas.microsoft.com/office/drawing/2014/main" id="{8201E33E-2730-4411-ACB9-100AF093808A}"/>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8612" name="Rectangle 3">
            <a:extLst>
              <a:ext uri="{FF2B5EF4-FFF2-40B4-BE49-F238E27FC236}">
                <a16:creationId xmlns:a16="http://schemas.microsoft.com/office/drawing/2014/main" id="{3FC1F98E-EF97-49EF-8677-32E298AA0B62}"/>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8613" name="Rectangle 5">
            <a:extLst>
              <a:ext uri="{FF2B5EF4-FFF2-40B4-BE49-F238E27FC236}">
                <a16:creationId xmlns:a16="http://schemas.microsoft.com/office/drawing/2014/main" id="{DA8D8029-DBBC-4075-B762-2B6AED6DAADA}"/>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8614" name="Rectangle 6">
            <a:extLst>
              <a:ext uri="{FF2B5EF4-FFF2-40B4-BE49-F238E27FC236}">
                <a16:creationId xmlns:a16="http://schemas.microsoft.com/office/drawing/2014/main" id="{217B074D-4930-4942-B1C4-233BAE5DADA8}"/>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8615" name="Rectangle 8">
            <a:extLst>
              <a:ext uri="{FF2B5EF4-FFF2-40B4-BE49-F238E27FC236}">
                <a16:creationId xmlns:a16="http://schemas.microsoft.com/office/drawing/2014/main" id="{573790A3-4E5C-416A-A9B4-DD6400E3F800}"/>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8616" name="Rectangle 10">
            <a:extLst>
              <a:ext uri="{FF2B5EF4-FFF2-40B4-BE49-F238E27FC236}">
                <a16:creationId xmlns:a16="http://schemas.microsoft.com/office/drawing/2014/main" id="{AA19BC0B-0F2F-401F-B000-F78FE132FE37}"/>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8617" name="Rectangle 12">
            <a:extLst>
              <a:ext uri="{FF2B5EF4-FFF2-40B4-BE49-F238E27FC236}">
                <a16:creationId xmlns:a16="http://schemas.microsoft.com/office/drawing/2014/main" id="{EE1CCE60-2ACD-4A1A-BA7E-9CA512BE32C5}"/>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8618" name="Rectangle 13">
            <a:extLst>
              <a:ext uri="{FF2B5EF4-FFF2-40B4-BE49-F238E27FC236}">
                <a16:creationId xmlns:a16="http://schemas.microsoft.com/office/drawing/2014/main" id="{ED79A9AB-3F00-44B1-8FF2-2A8981A66B4B}"/>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8619" name="Content Placeholder 19">
            <a:extLst>
              <a:ext uri="{FF2B5EF4-FFF2-40B4-BE49-F238E27FC236}">
                <a16:creationId xmlns:a16="http://schemas.microsoft.com/office/drawing/2014/main" id="{E89FD7A2-495F-4AF9-B5C9-7415ACDD77E6}"/>
              </a:ext>
            </a:extLst>
          </p:cNvPr>
          <p:cNvSpPr>
            <a:spLocks noGrp="1" noChangeArrowheads="1"/>
          </p:cNvSpPr>
          <p:nvPr>
            <p:ph idx="1"/>
          </p:nvPr>
        </p:nvSpPr>
        <p:spPr>
          <a:xfrm>
            <a:off x="381000" y="1257300"/>
            <a:ext cx="8534400" cy="3394075"/>
          </a:xfrm>
        </p:spPr>
        <p:txBody>
          <a:bodyPr/>
          <a:lstStyle/>
          <a:p>
            <a:pPr algn="just">
              <a:buClr>
                <a:schemeClr val="tx1"/>
              </a:buClr>
              <a:buFont typeface="Wingdings" panose="05000000000000000000" pitchFamily="2" charset="2"/>
              <a:buChar char="§"/>
            </a:pPr>
            <a:r>
              <a:rPr lang="en-US" altLang="en-US" sz="2000"/>
              <a:t>x</a:t>
            </a:r>
            <a:r>
              <a:rPr lang="en-US" altLang="en-US" sz="2000" baseline="-25000"/>
              <a:t>t</a:t>
            </a:r>
            <a:r>
              <a:rPr lang="en-US" altLang="en-US" sz="2000"/>
              <a:t> = </a:t>
            </a:r>
            <a:r>
              <a:rPr lang="en-US" altLang="en-US" sz="2000">
                <a:sym typeface="Symbol" panose="05050102010706020507" pitchFamily="18" charset="2"/>
              </a:rPr>
              <a:t> + {</a:t>
            </a:r>
            <a:r>
              <a:rPr lang="el-GR" altLang="en-US" sz="2000">
                <a:latin typeface="Times New Roman" panose="02020603050405020304" pitchFamily="18" charset="0"/>
                <a:cs typeface="Times New Roman" panose="02020603050405020304" pitchFamily="18" charset="0"/>
                <a:sym typeface="Symbol" panose="05050102010706020507" pitchFamily="18" charset="2"/>
              </a:rPr>
              <a:t></a:t>
            </a:r>
            <a:r>
              <a:rPr lang="en-US" altLang="en-US" sz="2000" baseline="-25000">
                <a:latin typeface="Times New Roman" panose="02020603050405020304" pitchFamily="18" charset="0"/>
                <a:cs typeface="Times New Roman" panose="02020603050405020304" pitchFamily="18" charset="0"/>
                <a:sym typeface="Symbol" panose="05050102010706020507" pitchFamily="18" charset="2"/>
              </a:rPr>
              <a:t>1</a:t>
            </a:r>
            <a:r>
              <a:rPr lang="en-US" altLang="en-US" sz="2000">
                <a:latin typeface="Times New Roman" panose="02020603050405020304" pitchFamily="18" charset="0"/>
                <a:cs typeface="Times New Roman" panose="02020603050405020304" pitchFamily="18" charset="0"/>
                <a:sym typeface="Symbol" panose="05050102010706020507" pitchFamily="18" charset="2"/>
              </a:rPr>
              <a:t>X</a:t>
            </a:r>
            <a:r>
              <a:rPr lang="en-US" altLang="en-US" sz="2000" baseline="-25000">
                <a:latin typeface="Times New Roman" panose="02020603050405020304" pitchFamily="18" charset="0"/>
                <a:cs typeface="Times New Roman" panose="02020603050405020304" pitchFamily="18" charset="0"/>
                <a:sym typeface="Symbol" panose="05050102010706020507" pitchFamily="18" charset="2"/>
              </a:rPr>
              <a:t>t</a:t>
            </a:r>
            <a:r>
              <a:rPr lang="en-US" altLang="en-US" sz="2000" baseline="-25000">
                <a:sym typeface="Symbol" panose="05050102010706020507" pitchFamily="18" charset="2"/>
              </a:rPr>
              <a:t>  </a:t>
            </a:r>
            <a:r>
              <a:rPr lang="en-US" altLang="en-US" sz="2000" baseline="-25000">
                <a:latin typeface="Times New Roman" panose="02020603050405020304" pitchFamily="18" charset="0"/>
                <a:cs typeface="Times New Roman" panose="02020603050405020304" pitchFamily="18" charset="0"/>
                <a:sym typeface="Symbol" panose="05050102010706020507" pitchFamily="18" charset="2"/>
              </a:rPr>
              <a:t>1</a:t>
            </a:r>
            <a:r>
              <a:rPr lang="en-US" altLang="en-US" sz="2000">
                <a:latin typeface="Times New Roman" panose="02020603050405020304" pitchFamily="18" charset="0"/>
                <a:cs typeface="Times New Roman" panose="02020603050405020304" pitchFamily="18" charset="0"/>
                <a:sym typeface="Symbol" panose="05050102010706020507" pitchFamily="18" charset="2"/>
              </a:rPr>
              <a:t> + ….+ </a:t>
            </a:r>
            <a:r>
              <a:rPr lang="el-GR" altLang="en-US" sz="2000">
                <a:latin typeface="Times New Roman" panose="02020603050405020304" pitchFamily="18" charset="0"/>
                <a:cs typeface="Times New Roman" panose="02020603050405020304" pitchFamily="18" charset="0"/>
                <a:sym typeface="Symbol" panose="05050102010706020507" pitchFamily="18" charset="2"/>
              </a:rPr>
              <a:t></a:t>
            </a:r>
            <a:r>
              <a:rPr lang="en-US" altLang="en-US" sz="2000" baseline="-25000">
                <a:latin typeface="Times New Roman" panose="02020603050405020304" pitchFamily="18" charset="0"/>
                <a:cs typeface="Times New Roman" panose="02020603050405020304" pitchFamily="18" charset="0"/>
                <a:sym typeface="Symbol" panose="05050102010706020507" pitchFamily="18" charset="2"/>
              </a:rPr>
              <a:t>p</a:t>
            </a:r>
            <a:r>
              <a:rPr lang="en-US" altLang="en-US" sz="2000">
                <a:latin typeface="Times New Roman" panose="02020603050405020304" pitchFamily="18" charset="0"/>
                <a:cs typeface="Times New Roman" panose="02020603050405020304" pitchFamily="18" charset="0"/>
                <a:sym typeface="Symbol" panose="05050102010706020507" pitchFamily="18" charset="2"/>
              </a:rPr>
              <a:t>X</a:t>
            </a:r>
            <a:r>
              <a:rPr lang="en-US" altLang="en-US" sz="2000" baseline="-25000">
                <a:latin typeface="Times New Roman" panose="02020603050405020304" pitchFamily="18" charset="0"/>
                <a:cs typeface="Times New Roman" panose="02020603050405020304" pitchFamily="18" charset="0"/>
                <a:sym typeface="Symbol" panose="05050102010706020507" pitchFamily="18" charset="2"/>
              </a:rPr>
              <a:t>t</a:t>
            </a:r>
            <a:r>
              <a:rPr lang="en-US" altLang="en-US" sz="2000" baseline="-25000">
                <a:sym typeface="Symbol" panose="05050102010706020507" pitchFamily="18" charset="2"/>
              </a:rPr>
              <a:t>  </a:t>
            </a:r>
            <a:r>
              <a:rPr lang="en-US" altLang="en-US" sz="2000" baseline="-25000">
                <a:latin typeface="Times New Roman" panose="02020603050405020304" pitchFamily="18" charset="0"/>
                <a:cs typeface="Times New Roman" panose="02020603050405020304" pitchFamily="18" charset="0"/>
                <a:sym typeface="Symbol" panose="05050102010706020507" pitchFamily="18" charset="2"/>
              </a:rPr>
              <a:t>p</a:t>
            </a:r>
            <a:r>
              <a:rPr lang="en-US" altLang="en-US" sz="2000">
                <a:latin typeface="Times New Roman" panose="02020603050405020304" pitchFamily="18" charset="0"/>
                <a:cs typeface="Times New Roman" panose="02020603050405020304" pitchFamily="18" charset="0"/>
                <a:sym typeface="Symbol" panose="05050102010706020507" pitchFamily="18" charset="2"/>
              </a:rPr>
              <a:t>} </a:t>
            </a:r>
            <a:r>
              <a:rPr lang="en-US" altLang="en-US" sz="2000">
                <a:sym typeface="Symbol" panose="05050102010706020507" pitchFamily="18" charset="2"/>
              </a:rPr>
              <a:t> {</a:t>
            </a:r>
            <a:r>
              <a:rPr lang="en-US" altLang="en-US" sz="2000" baseline="-25000">
                <a:sym typeface="Symbol" panose="05050102010706020507" pitchFamily="18" charset="2"/>
              </a:rPr>
              <a:t>1</a:t>
            </a:r>
            <a:r>
              <a:rPr lang="en-US" altLang="en-US" sz="2000">
                <a:sym typeface="Symbol" panose="05050102010706020507" pitchFamily="18" charset="2"/>
              </a:rPr>
              <a:t>e</a:t>
            </a:r>
            <a:r>
              <a:rPr lang="en-US" altLang="en-US" sz="2000" baseline="-25000">
                <a:latin typeface="Times New Roman" panose="02020603050405020304" pitchFamily="18" charset="0"/>
                <a:cs typeface="Times New Roman" panose="02020603050405020304" pitchFamily="18" charset="0"/>
                <a:sym typeface="Symbol" panose="05050102010706020507" pitchFamily="18" charset="2"/>
              </a:rPr>
              <a:t>t</a:t>
            </a:r>
            <a:r>
              <a:rPr lang="en-US" altLang="en-US" sz="2000" baseline="-25000">
                <a:sym typeface="Symbol" panose="05050102010706020507" pitchFamily="18" charset="2"/>
              </a:rPr>
              <a:t>  </a:t>
            </a:r>
            <a:r>
              <a:rPr lang="en-US" altLang="en-US" sz="2000" baseline="-25000">
                <a:latin typeface="Times New Roman" panose="02020603050405020304" pitchFamily="18" charset="0"/>
                <a:cs typeface="Times New Roman" panose="02020603050405020304" pitchFamily="18" charset="0"/>
                <a:sym typeface="Symbol" panose="05050102010706020507" pitchFamily="18" charset="2"/>
              </a:rPr>
              <a:t>1</a:t>
            </a:r>
            <a:r>
              <a:rPr lang="en-US" altLang="en-US" sz="2000">
                <a:sym typeface="Symbol" panose="05050102010706020507" pitchFamily="18" charset="2"/>
              </a:rPr>
              <a:t>  ….  </a:t>
            </a:r>
            <a:r>
              <a:rPr lang="en-US" altLang="en-US" sz="2000" baseline="-25000">
                <a:sym typeface="Symbol" panose="05050102010706020507" pitchFamily="18" charset="2"/>
              </a:rPr>
              <a:t>q</a:t>
            </a:r>
            <a:r>
              <a:rPr lang="en-US" altLang="en-US" sz="2000">
                <a:sym typeface="Symbol" panose="05050102010706020507" pitchFamily="18" charset="2"/>
              </a:rPr>
              <a:t>e</a:t>
            </a:r>
            <a:r>
              <a:rPr lang="en-US" altLang="en-US" sz="2000" baseline="-25000">
                <a:latin typeface="Times New Roman" panose="02020603050405020304" pitchFamily="18" charset="0"/>
                <a:cs typeface="Times New Roman" panose="02020603050405020304" pitchFamily="18" charset="0"/>
                <a:sym typeface="Symbol" panose="05050102010706020507" pitchFamily="18" charset="2"/>
              </a:rPr>
              <a:t>t</a:t>
            </a:r>
            <a:r>
              <a:rPr lang="en-US" altLang="en-US" sz="2000" baseline="-25000">
                <a:sym typeface="Symbol" panose="05050102010706020507" pitchFamily="18" charset="2"/>
              </a:rPr>
              <a:t>  </a:t>
            </a:r>
            <a:r>
              <a:rPr lang="en-US" altLang="en-US" sz="2000" baseline="-25000">
                <a:latin typeface="Times New Roman" panose="02020603050405020304" pitchFamily="18" charset="0"/>
                <a:cs typeface="Times New Roman" panose="02020603050405020304" pitchFamily="18" charset="0"/>
                <a:sym typeface="Symbol" panose="05050102010706020507" pitchFamily="18" charset="2"/>
              </a:rPr>
              <a:t>q</a:t>
            </a:r>
            <a:r>
              <a:rPr lang="en-US" altLang="en-US" sz="2000">
                <a:latin typeface="Times New Roman" panose="02020603050405020304" pitchFamily="18" charset="0"/>
                <a:cs typeface="Times New Roman" panose="02020603050405020304" pitchFamily="18" charset="0"/>
                <a:sym typeface="Symbol" panose="05050102010706020507" pitchFamily="18" charset="2"/>
              </a:rPr>
              <a:t>}</a:t>
            </a:r>
          </a:p>
          <a:p>
            <a:pPr algn="just">
              <a:buClr>
                <a:schemeClr val="tx1"/>
              </a:buClr>
              <a:buFont typeface="Wingdings" panose="05000000000000000000" pitchFamily="2" charset="2"/>
              <a:buChar char="§"/>
            </a:pPr>
            <a:r>
              <a:rPr lang="en-US" altLang="en-US" sz="2000"/>
              <a:t>Here the moving average parameters (θ’s) are defined so that their signs are negative in the equation, following the convention.</a:t>
            </a:r>
          </a:p>
          <a:p>
            <a:pPr algn="just">
              <a:buClr>
                <a:schemeClr val="tx1"/>
              </a:buClr>
              <a:buFont typeface="Wingdings" panose="05000000000000000000" pitchFamily="2" charset="2"/>
              <a:buChar char="§"/>
            </a:pPr>
            <a:r>
              <a:rPr lang="en-US" altLang="en-US" sz="2000"/>
              <a:t>Often the parameters are denoted there by AR(1), AR(2), …, and MA(1), MA(2), ….</a:t>
            </a:r>
          </a:p>
          <a:p>
            <a:pPr algn="just">
              <a:buClr>
                <a:schemeClr val="tx1"/>
              </a:buClr>
              <a:buFont typeface="Wingdings" panose="05000000000000000000" pitchFamily="2" charset="2"/>
              <a:buChar char="§"/>
            </a:pPr>
            <a:r>
              <a:rPr lang="en-US" altLang="en-US" sz="2000"/>
              <a:t>Thus</a:t>
            </a:r>
          </a:p>
          <a:p>
            <a:pPr lvl="1" algn="just">
              <a:buClr>
                <a:schemeClr val="tx1"/>
              </a:buClr>
              <a:buFont typeface="Wingdings" panose="05000000000000000000" pitchFamily="2" charset="2"/>
              <a:buChar char="v"/>
            </a:pPr>
            <a:r>
              <a:rPr lang="en-US" altLang="en-US" sz="2000"/>
              <a:t>If d = 0, then x</a:t>
            </a:r>
            <a:r>
              <a:rPr lang="en-US" altLang="en-US" sz="2000" baseline="-25000"/>
              <a:t>t</a:t>
            </a:r>
            <a:r>
              <a:rPr lang="en-US" altLang="en-US" sz="2000"/>
              <a:t> = X</a:t>
            </a:r>
            <a:r>
              <a:rPr lang="en-US" altLang="en-US" sz="2000" baseline="-25000"/>
              <a:t>t</a:t>
            </a:r>
          </a:p>
          <a:p>
            <a:pPr lvl="1" algn="just">
              <a:buClr>
                <a:schemeClr val="tx1"/>
              </a:buClr>
              <a:buFont typeface="Wingdings" panose="05000000000000000000" pitchFamily="2" charset="2"/>
              <a:buChar char="v"/>
            </a:pPr>
            <a:r>
              <a:rPr lang="en-US" altLang="en-US" sz="2000"/>
              <a:t>If d = 1, then x</a:t>
            </a:r>
            <a:r>
              <a:rPr lang="en-US" altLang="en-US" sz="2000" baseline="-25000"/>
              <a:t>t</a:t>
            </a:r>
            <a:r>
              <a:rPr lang="en-US" altLang="en-US" sz="2000"/>
              <a:t> = X</a:t>
            </a:r>
            <a:r>
              <a:rPr lang="en-US" altLang="en-US" sz="2000" baseline="-25000"/>
              <a:t>t</a:t>
            </a:r>
            <a:r>
              <a:rPr lang="en-US" altLang="en-US" sz="2000"/>
              <a:t> </a:t>
            </a:r>
            <a:r>
              <a:rPr lang="en-US" altLang="en-US" sz="2000">
                <a:sym typeface="Symbol" panose="05050102010706020507" pitchFamily="18" charset="2"/>
              </a:rPr>
              <a:t> X</a:t>
            </a:r>
            <a:r>
              <a:rPr lang="en-US" altLang="en-US" sz="2000" baseline="-25000">
                <a:sym typeface="Symbol" panose="05050102010706020507" pitchFamily="18" charset="2"/>
              </a:rPr>
              <a:t>t 1</a:t>
            </a:r>
          </a:p>
          <a:p>
            <a:pPr lvl="1" algn="just">
              <a:buClr>
                <a:schemeClr val="tx1"/>
              </a:buClr>
              <a:buFont typeface="Wingdings" panose="05000000000000000000" pitchFamily="2" charset="2"/>
              <a:buChar char="v"/>
            </a:pPr>
            <a:r>
              <a:rPr lang="en-US" altLang="en-US" sz="2000"/>
              <a:t>If d = 2, then x</a:t>
            </a:r>
            <a:r>
              <a:rPr lang="en-US" altLang="en-US" sz="2000" baseline="-25000"/>
              <a:t>t</a:t>
            </a:r>
            <a:r>
              <a:rPr lang="en-US" altLang="en-US" sz="2000"/>
              <a:t> = X</a:t>
            </a:r>
            <a:r>
              <a:rPr lang="en-US" altLang="en-US" sz="2000" baseline="-25000"/>
              <a:t>t</a:t>
            </a:r>
            <a:r>
              <a:rPr lang="en-US" altLang="en-US" sz="2000"/>
              <a:t> </a:t>
            </a:r>
            <a:r>
              <a:rPr lang="en-US" altLang="en-US" sz="2000">
                <a:sym typeface="Symbol" panose="05050102010706020507" pitchFamily="18" charset="2"/>
              </a:rPr>
              <a:t> 2X</a:t>
            </a:r>
            <a:r>
              <a:rPr lang="en-US" altLang="en-US" sz="2000" baseline="-25000">
                <a:sym typeface="Symbol" panose="05050102010706020507" pitchFamily="18" charset="2"/>
              </a:rPr>
              <a:t>t 1</a:t>
            </a:r>
            <a:r>
              <a:rPr lang="en-US" altLang="en-US" sz="2000">
                <a:sym typeface="Symbol" panose="05050102010706020507" pitchFamily="18" charset="2"/>
              </a:rPr>
              <a:t> + X</a:t>
            </a:r>
            <a:r>
              <a:rPr lang="en-US" altLang="en-US" sz="2000" baseline="-25000">
                <a:sym typeface="Symbol" panose="05050102010706020507" pitchFamily="18" charset="2"/>
              </a:rPr>
              <a:t>t 2</a:t>
            </a:r>
            <a:endParaRPr lang="en-IN" altLang="en-US" sz="2000"/>
          </a:p>
        </p:txBody>
      </p:sp>
      <p:sp>
        <p:nvSpPr>
          <p:cNvPr id="68620" name="Rectangle 2">
            <a:extLst>
              <a:ext uri="{FF2B5EF4-FFF2-40B4-BE49-F238E27FC236}">
                <a16:creationId xmlns:a16="http://schemas.microsoft.com/office/drawing/2014/main" id="{7D21672E-9620-4750-841B-774282D4FC6E}"/>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8621" name="Rectangle 3">
            <a:extLst>
              <a:ext uri="{FF2B5EF4-FFF2-40B4-BE49-F238E27FC236}">
                <a16:creationId xmlns:a16="http://schemas.microsoft.com/office/drawing/2014/main" id="{55DC6772-C881-4EE8-8FA2-BDA99E435146}"/>
              </a:ext>
            </a:extLst>
          </p:cNvPr>
          <p:cNvSpPr>
            <a:spLocks noChangeArrowheads="1"/>
          </p:cNvSpPr>
          <p:nvPr/>
        </p:nvSpPr>
        <p:spPr bwMode="auto">
          <a:xfrm>
            <a:off x="1143000" y="60642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8622" name="Rectangle 5">
            <a:extLst>
              <a:ext uri="{FF2B5EF4-FFF2-40B4-BE49-F238E27FC236}">
                <a16:creationId xmlns:a16="http://schemas.microsoft.com/office/drawing/2014/main" id="{AD579A38-7770-40E0-BB1C-0FB38D7D3009}"/>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8623" name="Rectangle 7">
            <a:extLst>
              <a:ext uri="{FF2B5EF4-FFF2-40B4-BE49-F238E27FC236}">
                <a16:creationId xmlns:a16="http://schemas.microsoft.com/office/drawing/2014/main" id="{97EDC4D2-5A16-4359-AAAE-33FE18F8BBEC}"/>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8624" name="Rectangle 8">
            <a:extLst>
              <a:ext uri="{FF2B5EF4-FFF2-40B4-BE49-F238E27FC236}">
                <a16:creationId xmlns:a16="http://schemas.microsoft.com/office/drawing/2014/main" id="{C9BD5866-21C0-476F-B059-80BD9F4578C4}"/>
              </a:ext>
            </a:extLst>
          </p:cNvPr>
          <p:cNvSpPr>
            <a:spLocks noChangeArrowheads="1"/>
          </p:cNvSpPr>
          <p:nvPr/>
        </p:nvSpPr>
        <p:spPr bwMode="auto">
          <a:xfrm>
            <a:off x="1143000" y="60642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8625" name="Rectangle 10">
            <a:extLst>
              <a:ext uri="{FF2B5EF4-FFF2-40B4-BE49-F238E27FC236}">
                <a16:creationId xmlns:a16="http://schemas.microsoft.com/office/drawing/2014/main" id="{083A1228-C8D2-4914-B2C3-881D3EE1D29D}"/>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8626" name="Rectangle 11">
            <a:extLst>
              <a:ext uri="{FF2B5EF4-FFF2-40B4-BE49-F238E27FC236}">
                <a16:creationId xmlns:a16="http://schemas.microsoft.com/office/drawing/2014/main" id="{07DAFC2F-C7BC-4A51-9470-1E6C740E9432}"/>
              </a:ext>
            </a:extLst>
          </p:cNvPr>
          <p:cNvSpPr>
            <a:spLocks noChangeArrowheads="1"/>
          </p:cNvSpPr>
          <p:nvPr/>
        </p:nvSpPr>
        <p:spPr bwMode="auto">
          <a:xfrm>
            <a:off x="1143000" y="527050"/>
            <a:ext cx="13652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8627" name="Rectangle 13">
            <a:extLst>
              <a:ext uri="{FF2B5EF4-FFF2-40B4-BE49-F238E27FC236}">
                <a16:creationId xmlns:a16="http://schemas.microsoft.com/office/drawing/2014/main" id="{8EDFBA75-502B-4319-A6F4-8A806E382E83}"/>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8628" name="Rectangle 14">
            <a:extLst>
              <a:ext uri="{FF2B5EF4-FFF2-40B4-BE49-F238E27FC236}">
                <a16:creationId xmlns:a16="http://schemas.microsoft.com/office/drawing/2014/main" id="{66C269EB-B22A-4283-B486-21830B05B8DF}"/>
              </a:ext>
            </a:extLst>
          </p:cNvPr>
          <p:cNvSpPr>
            <a:spLocks noChangeArrowheads="1"/>
          </p:cNvSpPr>
          <p:nvPr/>
        </p:nvSpPr>
        <p:spPr bwMode="auto">
          <a:xfrm>
            <a:off x="1143000" y="527050"/>
            <a:ext cx="13652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8629" name="Rectangle 2">
            <a:extLst>
              <a:ext uri="{FF2B5EF4-FFF2-40B4-BE49-F238E27FC236}">
                <a16:creationId xmlns:a16="http://schemas.microsoft.com/office/drawing/2014/main" id="{C00A10CF-5933-46A8-AE1A-CF2A11E8F076}"/>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8630" name="Rectangle 3">
            <a:extLst>
              <a:ext uri="{FF2B5EF4-FFF2-40B4-BE49-F238E27FC236}">
                <a16:creationId xmlns:a16="http://schemas.microsoft.com/office/drawing/2014/main" id="{073D721C-D598-4D7E-8563-86399D7E958C}"/>
              </a:ext>
            </a:extLst>
          </p:cNvPr>
          <p:cNvSpPr>
            <a:spLocks noChangeArrowheads="1"/>
          </p:cNvSpPr>
          <p:nvPr/>
        </p:nvSpPr>
        <p:spPr bwMode="auto">
          <a:xfrm>
            <a:off x="1143000" y="9413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8631" name="Rectangle 5">
            <a:extLst>
              <a:ext uri="{FF2B5EF4-FFF2-40B4-BE49-F238E27FC236}">
                <a16:creationId xmlns:a16="http://schemas.microsoft.com/office/drawing/2014/main" id="{E73A7A2F-42E8-476D-A630-1264E18ED763}"/>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8632" name="Rectangle 7">
            <a:extLst>
              <a:ext uri="{FF2B5EF4-FFF2-40B4-BE49-F238E27FC236}">
                <a16:creationId xmlns:a16="http://schemas.microsoft.com/office/drawing/2014/main" id="{0929FE63-0F3D-4F17-828A-5FEE0F67B216}"/>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8633" name="Rectangle 11">
            <a:extLst>
              <a:ext uri="{FF2B5EF4-FFF2-40B4-BE49-F238E27FC236}">
                <a16:creationId xmlns:a16="http://schemas.microsoft.com/office/drawing/2014/main" id="{208D5F9C-907E-4B40-B67D-F58D2443CB68}"/>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8634" name="Rectangle 13">
            <a:extLst>
              <a:ext uri="{FF2B5EF4-FFF2-40B4-BE49-F238E27FC236}">
                <a16:creationId xmlns:a16="http://schemas.microsoft.com/office/drawing/2014/main" id="{36BFDB74-750D-4CD1-997E-6A8B928AF730}"/>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8635" name="Rectangle 14">
            <a:extLst>
              <a:ext uri="{FF2B5EF4-FFF2-40B4-BE49-F238E27FC236}">
                <a16:creationId xmlns:a16="http://schemas.microsoft.com/office/drawing/2014/main" id="{A44770CA-151B-4FA4-871B-01464BF6E538}"/>
              </a:ext>
            </a:extLst>
          </p:cNvPr>
          <p:cNvSpPr>
            <a:spLocks noChangeArrowheads="1"/>
          </p:cNvSpPr>
          <p:nvPr/>
        </p:nvSpPr>
        <p:spPr bwMode="auto">
          <a:xfrm>
            <a:off x="1143000" y="9413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8636" name="Rectangle 2">
            <a:extLst>
              <a:ext uri="{FF2B5EF4-FFF2-40B4-BE49-F238E27FC236}">
                <a16:creationId xmlns:a16="http://schemas.microsoft.com/office/drawing/2014/main" id="{9B363176-66C7-4765-9A6E-F3A7CCE6F5FB}"/>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8637" name="Rectangle 3">
            <a:extLst>
              <a:ext uri="{FF2B5EF4-FFF2-40B4-BE49-F238E27FC236}">
                <a16:creationId xmlns:a16="http://schemas.microsoft.com/office/drawing/2014/main" id="{3972D6AE-620A-460B-BFA4-0F4EBF3DF886}"/>
              </a:ext>
            </a:extLst>
          </p:cNvPr>
          <p:cNvSpPr>
            <a:spLocks noChangeArrowheads="1"/>
          </p:cNvSpPr>
          <p:nvPr/>
        </p:nvSpPr>
        <p:spPr bwMode="auto">
          <a:xfrm>
            <a:off x="1143000" y="569913"/>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8638" name="Rectangle 5">
            <a:extLst>
              <a:ext uri="{FF2B5EF4-FFF2-40B4-BE49-F238E27FC236}">
                <a16:creationId xmlns:a16="http://schemas.microsoft.com/office/drawing/2014/main" id="{52013EC1-C4B4-4187-B755-967C010FD5E5}"/>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8639" name="Rectangle 6">
            <a:extLst>
              <a:ext uri="{FF2B5EF4-FFF2-40B4-BE49-F238E27FC236}">
                <a16:creationId xmlns:a16="http://schemas.microsoft.com/office/drawing/2014/main" id="{BC9B5EEF-34B5-42A7-AAF7-4B957039B9F6}"/>
              </a:ext>
            </a:extLst>
          </p:cNvPr>
          <p:cNvSpPr>
            <a:spLocks noChangeArrowheads="1"/>
          </p:cNvSpPr>
          <p:nvPr/>
        </p:nvSpPr>
        <p:spPr bwMode="auto">
          <a:xfrm>
            <a:off x="1143000" y="577850"/>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8640" name="Rectangle 8">
            <a:extLst>
              <a:ext uri="{FF2B5EF4-FFF2-40B4-BE49-F238E27FC236}">
                <a16:creationId xmlns:a16="http://schemas.microsoft.com/office/drawing/2014/main" id="{7F4A97F7-D90C-48FF-A6AC-336E5AD35258}"/>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8641" name="Rectangle 9">
            <a:extLst>
              <a:ext uri="{FF2B5EF4-FFF2-40B4-BE49-F238E27FC236}">
                <a16:creationId xmlns:a16="http://schemas.microsoft.com/office/drawing/2014/main" id="{F193541D-5139-4EFB-94ED-A861197093E6}"/>
              </a:ext>
            </a:extLst>
          </p:cNvPr>
          <p:cNvSpPr>
            <a:spLocks noChangeArrowheads="1"/>
          </p:cNvSpPr>
          <p:nvPr/>
        </p:nvSpPr>
        <p:spPr bwMode="auto">
          <a:xfrm>
            <a:off x="1143000" y="569913"/>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8642" name="Rectangle 11">
            <a:extLst>
              <a:ext uri="{FF2B5EF4-FFF2-40B4-BE49-F238E27FC236}">
                <a16:creationId xmlns:a16="http://schemas.microsoft.com/office/drawing/2014/main" id="{E7FD7DAA-0160-4710-8098-98D62A7D656A}"/>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8643" name="Rectangle 12">
            <a:extLst>
              <a:ext uri="{FF2B5EF4-FFF2-40B4-BE49-F238E27FC236}">
                <a16:creationId xmlns:a16="http://schemas.microsoft.com/office/drawing/2014/main" id="{23F10112-7D52-47CF-8932-A64F5B85FC03}"/>
              </a:ext>
            </a:extLst>
          </p:cNvPr>
          <p:cNvSpPr>
            <a:spLocks noChangeArrowheads="1"/>
          </p:cNvSpPr>
          <p:nvPr/>
        </p:nvSpPr>
        <p:spPr bwMode="auto">
          <a:xfrm>
            <a:off x="1143000" y="569913"/>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8644" name="Rectangle 14">
            <a:extLst>
              <a:ext uri="{FF2B5EF4-FFF2-40B4-BE49-F238E27FC236}">
                <a16:creationId xmlns:a16="http://schemas.microsoft.com/office/drawing/2014/main" id="{25E3BF2A-2534-4F2A-A737-0F11B579058D}"/>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8645" name="Rectangle 15">
            <a:extLst>
              <a:ext uri="{FF2B5EF4-FFF2-40B4-BE49-F238E27FC236}">
                <a16:creationId xmlns:a16="http://schemas.microsoft.com/office/drawing/2014/main" id="{5A4B4F7E-773A-4774-B871-3D65ADF00C08}"/>
              </a:ext>
            </a:extLst>
          </p:cNvPr>
          <p:cNvSpPr>
            <a:spLocks noChangeArrowheads="1"/>
          </p:cNvSpPr>
          <p:nvPr/>
        </p:nvSpPr>
        <p:spPr bwMode="auto">
          <a:xfrm>
            <a:off x="1143000" y="569913"/>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7" name="Date Placeholder 6">
            <a:extLst>
              <a:ext uri="{FF2B5EF4-FFF2-40B4-BE49-F238E27FC236}">
                <a16:creationId xmlns:a16="http://schemas.microsoft.com/office/drawing/2014/main" id="{99642EEF-E232-465F-9622-51FEE4AC5D95}"/>
              </a:ext>
            </a:extLst>
          </p:cNvPr>
          <p:cNvSpPr>
            <a:spLocks noGrp="1"/>
          </p:cNvSpPr>
          <p:nvPr>
            <p:ph type="dt" sz="quarter" idx="10"/>
          </p:nvPr>
        </p:nvSpPr>
        <p:spPr/>
        <p:txBody>
          <a:bodyPr/>
          <a:lstStyle/>
          <a:p>
            <a:pPr>
              <a:defRPr/>
            </a:pPr>
            <a:r>
              <a:rPr lang="en-US"/>
              <a:t>RNSengupta, DoMS, IIT Kanpur, INDIA</a:t>
            </a:r>
          </a:p>
        </p:txBody>
      </p:sp>
      <p:sp>
        <p:nvSpPr>
          <p:cNvPr id="68647" name="Slide Number Placeholder 7">
            <a:extLst>
              <a:ext uri="{FF2B5EF4-FFF2-40B4-BE49-F238E27FC236}">
                <a16:creationId xmlns:a16="http://schemas.microsoft.com/office/drawing/2014/main" id="{D64090DE-1196-4141-8EE3-70AA87CF296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F209F24A-9A9C-4D36-A039-21E19FF32393}" type="slidenum">
              <a:rPr lang="en-US" altLang="en-US" sz="1000"/>
              <a:pPr>
                <a:spcBef>
                  <a:spcPct val="0"/>
                </a:spcBef>
                <a:buFontTx/>
                <a:buNone/>
              </a:pPr>
              <a:t>25</a:t>
            </a:fld>
            <a:endParaRPr lang="en-US" altLang="en-US" sz="1000"/>
          </a:p>
        </p:txBody>
      </p:sp>
      <p:sp>
        <p:nvSpPr>
          <p:cNvPr id="9" name="Footer Placeholder 8">
            <a:extLst>
              <a:ext uri="{FF2B5EF4-FFF2-40B4-BE49-F238E27FC236}">
                <a16:creationId xmlns:a16="http://schemas.microsoft.com/office/drawing/2014/main" id="{7B362D5C-8AF7-4417-831C-32FE8EC34378}"/>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a:extLst>
              <a:ext uri="{FF2B5EF4-FFF2-40B4-BE49-F238E27FC236}">
                <a16:creationId xmlns:a16="http://schemas.microsoft.com/office/drawing/2014/main" id="{C1B15863-5F3C-4B01-9A7E-A05BCA1D1AB0}"/>
              </a:ext>
            </a:extLst>
          </p:cNvPr>
          <p:cNvSpPr>
            <a:spLocks noGrp="1" noChangeArrowheads="1"/>
          </p:cNvSpPr>
          <p:nvPr>
            <p:ph type="title"/>
          </p:nvPr>
        </p:nvSpPr>
        <p:spPr/>
        <p:txBody>
          <a:bodyPr/>
          <a:lstStyle/>
          <a:p>
            <a:pPr eaLnBrk="1" hangingPunct="1"/>
            <a:r>
              <a:rPr lang="en-US" altLang="en-US" sz="2700" b="1">
                <a:solidFill>
                  <a:srgbClr val="0000FF"/>
                </a:solidFill>
                <a:cs typeface="Arial" panose="020B0604020202020204" pitchFamily="34" charset="0"/>
              </a:rPr>
              <a:t>Introduction to ARIMA (p,d,q) Process</a:t>
            </a:r>
            <a:endParaRPr lang="en-IN" altLang="en-US" sz="2700" b="1">
              <a:solidFill>
                <a:srgbClr val="0000FF"/>
              </a:solidFill>
              <a:cs typeface="Arial" panose="020B0604020202020204" pitchFamily="34" charset="0"/>
            </a:endParaRPr>
          </a:p>
        </p:txBody>
      </p:sp>
      <p:sp>
        <p:nvSpPr>
          <p:cNvPr id="69635" name="Rectangle 2">
            <a:extLst>
              <a:ext uri="{FF2B5EF4-FFF2-40B4-BE49-F238E27FC236}">
                <a16:creationId xmlns:a16="http://schemas.microsoft.com/office/drawing/2014/main" id="{604EF3E5-B387-43F4-87C4-58A7CFD12044}"/>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9636" name="Rectangle 3">
            <a:extLst>
              <a:ext uri="{FF2B5EF4-FFF2-40B4-BE49-F238E27FC236}">
                <a16:creationId xmlns:a16="http://schemas.microsoft.com/office/drawing/2014/main" id="{B37D2995-089D-47F1-BC30-C4A7EA25C105}"/>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9637" name="Rectangle 5">
            <a:extLst>
              <a:ext uri="{FF2B5EF4-FFF2-40B4-BE49-F238E27FC236}">
                <a16:creationId xmlns:a16="http://schemas.microsoft.com/office/drawing/2014/main" id="{3B8D5099-14DD-455E-AAF5-BC0B4557AB12}"/>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9638" name="Rectangle 6">
            <a:extLst>
              <a:ext uri="{FF2B5EF4-FFF2-40B4-BE49-F238E27FC236}">
                <a16:creationId xmlns:a16="http://schemas.microsoft.com/office/drawing/2014/main" id="{FB358B1A-F548-4FF8-9EA1-02E29CE9970D}"/>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9639" name="Rectangle 8">
            <a:extLst>
              <a:ext uri="{FF2B5EF4-FFF2-40B4-BE49-F238E27FC236}">
                <a16:creationId xmlns:a16="http://schemas.microsoft.com/office/drawing/2014/main" id="{6878D2B9-0CE8-4836-9850-AA4566C38175}"/>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9640" name="Rectangle 10">
            <a:extLst>
              <a:ext uri="{FF2B5EF4-FFF2-40B4-BE49-F238E27FC236}">
                <a16:creationId xmlns:a16="http://schemas.microsoft.com/office/drawing/2014/main" id="{57A5CEC2-2A6E-42FF-8563-68076E82E04D}"/>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9641" name="Rectangle 12">
            <a:extLst>
              <a:ext uri="{FF2B5EF4-FFF2-40B4-BE49-F238E27FC236}">
                <a16:creationId xmlns:a16="http://schemas.microsoft.com/office/drawing/2014/main" id="{0822B8BE-6F6C-45AA-BDF1-2ED877156126}"/>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9642" name="Rectangle 13">
            <a:extLst>
              <a:ext uri="{FF2B5EF4-FFF2-40B4-BE49-F238E27FC236}">
                <a16:creationId xmlns:a16="http://schemas.microsoft.com/office/drawing/2014/main" id="{1E46A763-E2D2-46E2-A146-3017786E7D34}"/>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9643" name="Content Placeholder 19">
            <a:extLst>
              <a:ext uri="{FF2B5EF4-FFF2-40B4-BE49-F238E27FC236}">
                <a16:creationId xmlns:a16="http://schemas.microsoft.com/office/drawing/2014/main" id="{77C4B83D-5B0D-4725-8184-C62AFD047C69}"/>
              </a:ext>
            </a:extLst>
          </p:cNvPr>
          <p:cNvSpPr>
            <a:spLocks noGrp="1" noChangeArrowheads="1"/>
          </p:cNvSpPr>
          <p:nvPr>
            <p:ph idx="1"/>
          </p:nvPr>
        </p:nvSpPr>
        <p:spPr>
          <a:xfrm>
            <a:off x="381000" y="1257300"/>
            <a:ext cx="8534400" cy="3394075"/>
          </a:xfrm>
        </p:spPr>
        <p:txBody>
          <a:bodyPr/>
          <a:lstStyle/>
          <a:p>
            <a:pPr algn="just">
              <a:buFont typeface="Wingdings" panose="05000000000000000000" pitchFamily="2" charset="2"/>
              <a:buChar char="§"/>
            </a:pPr>
            <a:r>
              <a:rPr lang="en-US" altLang="en-US" sz="2000"/>
              <a:t>ARIMA(1,0,0) = first-order autoregressive model</a:t>
            </a:r>
          </a:p>
          <a:p>
            <a:pPr algn="just">
              <a:buFont typeface="Wingdings" panose="05000000000000000000" pitchFamily="2" charset="2"/>
              <a:buChar char="§"/>
            </a:pPr>
            <a:r>
              <a:rPr lang="en-US" altLang="en-US" sz="2000"/>
              <a:t>ARIMA(0,1,0) = random walk</a:t>
            </a:r>
          </a:p>
          <a:p>
            <a:pPr algn="just">
              <a:buFont typeface="Wingdings" panose="05000000000000000000" pitchFamily="2" charset="2"/>
              <a:buChar char="§"/>
            </a:pPr>
            <a:r>
              <a:rPr lang="en-US" altLang="en-US" sz="2000"/>
              <a:t>ARIMA(1,1,0) = differenced first-order autoregressive model</a:t>
            </a:r>
          </a:p>
          <a:p>
            <a:pPr algn="just">
              <a:buFont typeface="Wingdings" panose="05000000000000000000" pitchFamily="2" charset="2"/>
              <a:buChar char="§"/>
            </a:pPr>
            <a:r>
              <a:rPr lang="en-US" altLang="en-US" sz="2000"/>
              <a:t>ARIMA(0,1,1) without constant = simple exponential smoothing</a:t>
            </a:r>
          </a:p>
          <a:p>
            <a:pPr algn="just">
              <a:buFont typeface="Wingdings" panose="05000000000000000000" pitchFamily="2" charset="2"/>
              <a:buChar char="§"/>
            </a:pPr>
            <a:r>
              <a:rPr lang="en-US" altLang="en-US" sz="2000"/>
              <a:t>ARIMA(0,1,1) with constant = simple exponential smoothing with growth</a:t>
            </a:r>
          </a:p>
          <a:p>
            <a:pPr algn="just">
              <a:buFont typeface="Wingdings" panose="05000000000000000000" pitchFamily="2" charset="2"/>
              <a:buChar char="§"/>
            </a:pPr>
            <a:r>
              <a:rPr lang="en-US" altLang="en-US" sz="2000"/>
              <a:t>ARIMA(0,2,1) or (0,2,2) without constant = linear exponential smoothing</a:t>
            </a:r>
          </a:p>
          <a:p>
            <a:pPr algn="just">
              <a:buFont typeface="Wingdings" panose="05000000000000000000" pitchFamily="2" charset="2"/>
              <a:buChar char="§"/>
            </a:pPr>
            <a:r>
              <a:rPr lang="en-US" altLang="en-US" sz="2000"/>
              <a:t>ARIMA(1,1,2) without constant = damped-trend linear exponential smoothing</a:t>
            </a:r>
          </a:p>
        </p:txBody>
      </p:sp>
      <p:sp>
        <p:nvSpPr>
          <p:cNvPr id="69644" name="Rectangle 2">
            <a:extLst>
              <a:ext uri="{FF2B5EF4-FFF2-40B4-BE49-F238E27FC236}">
                <a16:creationId xmlns:a16="http://schemas.microsoft.com/office/drawing/2014/main" id="{1AAE44E4-A351-42C1-A7F7-414ED87978B0}"/>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9645" name="Rectangle 3">
            <a:extLst>
              <a:ext uri="{FF2B5EF4-FFF2-40B4-BE49-F238E27FC236}">
                <a16:creationId xmlns:a16="http://schemas.microsoft.com/office/drawing/2014/main" id="{0FCE7A38-6B2D-454E-9EC3-57EBCED8B192}"/>
              </a:ext>
            </a:extLst>
          </p:cNvPr>
          <p:cNvSpPr>
            <a:spLocks noChangeArrowheads="1"/>
          </p:cNvSpPr>
          <p:nvPr/>
        </p:nvSpPr>
        <p:spPr bwMode="auto">
          <a:xfrm>
            <a:off x="1143000" y="60642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9646" name="Rectangle 5">
            <a:extLst>
              <a:ext uri="{FF2B5EF4-FFF2-40B4-BE49-F238E27FC236}">
                <a16:creationId xmlns:a16="http://schemas.microsoft.com/office/drawing/2014/main" id="{539202A8-1046-44E0-A7F7-EDA33DEC1697}"/>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9647" name="Rectangle 7">
            <a:extLst>
              <a:ext uri="{FF2B5EF4-FFF2-40B4-BE49-F238E27FC236}">
                <a16:creationId xmlns:a16="http://schemas.microsoft.com/office/drawing/2014/main" id="{A96921FD-E908-4353-BBC0-C35D89F5BD53}"/>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9648" name="Rectangle 8">
            <a:extLst>
              <a:ext uri="{FF2B5EF4-FFF2-40B4-BE49-F238E27FC236}">
                <a16:creationId xmlns:a16="http://schemas.microsoft.com/office/drawing/2014/main" id="{515F07D9-B1C3-4553-947A-CE64033B8812}"/>
              </a:ext>
            </a:extLst>
          </p:cNvPr>
          <p:cNvSpPr>
            <a:spLocks noChangeArrowheads="1"/>
          </p:cNvSpPr>
          <p:nvPr/>
        </p:nvSpPr>
        <p:spPr bwMode="auto">
          <a:xfrm>
            <a:off x="1143000" y="60642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9649" name="Rectangle 10">
            <a:extLst>
              <a:ext uri="{FF2B5EF4-FFF2-40B4-BE49-F238E27FC236}">
                <a16:creationId xmlns:a16="http://schemas.microsoft.com/office/drawing/2014/main" id="{6EAB95B8-D50F-42F1-A807-B15F715BD43E}"/>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9650" name="Rectangle 11">
            <a:extLst>
              <a:ext uri="{FF2B5EF4-FFF2-40B4-BE49-F238E27FC236}">
                <a16:creationId xmlns:a16="http://schemas.microsoft.com/office/drawing/2014/main" id="{795443BD-E0BD-44AD-BF82-70B2E3180FB4}"/>
              </a:ext>
            </a:extLst>
          </p:cNvPr>
          <p:cNvSpPr>
            <a:spLocks noChangeArrowheads="1"/>
          </p:cNvSpPr>
          <p:nvPr/>
        </p:nvSpPr>
        <p:spPr bwMode="auto">
          <a:xfrm>
            <a:off x="1143000" y="527050"/>
            <a:ext cx="13652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9651" name="Rectangle 13">
            <a:extLst>
              <a:ext uri="{FF2B5EF4-FFF2-40B4-BE49-F238E27FC236}">
                <a16:creationId xmlns:a16="http://schemas.microsoft.com/office/drawing/2014/main" id="{A3708083-B019-4FBA-B23C-90C9DA7BF800}"/>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9652" name="Rectangle 14">
            <a:extLst>
              <a:ext uri="{FF2B5EF4-FFF2-40B4-BE49-F238E27FC236}">
                <a16:creationId xmlns:a16="http://schemas.microsoft.com/office/drawing/2014/main" id="{5D9FE4C5-8EE6-463E-B84D-E8923B969DA2}"/>
              </a:ext>
            </a:extLst>
          </p:cNvPr>
          <p:cNvSpPr>
            <a:spLocks noChangeArrowheads="1"/>
          </p:cNvSpPr>
          <p:nvPr/>
        </p:nvSpPr>
        <p:spPr bwMode="auto">
          <a:xfrm>
            <a:off x="1143000" y="527050"/>
            <a:ext cx="13652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9653" name="Rectangle 2">
            <a:extLst>
              <a:ext uri="{FF2B5EF4-FFF2-40B4-BE49-F238E27FC236}">
                <a16:creationId xmlns:a16="http://schemas.microsoft.com/office/drawing/2014/main" id="{47C46055-0628-4B73-9367-42C940E101C6}"/>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9654" name="Rectangle 3">
            <a:extLst>
              <a:ext uri="{FF2B5EF4-FFF2-40B4-BE49-F238E27FC236}">
                <a16:creationId xmlns:a16="http://schemas.microsoft.com/office/drawing/2014/main" id="{9135657B-49C3-4E1B-B265-BD1E293A3AD7}"/>
              </a:ext>
            </a:extLst>
          </p:cNvPr>
          <p:cNvSpPr>
            <a:spLocks noChangeArrowheads="1"/>
          </p:cNvSpPr>
          <p:nvPr/>
        </p:nvSpPr>
        <p:spPr bwMode="auto">
          <a:xfrm>
            <a:off x="1143000" y="9413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9655" name="Rectangle 5">
            <a:extLst>
              <a:ext uri="{FF2B5EF4-FFF2-40B4-BE49-F238E27FC236}">
                <a16:creationId xmlns:a16="http://schemas.microsoft.com/office/drawing/2014/main" id="{4B60990F-A675-4965-A590-3B93079A8874}"/>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9656" name="Rectangle 7">
            <a:extLst>
              <a:ext uri="{FF2B5EF4-FFF2-40B4-BE49-F238E27FC236}">
                <a16:creationId xmlns:a16="http://schemas.microsoft.com/office/drawing/2014/main" id="{DDCCC765-512A-4A17-B51A-6DA3F5810344}"/>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9657" name="Rectangle 11">
            <a:extLst>
              <a:ext uri="{FF2B5EF4-FFF2-40B4-BE49-F238E27FC236}">
                <a16:creationId xmlns:a16="http://schemas.microsoft.com/office/drawing/2014/main" id="{162F869C-92ED-4641-B946-D440560D77EF}"/>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9658" name="Rectangle 13">
            <a:extLst>
              <a:ext uri="{FF2B5EF4-FFF2-40B4-BE49-F238E27FC236}">
                <a16:creationId xmlns:a16="http://schemas.microsoft.com/office/drawing/2014/main" id="{1CE2DF11-FBB3-43FA-931B-6C916A3F5D40}"/>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9659" name="Rectangle 14">
            <a:extLst>
              <a:ext uri="{FF2B5EF4-FFF2-40B4-BE49-F238E27FC236}">
                <a16:creationId xmlns:a16="http://schemas.microsoft.com/office/drawing/2014/main" id="{A8F2028F-86F2-435F-A805-CFDC0E4AE68C}"/>
              </a:ext>
            </a:extLst>
          </p:cNvPr>
          <p:cNvSpPr>
            <a:spLocks noChangeArrowheads="1"/>
          </p:cNvSpPr>
          <p:nvPr/>
        </p:nvSpPr>
        <p:spPr bwMode="auto">
          <a:xfrm>
            <a:off x="1143000" y="9413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9660" name="Rectangle 2">
            <a:extLst>
              <a:ext uri="{FF2B5EF4-FFF2-40B4-BE49-F238E27FC236}">
                <a16:creationId xmlns:a16="http://schemas.microsoft.com/office/drawing/2014/main" id="{3FBFA96B-DDDE-42E2-B705-9CF33070795C}"/>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9661" name="Rectangle 3">
            <a:extLst>
              <a:ext uri="{FF2B5EF4-FFF2-40B4-BE49-F238E27FC236}">
                <a16:creationId xmlns:a16="http://schemas.microsoft.com/office/drawing/2014/main" id="{3049B63E-03D5-4483-901B-D4DA267F0A05}"/>
              </a:ext>
            </a:extLst>
          </p:cNvPr>
          <p:cNvSpPr>
            <a:spLocks noChangeArrowheads="1"/>
          </p:cNvSpPr>
          <p:nvPr/>
        </p:nvSpPr>
        <p:spPr bwMode="auto">
          <a:xfrm>
            <a:off x="1143000" y="569913"/>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9662" name="Rectangle 5">
            <a:extLst>
              <a:ext uri="{FF2B5EF4-FFF2-40B4-BE49-F238E27FC236}">
                <a16:creationId xmlns:a16="http://schemas.microsoft.com/office/drawing/2014/main" id="{10DACD55-17F8-481C-BD01-B25D049E1BEA}"/>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9663" name="Rectangle 6">
            <a:extLst>
              <a:ext uri="{FF2B5EF4-FFF2-40B4-BE49-F238E27FC236}">
                <a16:creationId xmlns:a16="http://schemas.microsoft.com/office/drawing/2014/main" id="{B691D4B5-E830-452D-825A-B24256978AD8}"/>
              </a:ext>
            </a:extLst>
          </p:cNvPr>
          <p:cNvSpPr>
            <a:spLocks noChangeArrowheads="1"/>
          </p:cNvSpPr>
          <p:nvPr/>
        </p:nvSpPr>
        <p:spPr bwMode="auto">
          <a:xfrm>
            <a:off x="1143000" y="577850"/>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9664" name="Rectangle 8">
            <a:extLst>
              <a:ext uri="{FF2B5EF4-FFF2-40B4-BE49-F238E27FC236}">
                <a16:creationId xmlns:a16="http://schemas.microsoft.com/office/drawing/2014/main" id="{12CB915E-72FF-43CD-9D81-2AEB218E0AED}"/>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9665" name="Rectangle 9">
            <a:extLst>
              <a:ext uri="{FF2B5EF4-FFF2-40B4-BE49-F238E27FC236}">
                <a16:creationId xmlns:a16="http://schemas.microsoft.com/office/drawing/2014/main" id="{A74B461C-B520-4D33-9AD3-3B7FCF5A25DB}"/>
              </a:ext>
            </a:extLst>
          </p:cNvPr>
          <p:cNvSpPr>
            <a:spLocks noChangeArrowheads="1"/>
          </p:cNvSpPr>
          <p:nvPr/>
        </p:nvSpPr>
        <p:spPr bwMode="auto">
          <a:xfrm>
            <a:off x="1143000" y="569913"/>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9666" name="Rectangle 11">
            <a:extLst>
              <a:ext uri="{FF2B5EF4-FFF2-40B4-BE49-F238E27FC236}">
                <a16:creationId xmlns:a16="http://schemas.microsoft.com/office/drawing/2014/main" id="{7C7F2EAA-8391-4DDB-BDD4-25FE5C90D2BA}"/>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9667" name="Rectangle 12">
            <a:extLst>
              <a:ext uri="{FF2B5EF4-FFF2-40B4-BE49-F238E27FC236}">
                <a16:creationId xmlns:a16="http://schemas.microsoft.com/office/drawing/2014/main" id="{44FED11B-459C-406D-AC38-FEF68F036602}"/>
              </a:ext>
            </a:extLst>
          </p:cNvPr>
          <p:cNvSpPr>
            <a:spLocks noChangeArrowheads="1"/>
          </p:cNvSpPr>
          <p:nvPr/>
        </p:nvSpPr>
        <p:spPr bwMode="auto">
          <a:xfrm>
            <a:off x="1143000" y="569913"/>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69668" name="Rectangle 14">
            <a:extLst>
              <a:ext uri="{FF2B5EF4-FFF2-40B4-BE49-F238E27FC236}">
                <a16:creationId xmlns:a16="http://schemas.microsoft.com/office/drawing/2014/main" id="{CE81B094-7AF6-4EF8-A554-39DE3B193309}"/>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69669" name="Rectangle 15">
            <a:extLst>
              <a:ext uri="{FF2B5EF4-FFF2-40B4-BE49-F238E27FC236}">
                <a16:creationId xmlns:a16="http://schemas.microsoft.com/office/drawing/2014/main" id="{7C1223F7-601C-412B-BF25-0CCBAD60E5E6}"/>
              </a:ext>
            </a:extLst>
          </p:cNvPr>
          <p:cNvSpPr>
            <a:spLocks noChangeArrowheads="1"/>
          </p:cNvSpPr>
          <p:nvPr/>
        </p:nvSpPr>
        <p:spPr bwMode="auto">
          <a:xfrm>
            <a:off x="1143000" y="569913"/>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7" name="Date Placeholder 6">
            <a:extLst>
              <a:ext uri="{FF2B5EF4-FFF2-40B4-BE49-F238E27FC236}">
                <a16:creationId xmlns:a16="http://schemas.microsoft.com/office/drawing/2014/main" id="{CA42C20B-C49D-43B2-BCB1-DB1F257F95A3}"/>
              </a:ext>
            </a:extLst>
          </p:cNvPr>
          <p:cNvSpPr>
            <a:spLocks noGrp="1"/>
          </p:cNvSpPr>
          <p:nvPr>
            <p:ph type="dt" sz="quarter" idx="10"/>
          </p:nvPr>
        </p:nvSpPr>
        <p:spPr/>
        <p:txBody>
          <a:bodyPr/>
          <a:lstStyle/>
          <a:p>
            <a:pPr>
              <a:defRPr/>
            </a:pPr>
            <a:r>
              <a:rPr lang="en-US"/>
              <a:t>RNSengupta, DoMS, IIT Kanpur, INDIA</a:t>
            </a:r>
          </a:p>
        </p:txBody>
      </p:sp>
      <p:sp>
        <p:nvSpPr>
          <p:cNvPr id="69671" name="Slide Number Placeholder 7">
            <a:extLst>
              <a:ext uri="{FF2B5EF4-FFF2-40B4-BE49-F238E27FC236}">
                <a16:creationId xmlns:a16="http://schemas.microsoft.com/office/drawing/2014/main" id="{F309EC37-78B3-4268-AECA-F46C74C7786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419339E2-3C4E-4C4A-BEE0-FCA39C12A1CB}" type="slidenum">
              <a:rPr lang="en-US" altLang="en-US" sz="1000"/>
              <a:pPr>
                <a:spcBef>
                  <a:spcPct val="0"/>
                </a:spcBef>
                <a:buFontTx/>
                <a:buNone/>
              </a:pPr>
              <a:t>26</a:t>
            </a:fld>
            <a:endParaRPr lang="en-US" altLang="en-US" sz="1000"/>
          </a:p>
        </p:txBody>
      </p:sp>
      <p:sp>
        <p:nvSpPr>
          <p:cNvPr id="9" name="Footer Placeholder 8">
            <a:extLst>
              <a:ext uri="{FF2B5EF4-FFF2-40B4-BE49-F238E27FC236}">
                <a16:creationId xmlns:a16="http://schemas.microsoft.com/office/drawing/2014/main" id="{FEA0C6B8-58C8-433B-A3BE-4317E1AB5567}"/>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a:extLst>
              <a:ext uri="{FF2B5EF4-FFF2-40B4-BE49-F238E27FC236}">
                <a16:creationId xmlns:a16="http://schemas.microsoft.com/office/drawing/2014/main" id="{A1A66078-BF1E-4E5A-98E5-47A8108243D6}"/>
              </a:ext>
            </a:extLst>
          </p:cNvPr>
          <p:cNvSpPr>
            <a:spLocks noGrp="1" noChangeArrowheads="1"/>
          </p:cNvSpPr>
          <p:nvPr>
            <p:ph type="title"/>
          </p:nvPr>
        </p:nvSpPr>
        <p:spPr/>
        <p:txBody>
          <a:bodyPr/>
          <a:lstStyle/>
          <a:p>
            <a:pPr eaLnBrk="1" hangingPunct="1"/>
            <a:r>
              <a:rPr lang="en-US" altLang="en-US" sz="2700" b="1">
                <a:solidFill>
                  <a:srgbClr val="0000FF"/>
                </a:solidFill>
                <a:cs typeface="Arial" panose="020B0604020202020204" pitchFamily="34" charset="0"/>
              </a:rPr>
              <a:t>Introduction to ARMA (1,1) Process</a:t>
            </a:r>
            <a:endParaRPr lang="en-IN" altLang="en-US" sz="2700" b="1">
              <a:solidFill>
                <a:srgbClr val="0000FF"/>
              </a:solidFill>
              <a:cs typeface="Arial" panose="020B0604020202020204" pitchFamily="34" charset="0"/>
            </a:endParaRPr>
          </a:p>
        </p:txBody>
      </p:sp>
      <p:sp>
        <p:nvSpPr>
          <p:cNvPr id="80899" name="Rectangle 2">
            <a:extLst>
              <a:ext uri="{FF2B5EF4-FFF2-40B4-BE49-F238E27FC236}">
                <a16:creationId xmlns:a16="http://schemas.microsoft.com/office/drawing/2014/main" id="{5BBBA0E7-65DF-4DF7-841B-A549D8EEB6D8}"/>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0900" name="Rectangle 3">
            <a:extLst>
              <a:ext uri="{FF2B5EF4-FFF2-40B4-BE49-F238E27FC236}">
                <a16:creationId xmlns:a16="http://schemas.microsoft.com/office/drawing/2014/main" id="{2B327A11-CAB7-4DF7-B90C-7F270D42E02D}"/>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0901" name="Rectangle 5">
            <a:extLst>
              <a:ext uri="{FF2B5EF4-FFF2-40B4-BE49-F238E27FC236}">
                <a16:creationId xmlns:a16="http://schemas.microsoft.com/office/drawing/2014/main" id="{DD8C6959-C449-4F41-88E4-A1A9749C8752}"/>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0902" name="Rectangle 6">
            <a:extLst>
              <a:ext uri="{FF2B5EF4-FFF2-40B4-BE49-F238E27FC236}">
                <a16:creationId xmlns:a16="http://schemas.microsoft.com/office/drawing/2014/main" id="{4ADBB09E-A68D-4766-BC73-8C7C47D948EC}"/>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0903" name="Rectangle 8">
            <a:extLst>
              <a:ext uri="{FF2B5EF4-FFF2-40B4-BE49-F238E27FC236}">
                <a16:creationId xmlns:a16="http://schemas.microsoft.com/office/drawing/2014/main" id="{0667B69E-19B4-4F30-9BE0-C766EA807777}"/>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0904" name="Rectangle 10">
            <a:extLst>
              <a:ext uri="{FF2B5EF4-FFF2-40B4-BE49-F238E27FC236}">
                <a16:creationId xmlns:a16="http://schemas.microsoft.com/office/drawing/2014/main" id="{F7DC3BD8-F5C3-4F40-BCCD-AE3D8800586B}"/>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0905" name="Rectangle 12">
            <a:extLst>
              <a:ext uri="{FF2B5EF4-FFF2-40B4-BE49-F238E27FC236}">
                <a16:creationId xmlns:a16="http://schemas.microsoft.com/office/drawing/2014/main" id="{FEA93CF6-965B-4A74-BD94-1C2E024915EF}"/>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0906" name="Rectangle 13">
            <a:extLst>
              <a:ext uri="{FF2B5EF4-FFF2-40B4-BE49-F238E27FC236}">
                <a16:creationId xmlns:a16="http://schemas.microsoft.com/office/drawing/2014/main" id="{00F22600-B7E8-463B-B5ED-A7B5036BF48B}"/>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52235" name="Content Placeholder 19">
            <a:extLst>
              <a:ext uri="{FF2B5EF4-FFF2-40B4-BE49-F238E27FC236}">
                <a16:creationId xmlns:a16="http://schemas.microsoft.com/office/drawing/2014/main" id="{F8D63D99-0AEB-4B9E-8D23-564F9D514073}"/>
              </a:ext>
            </a:extLst>
          </p:cNvPr>
          <p:cNvSpPr>
            <a:spLocks noGrp="1" noChangeArrowheads="1"/>
          </p:cNvSpPr>
          <p:nvPr>
            <p:ph idx="1"/>
          </p:nvPr>
        </p:nvSpPr>
        <p:spPr>
          <a:xfrm>
            <a:off x="381000" y="1257300"/>
            <a:ext cx="8534400" cy="3394075"/>
          </a:xfrm>
        </p:spPr>
        <p:txBody>
          <a:bodyPr/>
          <a:lstStyle/>
          <a:p>
            <a:pPr algn="just">
              <a:buFont typeface="Wingdings" panose="05000000000000000000" pitchFamily="2" charset="2"/>
              <a:buChar char="§"/>
              <a:defRPr/>
            </a:pPr>
            <a:r>
              <a:rPr lang="en-US" altLang="en-US" sz="2200" dirty="0"/>
              <a:t>The time series {</a:t>
            </a:r>
            <a:r>
              <a:rPr lang="en-US" altLang="en-US" sz="2200" dirty="0" err="1"/>
              <a:t>X</a:t>
            </a:r>
            <a:r>
              <a:rPr lang="en-US" altLang="en-US" sz="2200" baseline="-25000" dirty="0" err="1"/>
              <a:t>t</a:t>
            </a:r>
            <a:r>
              <a:rPr lang="en-US" altLang="en-US" sz="2200" dirty="0"/>
              <a:t>} is an </a:t>
            </a:r>
            <a:r>
              <a:rPr lang="en-US" altLang="en-US" sz="2200" b="1" dirty="0">
                <a:solidFill>
                  <a:srgbClr val="FF0000"/>
                </a:solidFill>
              </a:rPr>
              <a:t>Auto Regressive Moving Average ARMA(1,1) </a:t>
            </a:r>
            <a:r>
              <a:rPr lang="en-US" altLang="en-US" sz="2200" dirty="0"/>
              <a:t>process if it is stationary and satisfies (for every t), </a:t>
            </a:r>
            <a:r>
              <a:rPr lang="en-US" altLang="en-US" sz="2200" dirty="0" err="1"/>
              <a:t>X</a:t>
            </a:r>
            <a:r>
              <a:rPr lang="en-US" altLang="en-US" sz="2200" baseline="-25000" dirty="0" err="1"/>
              <a:t>t</a:t>
            </a:r>
            <a:r>
              <a:rPr lang="en-US" altLang="en-US" sz="2200" dirty="0"/>
              <a:t> = </a:t>
            </a:r>
            <a:r>
              <a:rPr lang="el-GR" altLang="en-US" sz="2200" dirty="0">
                <a:latin typeface="Times New Roman" panose="02020603050405020304" pitchFamily="18" charset="0"/>
                <a:cs typeface="Times New Roman" panose="02020603050405020304" pitchFamily="18" charset="0"/>
                <a:sym typeface="Symbol" panose="05050102010706020507" pitchFamily="18" charset="2"/>
              </a:rPr>
              <a:t></a:t>
            </a:r>
            <a:r>
              <a:rPr lang="en-US" altLang="en-US" sz="2200" dirty="0" err="1">
                <a:latin typeface="Times New Roman" panose="02020603050405020304" pitchFamily="18" charset="0"/>
                <a:cs typeface="Times New Roman" panose="02020603050405020304" pitchFamily="18" charset="0"/>
                <a:sym typeface="Symbol" panose="05050102010706020507" pitchFamily="18" charset="2"/>
              </a:rPr>
              <a:t>X</a:t>
            </a:r>
            <a:r>
              <a:rPr lang="en-US" altLang="en-US" sz="2200" baseline="-25000" dirty="0" err="1">
                <a:latin typeface="Times New Roman" panose="02020603050405020304" pitchFamily="18" charset="0"/>
                <a:cs typeface="Times New Roman" panose="02020603050405020304" pitchFamily="18" charset="0"/>
                <a:sym typeface="Symbol" panose="05050102010706020507" pitchFamily="18" charset="2"/>
              </a:rPr>
              <a:t>t</a:t>
            </a:r>
            <a:r>
              <a:rPr lang="en-US" altLang="en-US" sz="2200" baseline="-25000" dirty="0">
                <a:sym typeface="Symbol" panose="05050102010706020507" pitchFamily="18" charset="2"/>
              </a:rPr>
              <a:t>  1</a:t>
            </a:r>
            <a:r>
              <a:rPr lang="en-US" altLang="en-US" sz="2200" dirty="0">
                <a:sym typeface="Symbol" panose="05050102010706020507" pitchFamily="18" charset="2"/>
              </a:rPr>
              <a:t> = </a:t>
            </a:r>
            <a:r>
              <a:rPr lang="en-US" altLang="en-US" sz="2200" baseline="-25000" dirty="0">
                <a:sym typeface="Symbol" panose="05050102010706020507" pitchFamily="18" charset="2"/>
              </a:rPr>
              <a:t>t</a:t>
            </a:r>
            <a:r>
              <a:rPr lang="en-US" altLang="en-US" sz="2200" dirty="0">
                <a:sym typeface="Symbol" panose="05050102010706020507" pitchFamily="18" charset="2"/>
              </a:rPr>
              <a:t> + </a:t>
            </a:r>
            <a:r>
              <a:rPr lang="en-US" altLang="en-US" sz="2200" baseline="-25000" dirty="0">
                <a:latin typeface="Times New Roman" panose="02020603050405020304" pitchFamily="18" charset="0"/>
                <a:cs typeface="Times New Roman" panose="02020603050405020304" pitchFamily="18" charset="0"/>
                <a:sym typeface="Symbol" panose="05050102010706020507" pitchFamily="18" charset="2"/>
              </a:rPr>
              <a:t>t</a:t>
            </a:r>
            <a:r>
              <a:rPr lang="en-US" altLang="en-US" sz="2200" baseline="-25000" dirty="0">
                <a:sym typeface="Symbol" panose="05050102010706020507" pitchFamily="18" charset="2"/>
              </a:rPr>
              <a:t>  1</a:t>
            </a:r>
          </a:p>
          <a:p>
            <a:pPr algn="just">
              <a:buFont typeface="Wingdings" panose="05000000000000000000" pitchFamily="2" charset="2"/>
              <a:buChar char="§"/>
              <a:defRPr/>
            </a:pPr>
            <a:r>
              <a:rPr lang="en-US" altLang="en-US" sz="2200" dirty="0"/>
              <a:t>Using Backward shift operator B, it can be written as </a:t>
            </a:r>
            <a:r>
              <a:rPr lang="el-GR" altLang="en-US" sz="2200" dirty="0">
                <a:latin typeface="Times New Roman" panose="02020603050405020304" pitchFamily="18" charset="0"/>
                <a:cs typeface="Times New Roman" panose="02020603050405020304" pitchFamily="18" charset="0"/>
                <a:sym typeface="Symbol" panose="05050102010706020507" pitchFamily="18" charset="2"/>
              </a:rPr>
              <a:t></a:t>
            </a:r>
            <a:r>
              <a:rPr lang="en-US" altLang="en-US" sz="2200" dirty="0">
                <a:latin typeface="Times New Roman" panose="02020603050405020304" pitchFamily="18" charset="0"/>
                <a:cs typeface="Times New Roman" panose="02020603050405020304" pitchFamily="18" charset="0"/>
                <a:sym typeface="Symbol" panose="05050102010706020507" pitchFamily="18" charset="2"/>
              </a:rPr>
              <a:t>(B)</a:t>
            </a:r>
            <a:r>
              <a:rPr lang="en-US" altLang="en-US" sz="2200" dirty="0" err="1">
                <a:latin typeface="Times New Roman" panose="02020603050405020304" pitchFamily="18" charset="0"/>
                <a:cs typeface="Times New Roman" panose="02020603050405020304" pitchFamily="18" charset="0"/>
                <a:sym typeface="Symbol" panose="05050102010706020507" pitchFamily="18" charset="2"/>
              </a:rPr>
              <a:t>Xt</a:t>
            </a:r>
            <a:r>
              <a:rPr lang="en-US" altLang="en-US" sz="2200" dirty="0">
                <a:latin typeface="Times New Roman" panose="02020603050405020304" pitchFamily="18" charset="0"/>
                <a:cs typeface="Times New Roman" panose="02020603050405020304" pitchFamily="18" charset="0"/>
                <a:sym typeface="Symbol" panose="05050102010706020507" pitchFamily="18" charset="2"/>
              </a:rPr>
              <a:t> = </a:t>
            </a:r>
            <a:r>
              <a:rPr lang="en-US" altLang="en-US" sz="2200" dirty="0">
                <a:sym typeface="Symbol" panose="05050102010706020507" pitchFamily="18" charset="2"/>
              </a:rPr>
              <a:t>(B) </a:t>
            </a:r>
            <a:r>
              <a:rPr lang="en-US" altLang="en-US" sz="2200" baseline="-25000" dirty="0">
                <a:sym typeface="Symbol" panose="05050102010706020507" pitchFamily="18" charset="2"/>
              </a:rPr>
              <a:t>t</a:t>
            </a:r>
            <a:r>
              <a:rPr lang="en-US" altLang="en-US" sz="2200" dirty="0">
                <a:sym typeface="Symbol" panose="05050102010706020507" pitchFamily="18" charset="2"/>
              </a:rPr>
              <a:t>, where </a:t>
            </a:r>
            <a:r>
              <a:rPr lang="el-GR" altLang="en-US" sz="2200" dirty="0">
                <a:latin typeface="Times New Roman" panose="02020603050405020304" pitchFamily="18" charset="0"/>
                <a:cs typeface="Times New Roman" panose="02020603050405020304" pitchFamily="18" charset="0"/>
                <a:sym typeface="Symbol" panose="05050102010706020507" pitchFamily="18" charset="2"/>
              </a:rPr>
              <a:t></a:t>
            </a:r>
            <a:r>
              <a:rPr lang="en-US" altLang="en-US" sz="2200" dirty="0">
                <a:latin typeface="Times New Roman" panose="02020603050405020304" pitchFamily="18" charset="0"/>
                <a:cs typeface="Times New Roman" panose="02020603050405020304" pitchFamily="18" charset="0"/>
                <a:sym typeface="Symbol" panose="05050102010706020507" pitchFamily="18" charset="2"/>
              </a:rPr>
              <a:t>(B) and </a:t>
            </a:r>
            <a:r>
              <a:rPr lang="en-US" altLang="en-US" sz="2200" dirty="0">
                <a:sym typeface="Symbol" panose="05050102010706020507" pitchFamily="18" charset="2"/>
              </a:rPr>
              <a:t>(B) are linear filters</a:t>
            </a:r>
          </a:p>
          <a:p>
            <a:pPr marL="0" indent="0" algn="just">
              <a:buFontTx/>
              <a:buNone/>
              <a:defRPr/>
            </a:pPr>
            <a:r>
              <a:rPr lang="en-US" altLang="en-US" sz="2200" dirty="0"/>
              <a:t>Where</a:t>
            </a:r>
          </a:p>
          <a:p>
            <a:pPr lvl="1" algn="just">
              <a:buFont typeface="Wingdings" panose="05000000000000000000" pitchFamily="2" charset="2"/>
              <a:buChar char="v"/>
              <a:defRPr/>
            </a:pPr>
            <a:r>
              <a:rPr lang="en-US" altLang="en-US" sz="2200" dirty="0"/>
              <a:t>{</a:t>
            </a:r>
            <a:r>
              <a:rPr lang="en-US" altLang="en-US" sz="2200" dirty="0">
                <a:sym typeface="Symbol" panose="05050102010706020507" pitchFamily="18" charset="2"/>
              </a:rPr>
              <a:t></a:t>
            </a:r>
            <a:r>
              <a:rPr lang="en-US" altLang="en-US" sz="2200" baseline="-25000" dirty="0"/>
              <a:t>t</a:t>
            </a:r>
            <a:r>
              <a:rPr lang="en-US" altLang="en-US" sz="2200" dirty="0"/>
              <a:t>} ~ WN(0, </a:t>
            </a:r>
            <a:r>
              <a:rPr lang="el-GR" altLang="en-US" sz="2200" dirty="0"/>
              <a:t>σ</a:t>
            </a:r>
            <a:r>
              <a:rPr lang="en-US" altLang="en-US" sz="2200" baseline="30000" dirty="0"/>
              <a:t>2</a:t>
            </a:r>
            <a:r>
              <a:rPr lang="en-US" altLang="en-US" sz="2200" dirty="0"/>
              <a:t>) and </a:t>
            </a:r>
            <a:r>
              <a:rPr lang="el-GR" altLang="en-US" sz="2200" dirty="0">
                <a:latin typeface="Times New Roman" panose="02020603050405020304" pitchFamily="18" charset="0"/>
                <a:cs typeface="Times New Roman" panose="02020603050405020304" pitchFamily="18" charset="0"/>
                <a:sym typeface="Symbol" panose="05050102010706020507" pitchFamily="18" charset="2"/>
              </a:rPr>
              <a:t></a:t>
            </a:r>
            <a:r>
              <a:rPr lang="en-US" altLang="en-US" sz="2200" dirty="0">
                <a:latin typeface="Times New Roman" panose="02020603050405020304" pitchFamily="18" charset="0"/>
                <a:cs typeface="Times New Roman" panose="02020603050405020304" pitchFamily="18" charset="0"/>
                <a:sym typeface="Symbol" panose="05050102010706020507" pitchFamily="18" charset="2"/>
              </a:rPr>
              <a:t> + </a:t>
            </a:r>
            <a:r>
              <a:rPr lang="en-US" altLang="en-US" sz="2200" dirty="0">
                <a:sym typeface="Symbol" panose="05050102010706020507" pitchFamily="18" charset="2"/>
              </a:rPr>
              <a:t>  0</a:t>
            </a:r>
          </a:p>
          <a:p>
            <a:pPr lvl="1" algn="just">
              <a:buFont typeface="Wingdings" panose="05000000000000000000" pitchFamily="2" charset="2"/>
              <a:buChar char="v"/>
              <a:defRPr/>
            </a:pPr>
            <a:r>
              <a:rPr lang="en-US" altLang="en-US" sz="2200" dirty="0">
                <a:sym typeface="Symbol" panose="05050102010706020507" pitchFamily="18" charset="2"/>
              </a:rPr>
              <a:t>(B) = 1 + B</a:t>
            </a:r>
          </a:p>
          <a:p>
            <a:pPr lvl="1" algn="just">
              <a:buFont typeface="Wingdings" panose="05000000000000000000" pitchFamily="2" charset="2"/>
              <a:buChar char="v"/>
              <a:defRPr/>
            </a:pPr>
            <a:r>
              <a:rPr lang="el-GR" altLang="en-US" sz="2200" dirty="0">
                <a:latin typeface="Times New Roman" panose="02020603050405020304" pitchFamily="18" charset="0"/>
                <a:cs typeface="Times New Roman" panose="02020603050405020304" pitchFamily="18" charset="0"/>
                <a:sym typeface="Symbol" panose="05050102010706020507" pitchFamily="18" charset="2"/>
              </a:rPr>
              <a:t></a:t>
            </a:r>
            <a:r>
              <a:rPr lang="en-US" altLang="en-US" sz="2200" dirty="0">
                <a:latin typeface="Times New Roman" panose="02020603050405020304" pitchFamily="18" charset="0"/>
                <a:cs typeface="Times New Roman" panose="02020603050405020304" pitchFamily="18" charset="0"/>
                <a:sym typeface="Symbol" panose="05050102010706020507" pitchFamily="18" charset="2"/>
              </a:rPr>
              <a:t>(B) = 1 </a:t>
            </a:r>
            <a:r>
              <a:rPr lang="en-US" altLang="en-US" sz="2200" dirty="0">
                <a:sym typeface="Symbol" panose="05050102010706020507" pitchFamily="18" charset="2"/>
              </a:rPr>
              <a:t> </a:t>
            </a:r>
            <a:r>
              <a:rPr lang="el-GR" altLang="en-US" sz="2200" dirty="0">
                <a:latin typeface="Times New Roman" panose="02020603050405020304" pitchFamily="18" charset="0"/>
                <a:cs typeface="Times New Roman" panose="02020603050405020304" pitchFamily="18" charset="0"/>
                <a:sym typeface="Symbol" panose="05050102010706020507" pitchFamily="18" charset="2"/>
              </a:rPr>
              <a:t></a:t>
            </a:r>
            <a:r>
              <a:rPr lang="en-US" altLang="en-US" sz="2200" dirty="0">
                <a:latin typeface="Times New Roman" panose="02020603050405020304" pitchFamily="18" charset="0"/>
                <a:cs typeface="Times New Roman" panose="02020603050405020304" pitchFamily="18" charset="0"/>
                <a:sym typeface="Symbol" panose="05050102010706020507" pitchFamily="18" charset="2"/>
              </a:rPr>
              <a:t>B</a:t>
            </a:r>
            <a:endParaRPr lang="en-IN" altLang="en-US" sz="2200" b="1" dirty="0"/>
          </a:p>
        </p:txBody>
      </p:sp>
      <p:sp>
        <p:nvSpPr>
          <p:cNvPr id="80908" name="Rectangle 2">
            <a:extLst>
              <a:ext uri="{FF2B5EF4-FFF2-40B4-BE49-F238E27FC236}">
                <a16:creationId xmlns:a16="http://schemas.microsoft.com/office/drawing/2014/main" id="{6C407193-880B-4FEC-A84A-A5601A2EE3AC}"/>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0909" name="Rectangle 3">
            <a:extLst>
              <a:ext uri="{FF2B5EF4-FFF2-40B4-BE49-F238E27FC236}">
                <a16:creationId xmlns:a16="http://schemas.microsoft.com/office/drawing/2014/main" id="{9613CF33-EF17-4652-AF1D-EAF905580E32}"/>
              </a:ext>
            </a:extLst>
          </p:cNvPr>
          <p:cNvSpPr>
            <a:spLocks noChangeArrowheads="1"/>
          </p:cNvSpPr>
          <p:nvPr/>
        </p:nvSpPr>
        <p:spPr bwMode="auto">
          <a:xfrm>
            <a:off x="1143000" y="60642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0910" name="Rectangle 5">
            <a:extLst>
              <a:ext uri="{FF2B5EF4-FFF2-40B4-BE49-F238E27FC236}">
                <a16:creationId xmlns:a16="http://schemas.microsoft.com/office/drawing/2014/main" id="{BBD53B36-F1CA-4DDD-89F6-EABBEC7521E7}"/>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0911" name="Rectangle 7">
            <a:extLst>
              <a:ext uri="{FF2B5EF4-FFF2-40B4-BE49-F238E27FC236}">
                <a16:creationId xmlns:a16="http://schemas.microsoft.com/office/drawing/2014/main" id="{E9E6FA3E-7BD1-4FA2-BE79-993E4727D102}"/>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0912" name="Rectangle 8">
            <a:extLst>
              <a:ext uri="{FF2B5EF4-FFF2-40B4-BE49-F238E27FC236}">
                <a16:creationId xmlns:a16="http://schemas.microsoft.com/office/drawing/2014/main" id="{FB896144-2618-4CBB-97F8-2C2876E698F4}"/>
              </a:ext>
            </a:extLst>
          </p:cNvPr>
          <p:cNvSpPr>
            <a:spLocks noChangeArrowheads="1"/>
          </p:cNvSpPr>
          <p:nvPr/>
        </p:nvSpPr>
        <p:spPr bwMode="auto">
          <a:xfrm>
            <a:off x="1143000" y="60642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0913" name="Rectangle 10">
            <a:extLst>
              <a:ext uri="{FF2B5EF4-FFF2-40B4-BE49-F238E27FC236}">
                <a16:creationId xmlns:a16="http://schemas.microsoft.com/office/drawing/2014/main" id="{44BC5AE6-407E-43FA-AA4E-8107724F8FD2}"/>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0914" name="Rectangle 11">
            <a:extLst>
              <a:ext uri="{FF2B5EF4-FFF2-40B4-BE49-F238E27FC236}">
                <a16:creationId xmlns:a16="http://schemas.microsoft.com/office/drawing/2014/main" id="{CF74257E-C1B9-4341-8B0E-84E98BFF6910}"/>
              </a:ext>
            </a:extLst>
          </p:cNvPr>
          <p:cNvSpPr>
            <a:spLocks noChangeArrowheads="1"/>
          </p:cNvSpPr>
          <p:nvPr/>
        </p:nvSpPr>
        <p:spPr bwMode="auto">
          <a:xfrm>
            <a:off x="1143000" y="527050"/>
            <a:ext cx="13652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0915" name="Rectangle 13">
            <a:extLst>
              <a:ext uri="{FF2B5EF4-FFF2-40B4-BE49-F238E27FC236}">
                <a16:creationId xmlns:a16="http://schemas.microsoft.com/office/drawing/2014/main" id="{AD30B955-6510-49FC-A238-4A1D69C2ECB3}"/>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0916" name="Rectangle 14">
            <a:extLst>
              <a:ext uri="{FF2B5EF4-FFF2-40B4-BE49-F238E27FC236}">
                <a16:creationId xmlns:a16="http://schemas.microsoft.com/office/drawing/2014/main" id="{1FE6DD8D-9BA4-4907-99C4-6E408EA63FCA}"/>
              </a:ext>
            </a:extLst>
          </p:cNvPr>
          <p:cNvSpPr>
            <a:spLocks noChangeArrowheads="1"/>
          </p:cNvSpPr>
          <p:nvPr/>
        </p:nvSpPr>
        <p:spPr bwMode="auto">
          <a:xfrm>
            <a:off x="1143000" y="527050"/>
            <a:ext cx="13652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0917" name="Rectangle 2">
            <a:extLst>
              <a:ext uri="{FF2B5EF4-FFF2-40B4-BE49-F238E27FC236}">
                <a16:creationId xmlns:a16="http://schemas.microsoft.com/office/drawing/2014/main" id="{97B387E4-C973-46EE-86AD-A85E47162786}"/>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0918" name="Rectangle 3">
            <a:extLst>
              <a:ext uri="{FF2B5EF4-FFF2-40B4-BE49-F238E27FC236}">
                <a16:creationId xmlns:a16="http://schemas.microsoft.com/office/drawing/2014/main" id="{06A97AF0-E687-4FD2-83AE-4216C40BED02}"/>
              </a:ext>
            </a:extLst>
          </p:cNvPr>
          <p:cNvSpPr>
            <a:spLocks noChangeArrowheads="1"/>
          </p:cNvSpPr>
          <p:nvPr/>
        </p:nvSpPr>
        <p:spPr bwMode="auto">
          <a:xfrm>
            <a:off x="1143000" y="9413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0919" name="Rectangle 5">
            <a:extLst>
              <a:ext uri="{FF2B5EF4-FFF2-40B4-BE49-F238E27FC236}">
                <a16:creationId xmlns:a16="http://schemas.microsoft.com/office/drawing/2014/main" id="{EB3CF90C-F09A-4C67-B9C1-6C844D0587C0}"/>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0920" name="Rectangle 7">
            <a:extLst>
              <a:ext uri="{FF2B5EF4-FFF2-40B4-BE49-F238E27FC236}">
                <a16:creationId xmlns:a16="http://schemas.microsoft.com/office/drawing/2014/main" id="{9DB7C809-9544-4378-8F36-30F06FB5443B}"/>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0921" name="Rectangle 11">
            <a:extLst>
              <a:ext uri="{FF2B5EF4-FFF2-40B4-BE49-F238E27FC236}">
                <a16:creationId xmlns:a16="http://schemas.microsoft.com/office/drawing/2014/main" id="{5FF46025-5701-4694-9491-7A95A1AA804A}"/>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0922" name="Rectangle 13">
            <a:extLst>
              <a:ext uri="{FF2B5EF4-FFF2-40B4-BE49-F238E27FC236}">
                <a16:creationId xmlns:a16="http://schemas.microsoft.com/office/drawing/2014/main" id="{47BEA11A-A78F-4DD1-B9E4-E19F0F431832}"/>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0923" name="Rectangle 14">
            <a:extLst>
              <a:ext uri="{FF2B5EF4-FFF2-40B4-BE49-F238E27FC236}">
                <a16:creationId xmlns:a16="http://schemas.microsoft.com/office/drawing/2014/main" id="{22B035B8-885B-4795-A118-B8B9A52CB23C}"/>
              </a:ext>
            </a:extLst>
          </p:cNvPr>
          <p:cNvSpPr>
            <a:spLocks noChangeArrowheads="1"/>
          </p:cNvSpPr>
          <p:nvPr/>
        </p:nvSpPr>
        <p:spPr bwMode="auto">
          <a:xfrm>
            <a:off x="1143000" y="9413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0924" name="Rectangle 2">
            <a:extLst>
              <a:ext uri="{FF2B5EF4-FFF2-40B4-BE49-F238E27FC236}">
                <a16:creationId xmlns:a16="http://schemas.microsoft.com/office/drawing/2014/main" id="{B1CB4E8C-404F-429C-883D-55907A2AC7BE}"/>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0925" name="Rectangle 3">
            <a:extLst>
              <a:ext uri="{FF2B5EF4-FFF2-40B4-BE49-F238E27FC236}">
                <a16:creationId xmlns:a16="http://schemas.microsoft.com/office/drawing/2014/main" id="{54D5E0E6-FBFD-496F-A0C6-A9FB6898FD67}"/>
              </a:ext>
            </a:extLst>
          </p:cNvPr>
          <p:cNvSpPr>
            <a:spLocks noChangeArrowheads="1"/>
          </p:cNvSpPr>
          <p:nvPr/>
        </p:nvSpPr>
        <p:spPr bwMode="auto">
          <a:xfrm>
            <a:off x="1143000" y="569913"/>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0926" name="Rectangle 5">
            <a:extLst>
              <a:ext uri="{FF2B5EF4-FFF2-40B4-BE49-F238E27FC236}">
                <a16:creationId xmlns:a16="http://schemas.microsoft.com/office/drawing/2014/main" id="{CB33F317-C4B6-49B5-BFDD-CD0076EC066E}"/>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0927" name="Rectangle 6">
            <a:extLst>
              <a:ext uri="{FF2B5EF4-FFF2-40B4-BE49-F238E27FC236}">
                <a16:creationId xmlns:a16="http://schemas.microsoft.com/office/drawing/2014/main" id="{98B2F79B-E3C2-461F-95A4-268826631B0D}"/>
              </a:ext>
            </a:extLst>
          </p:cNvPr>
          <p:cNvSpPr>
            <a:spLocks noChangeArrowheads="1"/>
          </p:cNvSpPr>
          <p:nvPr/>
        </p:nvSpPr>
        <p:spPr bwMode="auto">
          <a:xfrm>
            <a:off x="1143000" y="577850"/>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0928" name="Rectangle 8">
            <a:extLst>
              <a:ext uri="{FF2B5EF4-FFF2-40B4-BE49-F238E27FC236}">
                <a16:creationId xmlns:a16="http://schemas.microsoft.com/office/drawing/2014/main" id="{4C361A2A-C760-45AF-AA21-2C65A72B40EE}"/>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0929" name="Rectangle 9">
            <a:extLst>
              <a:ext uri="{FF2B5EF4-FFF2-40B4-BE49-F238E27FC236}">
                <a16:creationId xmlns:a16="http://schemas.microsoft.com/office/drawing/2014/main" id="{AACAEB3C-D84F-4CB0-9A65-2C0E26C716AD}"/>
              </a:ext>
            </a:extLst>
          </p:cNvPr>
          <p:cNvSpPr>
            <a:spLocks noChangeArrowheads="1"/>
          </p:cNvSpPr>
          <p:nvPr/>
        </p:nvSpPr>
        <p:spPr bwMode="auto">
          <a:xfrm>
            <a:off x="1143000" y="569913"/>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0930" name="Rectangle 11">
            <a:extLst>
              <a:ext uri="{FF2B5EF4-FFF2-40B4-BE49-F238E27FC236}">
                <a16:creationId xmlns:a16="http://schemas.microsoft.com/office/drawing/2014/main" id="{830E3930-2515-4030-BAD7-8FFB765CE6D5}"/>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0931" name="Rectangle 12">
            <a:extLst>
              <a:ext uri="{FF2B5EF4-FFF2-40B4-BE49-F238E27FC236}">
                <a16:creationId xmlns:a16="http://schemas.microsoft.com/office/drawing/2014/main" id="{EAB2EDA1-DB1E-475D-9F4B-4D414F15E91A}"/>
              </a:ext>
            </a:extLst>
          </p:cNvPr>
          <p:cNvSpPr>
            <a:spLocks noChangeArrowheads="1"/>
          </p:cNvSpPr>
          <p:nvPr/>
        </p:nvSpPr>
        <p:spPr bwMode="auto">
          <a:xfrm>
            <a:off x="1143000" y="569913"/>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0932" name="Rectangle 14">
            <a:extLst>
              <a:ext uri="{FF2B5EF4-FFF2-40B4-BE49-F238E27FC236}">
                <a16:creationId xmlns:a16="http://schemas.microsoft.com/office/drawing/2014/main" id="{D5C2D177-8FE7-4B2F-B2ED-4C025D1A41A0}"/>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0933" name="Rectangle 15">
            <a:extLst>
              <a:ext uri="{FF2B5EF4-FFF2-40B4-BE49-F238E27FC236}">
                <a16:creationId xmlns:a16="http://schemas.microsoft.com/office/drawing/2014/main" id="{35EC80F3-7673-47CE-81F3-AD56B8A15814}"/>
              </a:ext>
            </a:extLst>
          </p:cNvPr>
          <p:cNvSpPr>
            <a:spLocks noChangeArrowheads="1"/>
          </p:cNvSpPr>
          <p:nvPr/>
        </p:nvSpPr>
        <p:spPr bwMode="auto">
          <a:xfrm>
            <a:off x="1143000" y="569913"/>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7" name="Date Placeholder 6">
            <a:extLst>
              <a:ext uri="{FF2B5EF4-FFF2-40B4-BE49-F238E27FC236}">
                <a16:creationId xmlns:a16="http://schemas.microsoft.com/office/drawing/2014/main" id="{70453E1D-4027-48ED-88A2-18E13EF1D5DF}"/>
              </a:ext>
            </a:extLst>
          </p:cNvPr>
          <p:cNvSpPr>
            <a:spLocks noGrp="1"/>
          </p:cNvSpPr>
          <p:nvPr>
            <p:ph type="dt" sz="quarter" idx="10"/>
          </p:nvPr>
        </p:nvSpPr>
        <p:spPr/>
        <p:txBody>
          <a:bodyPr/>
          <a:lstStyle/>
          <a:p>
            <a:pPr>
              <a:defRPr/>
            </a:pPr>
            <a:r>
              <a:rPr lang="en-US"/>
              <a:t>RNSengupta, DoMS, IIT Kanpur, INDIA</a:t>
            </a:r>
          </a:p>
        </p:txBody>
      </p:sp>
      <p:sp>
        <p:nvSpPr>
          <p:cNvPr id="80935" name="Slide Number Placeholder 7">
            <a:extLst>
              <a:ext uri="{FF2B5EF4-FFF2-40B4-BE49-F238E27FC236}">
                <a16:creationId xmlns:a16="http://schemas.microsoft.com/office/drawing/2014/main" id="{18672933-E072-4289-8453-25C76FBDC7C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855F688B-0EBF-48F2-8C0C-33C1440CE428}" type="slidenum">
              <a:rPr lang="en-US" altLang="en-US" sz="1000"/>
              <a:pPr>
                <a:spcBef>
                  <a:spcPct val="0"/>
                </a:spcBef>
                <a:buFontTx/>
                <a:buNone/>
              </a:pPr>
              <a:t>27</a:t>
            </a:fld>
            <a:endParaRPr lang="en-US" altLang="en-US" sz="1000"/>
          </a:p>
        </p:txBody>
      </p:sp>
      <p:sp>
        <p:nvSpPr>
          <p:cNvPr id="9" name="Footer Placeholder 8">
            <a:extLst>
              <a:ext uri="{FF2B5EF4-FFF2-40B4-BE49-F238E27FC236}">
                <a16:creationId xmlns:a16="http://schemas.microsoft.com/office/drawing/2014/main" id="{677ACD02-C131-4D0C-8F13-55EF4CB9528C}"/>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a:extLst>
              <a:ext uri="{FF2B5EF4-FFF2-40B4-BE49-F238E27FC236}">
                <a16:creationId xmlns:a16="http://schemas.microsoft.com/office/drawing/2014/main" id="{92175816-6B23-4AB2-B3DB-CC23EA621587}"/>
              </a:ext>
            </a:extLst>
          </p:cNvPr>
          <p:cNvSpPr>
            <a:spLocks noGrp="1" noChangeArrowheads="1"/>
          </p:cNvSpPr>
          <p:nvPr>
            <p:ph type="title"/>
          </p:nvPr>
        </p:nvSpPr>
        <p:spPr/>
        <p:txBody>
          <a:bodyPr/>
          <a:lstStyle/>
          <a:p>
            <a:pPr eaLnBrk="1" hangingPunct="1"/>
            <a:r>
              <a:rPr lang="en-US" altLang="en-US" sz="2700" b="1">
                <a:solidFill>
                  <a:srgbClr val="0000FF"/>
                </a:solidFill>
                <a:cs typeface="Arial" panose="020B0604020202020204" pitchFamily="34" charset="0"/>
              </a:rPr>
              <a:t>Introduction to ARMA (1,1) Process</a:t>
            </a:r>
            <a:endParaRPr lang="en-IN" altLang="en-US" sz="2700" b="1">
              <a:solidFill>
                <a:srgbClr val="0000FF"/>
              </a:solidFill>
              <a:cs typeface="Arial" panose="020B0604020202020204" pitchFamily="34" charset="0"/>
            </a:endParaRPr>
          </a:p>
        </p:txBody>
      </p:sp>
      <p:sp>
        <p:nvSpPr>
          <p:cNvPr id="81923" name="Rectangle 2">
            <a:extLst>
              <a:ext uri="{FF2B5EF4-FFF2-40B4-BE49-F238E27FC236}">
                <a16:creationId xmlns:a16="http://schemas.microsoft.com/office/drawing/2014/main" id="{386CF8DF-AF65-4B78-B408-6B3401D918AA}"/>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1924" name="Rectangle 3">
            <a:extLst>
              <a:ext uri="{FF2B5EF4-FFF2-40B4-BE49-F238E27FC236}">
                <a16:creationId xmlns:a16="http://schemas.microsoft.com/office/drawing/2014/main" id="{1230F7C7-985E-495B-A8C8-7CBDC0C5150C}"/>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1925" name="Rectangle 5">
            <a:extLst>
              <a:ext uri="{FF2B5EF4-FFF2-40B4-BE49-F238E27FC236}">
                <a16:creationId xmlns:a16="http://schemas.microsoft.com/office/drawing/2014/main" id="{15EC4D0A-A655-4C4A-856B-16F472555FE1}"/>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1926" name="Rectangle 6">
            <a:extLst>
              <a:ext uri="{FF2B5EF4-FFF2-40B4-BE49-F238E27FC236}">
                <a16:creationId xmlns:a16="http://schemas.microsoft.com/office/drawing/2014/main" id="{2FFBDB7C-EAB4-4B65-AC54-7BADA622C4BF}"/>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1927" name="Rectangle 8">
            <a:extLst>
              <a:ext uri="{FF2B5EF4-FFF2-40B4-BE49-F238E27FC236}">
                <a16:creationId xmlns:a16="http://schemas.microsoft.com/office/drawing/2014/main" id="{7523118D-B6F3-416D-9C98-BAF791837B43}"/>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1928" name="Rectangle 10">
            <a:extLst>
              <a:ext uri="{FF2B5EF4-FFF2-40B4-BE49-F238E27FC236}">
                <a16:creationId xmlns:a16="http://schemas.microsoft.com/office/drawing/2014/main" id="{A8EB6E42-F374-4F01-956E-F5EB5986F89C}"/>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1929" name="Rectangle 12">
            <a:extLst>
              <a:ext uri="{FF2B5EF4-FFF2-40B4-BE49-F238E27FC236}">
                <a16:creationId xmlns:a16="http://schemas.microsoft.com/office/drawing/2014/main" id="{38371046-598F-4454-B20C-1D263C5957E6}"/>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1930" name="Rectangle 13">
            <a:extLst>
              <a:ext uri="{FF2B5EF4-FFF2-40B4-BE49-F238E27FC236}">
                <a16:creationId xmlns:a16="http://schemas.microsoft.com/office/drawing/2014/main" id="{7DA2BCB8-2B5C-4CAE-91FE-6E36C27929B8}"/>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27659" name="Content Placeholder 19">
            <a:extLst>
              <a:ext uri="{FF2B5EF4-FFF2-40B4-BE49-F238E27FC236}">
                <a16:creationId xmlns:a16="http://schemas.microsoft.com/office/drawing/2014/main" id="{DFF15DBD-283A-4728-AE4F-95F953DFCEF6}"/>
              </a:ext>
            </a:extLst>
          </p:cNvPr>
          <p:cNvSpPr>
            <a:spLocks noGrp="1" noChangeArrowheads="1"/>
          </p:cNvSpPr>
          <p:nvPr>
            <p:ph idx="1"/>
          </p:nvPr>
        </p:nvSpPr>
        <p:spPr>
          <a:xfrm>
            <a:off x="457200" y="857250"/>
            <a:ext cx="8305800" cy="3829050"/>
          </a:xfrm>
        </p:spPr>
        <p:txBody>
          <a:bodyPr/>
          <a:lstStyle/>
          <a:p>
            <a:pPr algn="just">
              <a:buFont typeface="Wingdings" panose="05000000000000000000" pitchFamily="2" charset="2"/>
              <a:buChar char="§"/>
              <a:defRPr/>
            </a:pPr>
            <a:r>
              <a:rPr lang="en-US" altLang="en-US" sz="1650" dirty="0"/>
              <a:t>Properties:</a:t>
            </a:r>
          </a:p>
          <a:p>
            <a:pPr marL="642938" lvl="1" indent="-342900" algn="just">
              <a:buFontTx/>
              <a:buAutoNum type="alphaLcParenR"/>
              <a:defRPr/>
            </a:pPr>
            <a:r>
              <a:rPr lang="en-US" altLang="en-US" sz="1650" dirty="0"/>
              <a:t>A stationary solution of </a:t>
            </a:r>
            <a:r>
              <a:rPr lang="en-US" altLang="en-US" sz="1650" b="1" dirty="0">
                <a:solidFill>
                  <a:srgbClr val="FF3300"/>
                </a:solidFill>
              </a:rPr>
              <a:t>ARMA (1,1)</a:t>
            </a:r>
            <a:r>
              <a:rPr lang="en-US" altLang="en-US" sz="1650" dirty="0"/>
              <a:t> equations exist if and only if</a:t>
            </a:r>
          </a:p>
          <a:p>
            <a:pPr marL="642938" lvl="1" indent="-342900" algn="just">
              <a:buFontTx/>
              <a:buAutoNum type="alphaLcParenR"/>
              <a:defRPr/>
            </a:pPr>
            <a:r>
              <a:rPr lang="en-US" altLang="en-US" sz="1650" dirty="0"/>
              <a:t>If          , then the unique stationary solution is given below.</a:t>
            </a:r>
          </a:p>
          <a:p>
            <a:pPr marL="642938" lvl="1" indent="-342900" algn="just">
              <a:buFontTx/>
              <a:buAutoNum type="alphaLcParenR"/>
              <a:defRPr/>
            </a:pPr>
            <a:r>
              <a:rPr lang="en-US" altLang="en-US" sz="1650" dirty="0"/>
              <a:t>Here, {</a:t>
            </a:r>
            <a:r>
              <a:rPr lang="en-US" altLang="en-US" sz="1650" dirty="0" err="1"/>
              <a:t>X</a:t>
            </a:r>
            <a:r>
              <a:rPr lang="en-US" altLang="en-US" sz="1650" baseline="-25000" dirty="0" err="1"/>
              <a:t>t</a:t>
            </a:r>
            <a:r>
              <a:rPr lang="en-US" altLang="en-US" sz="1650" dirty="0"/>
              <a:t>} is </a:t>
            </a:r>
            <a:r>
              <a:rPr lang="en-US" altLang="en-US" sz="1650" b="1" dirty="0">
                <a:solidFill>
                  <a:srgbClr val="FF0000"/>
                </a:solidFill>
              </a:rPr>
              <a:t>casual</a:t>
            </a:r>
            <a:r>
              <a:rPr lang="en-US" altLang="en-US" sz="1650" b="1" dirty="0"/>
              <a:t> </a:t>
            </a:r>
            <a:r>
              <a:rPr lang="en-US" altLang="en-US" sz="1650" dirty="0"/>
              <a:t>or casual function of {</a:t>
            </a:r>
            <a:r>
              <a:rPr lang="en-US" altLang="en-US" sz="1650" dirty="0">
                <a:sym typeface="Symbol" panose="05050102010706020507" pitchFamily="18" charset="2"/>
              </a:rPr>
              <a:t></a:t>
            </a:r>
            <a:r>
              <a:rPr lang="en-US" altLang="en-US" sz="1650" baseline="-25000" dirty="0"/>
              <a:t>t</a:t>
            </a:r>
            <a:r>
              <a:rPr lang="en-US" altLang="en-US" sz="1650" dirty="0"/>
              <a:t>}, as </a:t>
            </a:r>
            <a:r>
              <a:rPr lang="en-US" altLang="en-US" sz="1650" dirty="0" err="1"/>
              <a:t>X</a:t>
            </a:r>
            <a:r>
              <a:rPr lang="en-US" altLang="en-US" sz="1650" baseline="-25000" dirty="0" err="1"/>
              <a:t>t</a:t>
            </a:r>
            <a:r>
              <a:rPr lang="en-US" altLang="en-US" sz="1650" baseline="-25000" dirty="0"/>
              <a:t> </a:t>
            </a:r>
            <a:r>
              <a:rPr lang="en-US" altLang="en-US" sz="1650" dirty="0"/>
              <a:t> can be represented in terms of current and past values of </a:t>
            </a:r>
            <a:r>
              <a:rPr lang="en-US" altLang="en-US" sz="1650" dirty="0">
                <a:sym typeface="Symbol" panose="05050102010706020507" pitchFamily="18" charset="2"/>
              </a:rPr>
              <a:t> </a:t>
            </a:r>
            <a:r>
              <a:rPr lang="en-US" altLang="en-US" sz="1650" baseline="-25000" dirty="0"/>
              <a:t>s </a:t>
            </a:r>
            <a:r>
              <a:rPr lang="en-US" altLang="en-US" sz="1650" dirty="0"/>
              <a:t>, </a:t>
            </a:r>
            <a:r>
              <a:rPr lang="en-US" altLang="en-US" sz="1650" dirty="0" err="1"/>
              <a:t>s≤t</a:t>
            </a:r>
            <a:r>
              <a:rPr lang="en-US" altLang="en-US" sz="1650" dirty="0"/>
              <a:t>.</a:t>
            </a:r>
          </a:p>
          <a:p>
            <a:pPr marL="642938" lvl="1" indent="-342900" algn="just">
              <a:buFontTx/>
              <a:buAutoNum type="alphaLcParenR"/>
              <a:defRPr/>
            </a:pPr>
            <a:endParaRPr lang="en-US" altLang="en-US" sz="1650" baseline="-25000" dirty="0"/>
          </a:p>
          <a:p>
            <a:pPr marL="642938" lvl="1" indent="-342900" algn="just">
              <a:buFontTx/>
              <a:buAutoNum type="alphaLcParenR"/>
              <a:defRPr/>
            </a:pPr>
            <a:endParaRPr lang="en-US" altLang="en-US" sz="1650" dirty="0"/>
          </a:p>
          <a:p>
            <a:pPr marL="642938" lvl="1" indent="-342900" algn="just">
              <a:buFontTx/>
              <a:buAutoNum type="alphaLcParenR"/>
              <a:defRPr/>
            </a:pPr>
            <a:r>
              <a:rPr lang="en-US" altLang="en-US" sz="1650" dirty="0"/>
              <a:t>If            , then the unique solution is given as below. Here the solution is </a:t>
            </a:r>
            <a:r>
              <a:rPr lang="en-US" altLang="en-US" sz="1650" b="1" dirty="0"/>
              <a:t>non </a:t>
            </a:r>
            <a:r>
              <a:rPr lang="en-US" altLang="en-US" sz="1650" b="1" dirty="0">
                <a:solidFill>
                  <a:srgbClr val="FF0000"/>
                </a:solidFill>
              </a:rPr>
              <a:t>causal</a:t>
            </a:r>
            <a:r>
              <a:rPr lang="en-US" altLang="en-US" sz="1650" b="1" dirty="0"/>
              <a:t>, </a:t>
            </a:r>
            <a:r>
              <a:rPr lang="en-US" altLang="en-US" sz="1650" dirty="0"/>
              <a:t>since </a:t>
            </a:r>
            <a:r>
              <a:rPr lang="en-US" altLang="en-US" sz="1650" dirty="0" err="1"/>
              <a:t>X</a:t>
            </a:r>
            <a:r>
              <a:rPr lang="en-US" altLang="en-US" sz="1650" baseline="-25000" dirty="0" err="1"/>
              <a:t>t</a:t>
            </a:r>
            <a:r>
              <a:rPr lang="en-US" altLang="en-US" sz="1650" baseline="-25000" dirty="0"/>
              <a:t> </a:t>
            </a:r>
            <a:r>
              <a:rPr lang="en-US" altLang="en-US" sz="1650" dirty="0"/>
              <a:t> is function of </a:t>
            </a:r>
            <a:r>
              <a:rPr lang="en-US" altLang="en-US" sz="1650" dirty="0">
                <a:sym typeface="Symbol" panose="05050102010706020507" pitchFamily="18" charset="2"/>
              </a:rPr>
              <a:t> </a:t>
            </a:r>
            <a:r>
              <a:rPr lang="en-US" altLang="en-US" sz="1650" baseline="-25000" dirty="0"/>
              <a:t>s </a:t>
            </a:r>
            <a:r>
              <a:rPr lang="en-US" altLang="en-US" sz="1650" dirty="0"/>
              <a:t>, </a:t>
            </a:r>
            <a:r>
              <a:rPr lang="en-US" altLang="en-US" sz="1650" dirty="0" err="1"/>
              <a:t>s≥t</a:t>
            </a:r>
            <a:endParaRPr lang="en-US" altLang="en-US" sz="1650" dirty="0"/>
          </a:p>
          <a:p>
            <a:pPr marL="642938" lvl="1" indent="-342900" algn="just">
              <a:buFontTx/>
              <a:buNone/>
              <a:defRPr/>
            </a:pPr>
            <a:endParaRPr lang="en-US" altLang="en-US" sz="1650" b="1" dirty="0"/>
          </a:p>
          <a:p>
            <a:pPr marL="642938" lvl="1" indent="-342900" algn="just">
              <a:buFontTx/>
              <a:buNone/>
              <a:defRPr/>
            </a:pPr>
            <a:endParaRPr lang="en-IN" altLang="en-US" sz="1650" dirty="0"/>
          </a:p>
        </p:txBody>
      </p:sp>
      <p:sp>
        <p:nvSpPr>
          <p:cNvPr id="81932" name="Rectangle 2">
            <a:extLst>
              <a:ext uri="{FF2B5EF4-FFF2-40B4-BE49-F238E27FC236}">
                <a16:creationId xmlns:a16="http://schemas.microsoft.com/office/drawing/2014/main" id="{1A74B1AF-A784-4224-A9C6-C37B7B17B00D}"/>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1933" name="Rectangle 3">
            <a:extLst>
              <a:ext uri="{FF2B5EF4-FFF2-40B4-BE49-F238E27FC236}">
                <a16:creationId xmlns:a16="http://schemas.microsoft.com/office/drawing/2014/main" id="{83B0B6CB-FE86-4F57-AE87-33A89D1EDBCA}"/>
              </a:ext>
            </a:extLst>
          </p:cNvPr>
          <p:cNvSpPr>
            <a:spLocks noChangeArrowheads="1"/>
          </p:cNvSpPr>
          <p:nvPr/>
        </p:nvSpPr>
        <p:spPr bwMode="auto">
          <a:xfrm>
            <a:off x="1143000" y="60642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1934" name="Rectangle 5">
            <a:extLst>
              <a:ext uri="{FF2B5EF4-FFF2-40B4-BE49-F238E27FC236}">
                <a16:creationId xmlns:a16="http://schemas.microsoft.com/office/drawing/2014/main" id="{8BD03566-77A0-4EE7-8078-C41F5F88CD7E}"/>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1935" name="Rectangle 7">
            <a:extLst>
              <a:ext uri="{FF2B5EF4-FFF2-40B4-BE49-F238E27FC236}">
                <a16:creationId xmlns:a16="http://schemas.microsoft.com/office/drawing/2014/main" id="{96A15ABC-F5E0-4F4A-A4EE-588223EB9C3B}"/>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1936" name="Rectangle 8">
            <a:extLst>
              <a:ext uri="{FF2B5EF4-FFF2-40B4-BE49-F238E27FC236}">
                <a16:creationId xmlns:a16="http://schemas.microsoft.com/office/drawing/2014/main" id="{E74369F7-68F3-459C-A8EB-F4B0C449EA8D}"/>
              </a:ext>
            </a:extLst>
          </p:cNvPr>
          <p:cNvSpPr>
            <a:spLocks noChangeArrowheads="1"/>
          </p:cNvSpPr>
          <p:nvPr/>
        </p:nvSpPr>
        <p:spPr bwMode="auto">
          <a:xfrm>
            <a:off x="1143000" y="60642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1937" name="Rectangle 10">
            <a:extLst>
              <a:ext uri="{FF2B5EF4-FFF2-40B4-BE49-F238E27FC236}">
                <a16:creationId xmlns:a16="http://schemas.microsoft.com/office/drawing/2014/main" id="{1AE0E00F-164D-48E0-BC85-733CFFA206A1}"/>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1938" name="Rectangle 11">
            <a:extLst>
              <a:ext uri="{FF2B5EF4-FFF2-40B4-BE49-F238E27FC236}">
                <a16:creationId xmlns:a16="http://schemas.microsoft.com/office/drawing/2014/main" id="{6C5CC8C2-4A37-4B90-8AFC-443381BDD0B9}"/>
              </a:ext>
            </a:extLst>
          </p:cNvPr>
          <p:cNvSpPr>
            <a:spLocks noChangeArrowheads="1"/>
          </p:cNvSpPr>
          <p:nvPr/>
        </p:nvSpPr>
        <p:spPr bwMode="auto">
          <a:xfrm>
            <a:off x="1143000" y="527050"/>
            <a:ext cx="13652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1939" name="Rectangle 13">
            <a:extLst>
              <a:ext uri="{FF2B5EF4-FFF2-40B4-BE49-F238E27FC236}">
                <a16:creationId xmlns:a16="http://schemas.microsoft.com/office/drawing/2014/main" id="{96222C5F-86D2-49FE-BEEF-DDDFC211F390}"/>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1940" name="Rectangle 14">
            <a:extLst>
              <a:ext uri="{FF2B5EF4-FFF2-40B4-BE49-F238E27FC236}">
                <a16:creationId xmlns:a16="http://schemas.microsoft.com/office/drawing/2014/main" id="{96B69DC7-0E24-4B57-8DE8-293132F28F55}"/>
              </a:ext>
            </a:extLst>
          </p:cNvPr>
          <p:cNvSpPr>
            <a:spLocks noChangeArrowheads="1"/>
          </p:cNvSpPr>
          <p:nvPr/>
        </p:nvSpPr>
        <p:spPr bwMode="auto">
          <a:xfrm>
            <a:off x="1143000" y="527050"/>
            <a:ext cx="13652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1941" name="Rectangle 2">
            <a:extLst>
              <a:ext uri="{FF2B5EF4-FFF2-40B4-BE49-F238E27FC236}">
                <a16:creationId xmlns:a16="http://schemas.microsoft.com/office/drawing/2014/main" id="{C512DC8F-2B3F-4DBB-B5B4-738A9640A504}"/>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1942" name="Rectangle 3">
            <a:extLst>
              <a:ext uri="{FF2B5EF4-FFF2-40B4-BE49-F238E27FC236}">
                <a16:creationId xmlns:a16="http://schemas.microsoft.com/office/drawing/2014/main" id="{2318DB14-560E-4288-A4DD-10B6BEF0C9D9}"/>
              </a:ext>
            </a:extLst>
          </p:cNvPr>
          <p:cNvSpPr>
            <a:spLocks noChangeArrowheads="1"/>
          </p:cNvSpPr>
          <p:nvPr/>
        </p:nvSpPr>
        <p:spPr bwMode="auto">
          <a:xfrm>
            <a:off x="1143000" y="9413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1943" name="Rectangle 5">
            <a:extLst>
              <a:ext uri="{FF2B5EF4-FFF2-40B4-BE49-F238E27FC236}">
                <a16:creationId xmlns:a16="http://schemas.microsoft.com/office/drawing/2014/main" id="{7D534D3A-64B3-458E-8F89-6851E511869A}"/>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1944" name="Rectangle 7">
            <a:extLst>
              <a:ext uri="{FF2B5EF4-FFF2-40B4-BE49-F238E27FC236}">
                <a16:creationId xmlns:a16="http://schemas.microsoft.com/office/drawing/2014/main" id="{69DEA401-258B-485B-8F54-2146E3E285B3}"/>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1945" name="Rectangle 11">
            <a:extLst>
              <a:ext uri="{FF2B5EF4-FFF2-40B4-BE49-F238E27FC236}">
                <a16:creationId xmlns:a16="http://schemas.microsoft.com/office/drawing/2014/main" id="{CBFE54B4-CC51-4766-93FC-4D60E1012187}"/>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1946" name="Rectangle 13">
            <a:extLst>
              <a:ext uri="{FF2B5EF4-FFF2-40B4-BE49-F238E27FC236}">
                <a16:creationId xmlns:a16="http://schemas.microsoft.com/office/drawing/2014/main" id="{E52CA579-17D1-47EC-8A44-64DE02051A92}"/>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1947" name="Rectangle 14">
            <a:extLst>
              <a:ext uri="{FF2B5EF4-FFF2-40B4-BE49-F238E27FC236}">
                <a16:creationId xmlns:a16="http://schemas.microsoft.com/office/drawing/2014/main" id="{D6C4390D-7AED-4D3F-9BF8-F6B67CD24D90}"/>
              </a:ext>
            </a:extLst>
          </p:cNvPr>
          <p:cNvSpPr>
            <a:spLocks noChangeArrowheads="1"/>
          </p:cNvSpPr>
          <p:nvPr/>
        </p:nvSpPr>
        <p:spPr bwMode="auto">
          <a:xfrm>
            <a:off x="1143000" y="9413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1948" name="Rectangle 2">
            <a:extLst>
              <a:ext uri="{FF2B5EF4-FFF2-40B4-BE49-F238E27FC236}">
                <a16:creationId xmlns:a16="http://schemas.microsoft.com/office/drawing/2014/main" id="{612077B2-DDF3-4E0F-8232-6423C514ED20}"/>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1949" name="Rectangle 3">
            <a:extLst>
              <a:ext uri="{FF2B5EF4-FFF2-40B4-BE49-F238E27FC236}">
                <a16:creationId xmlns:a16="http://schemas.microsoft.com/office/drawing/2014/main" id="{7BFB76C4-B3FF-42BE-B83B-51CBD2A10BCF}"/>
              </a:ext>
            </a:extLst>
          </p:cNvPr>
          <p:cNvSpPr>
            <a:spLocks noChangeArrowheads="1"/>
          </p:cNvSpPr>
          <p:nvPr/>
        </p:nvSpPr>
        <p:spPr bwMode="auto">
          <a:xfrm>
            <a:off x="1143000" y="569913"/>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1950" name="Rectangle 5">
            <a:extLst>
              <a:ext uri="{FF2B5EF4-FFF2-40B4-BE49-F238E27FC236}">
                <a16:creationId xmlns:a16="http://schemas.microsoft.com/office/drawing/2014/main" id="{6C743CB5-7A31-49DF-915A-5D16EC8B0B3A}"/>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1951" name="Rectangle 6">
            <a:extLst>
              <a:ext uri="{FF2B5EF4-FFF2-40B4-BE49-F238E27FC236}">
                <a16:creationId xmlns:a16="http://schemas.microsoft.com/office/drawing/2014/main" id="{ECC81254-F6E5-47A2-8A25-03A42DF16B3B}"/>
              </a:ext>
            </a:extLst>
          </p:cNvPr>
          <p:cNvSpPr>
            <a:spLocks noChangeArrowheads="1"/>
          </p:cNvSpPr>
          <p:nvPr/>
        </p:nvSpPr>
        <p:spPr bwMode="auto">
          <a:xfrm>
            <a:off x="1143000" y="577850"/>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1952" name="Rectangle 8">
            <a:extLst>
              <a:ext uri="{FF2B5EF4-FFF2-40B4-BE49-F238E27FC236}">
                <a16:creationId xmlns:a16="http://schemas.microsoft.com/office/drawing/2014/main" id="{87965DEC-8251-4F15-A33F-4FB0FA8771CB}"/>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1953" name="Rectangle 9">
            <a:extLst>
              <a:ext uri="{FF2B5EF4-FFF2-40B4-BE49-F238E27FC236}">
                <a16:creationId xmlns:a16="http://schemas.microsoft.com/office/drawing/2014/main" id="{3F6A047D-6B8B-4B56-828D-D2F8BD61BD0E}"/>
              </a:ext>
            </a:extLst>
          </p:cNvPr>
          <p:cNvSpPr>
            <a:spLocks noChangeArrowheads="1"/>
          </p:cNvSpPr>
          <p:nvPr/>
        </p:nvSpPr>
        <p:spPr bwMode="auto">
          <a:xfrm>
            <a:off x="1143000" y="569913"/>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1954" name="Rectangle 11">
            <a:extLst>
              <a:ext uri="{FF2B5EF4-FFF2-40B4-BE49-F238E27FC236}">
                <a16:creationId xmlns:a16="http://schemas.microsoft.com/office/drawing/2014/main" id="{DF8DAD98-10E2-4762-93D7-27DE7A3238D4}"/>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1955" name="Rectangle 12">
            <a:extLst>
              <a:ext uri="{FF2B5EF4-FFF2-40B4-BE49-F238E27FC236}">
                <a16:creationId xmlns:a16="http://schemas.microsoft.com/office/drawing/2014/main" id="{0A54B97A-169D-4493-BBEF-939E8DD85019}"/>
              </a:ext>
            </a:extLst>
          </p:cNvPr>
          <p:cNvSpPr>
            <a:spLocks noChangeArrowheads="1"/>
          </p:cNvSpPr>
          <p:nvPr/>
        </p:nvSpPr>
        <p:spPr bwMode="auto">
          <a:xfrm>
            <a:off x="1143000" y="569913"/>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1956" name="Rectangle 14">
            <a:extLst>
              <a:ext uri="{FF2B5EF4-FFF2-40B4-BE49-F238E27FC236}">
                <a16:creationId xmlns:a16="http://schemas.microsoft.com/office/drawing/2014/main" id="{AD48F6F2-3A5D-4A44-B86B-7844EC4B6F99}"/>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1957" name="Rectangle 15">
            <a:extLst>
              <a:ext uri="{FF2B5EF4-FFF2-40B4-BE49-F238E27FC236}">
                <a16:creationId xmlns:a16="http://schemas.microsoft.com/office/drawing/2014/main" id="{B018FBA0-0771-4C9C-8E6E-00B9ED7BC1E4}"/>
              </a:ext>
            </a:extLst>
          </p:cNvPr>
          <p:cNvSpPr>
            <a:spLocks noChangeArrowheads="1"/>
          </p:cNvSpPr>
          <p:nvPr/>
        </p:nvSpPr>
        <p:spPr bwMode="auto">
          <a:xfrm>
            <a:off x="1143000" y="569913"/>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1958" name="Rectangle 2">
            <a:extLst>
              <a:ext uri="{FF2B5EF4-FFF2-40B4-BE49-F238E27FC236}">
                <a16:creationId xmlns:a16="http://schemas.microsoft.com/office/drawing/2014/main" id="{DF6DDD38-B6F9-415E-A31E-F757C70B3EB4}"/>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pic>
        <p:nvPicPr>
          <p:cNvPr id="81959" name="Picture 1">
            <a:extLst>
              <a:ext uri="{FF2B5EF4-FFF2-40B4-BE49-F238E27FC236}">
                <a16:creationId xmlns:a16="http://schemas.microsoft.com/office/drawing/2014/main" id="{33E1F74E-24AA-4DC1-B29A-3DF6CF657EE7}"/>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371600" y="1514475"/>
            <a:ext cx="614363"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0" name="Rectangle 3">
            <a:extLst>
              <a:ext uri="{FF2B5EF4-FFF2-40B4-BE49-F238E27FC236}">
                <a16:creationId xmlns:a16="http://schemas.microsoft.com/office/drawing/2014/main" id="{4770E1D8-0A48-456D-A120-F4E0459AF7C0}"/>
              </a:ext>
            </a:extLst>
          </p:cNvPr>
          <p:cNvSpPr>
            <a:spLocks noChangeArrowheads="1"/>
          </p:cNvSpPr>
          <p:nvPr/>
        </p:nvSpPr>
        <p:spPr bwMode="auto">
          <a:xfrm>
            <a:off x="1143000" y="520700"/>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1961" name="Rectangle 5">
            <a:extLst>
              <a:ext uri="{FF2B5EF4-FFF2-40B4-BE49-F238E27FC236}">
                <a16:creationId xmlns:a16="http://schemas.microsoft.com/office/drawing/2014/main" id="{0914631A-EC08-4770-A616-3E26D2C5C47A}"/>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pic>
        <p:nvPicPr>
          <p:cNvPr id="81962" name="Picture 4">
            <a:extLst>
              <a:ext uri="{FF2B5EF4-FFF2-40B4-BE49-F238E27FC236}">
                <a16:creationId xmlns:a16="http://schemas.microsoft.com/office/drawing/2014/main" id="{83829422-4922-48D4-9145-5CAF7D955FF1}"/>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381125" y="2835275"/>
            <a:ext cx="593725"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3" name="Rectangle 6">
            <a:extLst>
              <a:ext uri="{FF2B5EF4-FFF2-40B4-BE49-F238E27FC236}">
                <a16:creationId xmlns:a16="http://schemas.microsoft.com/office/drawing/2014/main" id="{A08C9C91-F3A6-4324-9923-2E5EA221483B}"/>
              </a:ext>
            </a:extLst>
          </p:cNvPr>
          <p:cNvSpPr>
            <a:spLocks noChangeArrowheads="1"/>
          </p:cNvSpPr>
          <p:nvPr/>
        </p:nvSpPr>
        <p:spPr bwMode="auto">
          <a:xfrm>
            <a:off x="1143000" y="520700"/>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1964" name="Rectangle 8">
            <a:extLst>
              <a:ext uri="{FF2B5EF4-FFF2-40B4-BE49-F238E27FC236}">
                <a16:creationId xmlns:a16="http://schemas.microsoft.com/office/drawing/2014/main" id="{D5748A6C-5A33-483D-A9AE-D6A07E378419}"/>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pic>
        <p:nvPicPr>
          <p:cNvPr id="81965" name="Picture 7">
            <a:extLst>
              <a:ext uri="{FF2B5EF4-FFF2-40B4-BE49-F238E27FC236}">
                <a16:creationId xmlns:a16="http://schemas.microsoft.com/office/drawing/2014/main" id="{CE9943E6-C7C1-44E3-BBA3-A63C4EBB155F}"/>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75200" y="3092450"/>
            <a:ext cx="593725"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6" name="Rectangle 9">
            <a:extLst>
              <a:ext uri="{FF2B5EF4-FFF2-40B4-BE49-F238E27FC236}">
                <a16:creationId xmlns:a16="http://schemas.microsoft.com/office/drawing/2014/main" id="{23E3DA14-962B-44A5-B539-E6A0B06F3104}"/>
              </a:ext>
            </a:extLst>
          </p:cNvPr>
          <p:cNvSpPr>
            <a:spLocks noChangeArrowheads="1"/>
          </p:cNvSpPr>
          <p:nvPr/>
        </p:nvSpPr>
        <p:spPr bwMode="auto">
          <a:xfrm>
            <a:off x="1143000" y="520700"/>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1967" name="Rectangle 11">
            <a:extLst>
              <a:ext uri="{FF2B5EF4-FFF2-40B4-BE49-F238E27FC236}">
                <a16:creationId xmlns:a16="http://schemas.microsoft.com/office/drawing/2014/main" id="{F15FB4C2-6A17-4F3C-AA8C-03C4C48B0610}"/>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1968" name="Rectangle 12">
            <a:extLst>
              <a:ext uri="{FF2B5EF4-FFF2-40B4-BE49-F238E27FC236}">
                <a16:creationId xmlns:a16="http://schemas.microsoft.com/office/drawing/2014/main" id="{59C6F11F-0578-4EFB-9098-9E1707291394}"/>
              </a:ext>
            </a:extLst>
          </p:cNvPr>
          <p:cNvSpPr>
            <a:spLocks noChangeArrowheads="1"/>
          </p:cNvSpPr>
          <p:nvPr/>
        </p:nvSpPr>
        <p:spPr bwMode="auto">
          <a:xfrm>
            <a:off x="1143000" y="520700"/>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1969" name="Rectangle 14">
            <a:extLst>
              <a:ext uri="{FF2B5EF4-FFF2-40B4-BE49-F238E27FC236}">
                <a16:creationId xmlns:a16="http://schemas.microsoft.com/office/drawing/2014/main" id="{95B5203E-F769-4951-8883-72D619828863}"/>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1970" name="Rectangle 15">
            <a:extLst>
              <a:ext uri="{FF2B5EF4-FFF2-40B4-BE49-F238E27FC236}">
                <a16:creationId xmlns:a16="http://schemas.microsoft.com/office/drawing/2014/main" id="{FA3C2B58-8EC0-4A10-94FA-370DFA2D4F88}"/>
              </a:ext>
            </a:extLst>
          </p:cNvPr>
          <p:cNvSpPr>
            <a:spLocks noChangeArrowheads="1"/>
          </p:cNvSpPr>
          <p:nvPr/>
        </p:nvSpPr>
        <p:spPr bwMode="auto">
          <a:xfrm>
            <a:off x="1143000" y="520700"/>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1971" name="Rectangle 17">
            <a:extLst>
              <a:ext uri="{FF2B5EF4-FFF2-40B4-BE49-F238E27FC236}">
                <a16:creationId xmlns:a16="http://schemas.microsoft.com/office/drawing/2014/main" id="{6B58A622-81A9-459E-9B67-239EBDE293C0}"/>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pic>
        <p:nvPicPr>
          <p:cNvPr id="81972" name="Picture 16">
            <a:extLst>
              <a:ext uri="{FF2B5EF4-FFF2-40B4-BE49-F238E27FC236}">
                <a16:creationId xmlns:a16="http://schemas.microsoft.com/office/drawing/2014/main" id="{54A3D72B-9102-4820-9BFC-38CB47187093}"/>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69988" y="2268538"/>
            <a:ext cx="251460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3" name="Rectangle 18">
            <a:extLst>
              <a:ext uri="{FF2B5EF4-FFF2-40B4-BE49-F238E27FC236}">
                <a16:creationId xmlns:a16="http://schemas.microsoft.com/office/drawing/2014/main" id="{C1594AAC-347A-4359-B236-7EE00964EA75}"/>
              </a:ext>
            </a:extLst>
          </p:cNvPr>
          <p:cNvSpPr>
            <a:spLocks noChangeArrowheads="1"/>
          </p:cNvSpPr>
          <p:nvPr/>
        </p:nvSpPr>
        <p:spPr bwMode="auto">
          <a:xfrm>
            <a:off x="1143000" y="806450"/>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1974" name="Rectangle 20">
            <a:extLst>
              <a:ext uri="{FF2B5EF4-FFF2-40B4-BE49-F238E27FC236}">
                <a16:creationId xmlns:a16="http://schemas.microsoft.com/office/drawing/2014/main" id="{A0FA2D08-D3A2-4DCE-A440-9B6A5A2228C0}"/>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pic>
        <p:nvPicPr>
          <p:cNvPr id="81975" name="Picture 19">
            <a:extLst>
              <a:ext uri="{FF2B5EF4-FFF2-40B4-BE49-F238E27FC236}">
                <a16:creationId xmlns:a16="http://schemas.microsoft.com/office/drawing/2014/main" id="{2DF55F95-9A0F-46D3-A54D-7868EF7FA12B}"/>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49350" y="3492500"/>
            <a:ext cx="30289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6" name="Rectangle 21">
            <a:extLst>
              <a:ext uri="{FF2B5EF4-FFF2-40B4-BE49-F238E27FC236}">
                <a16:creationId xmlns:a16="http://schemas.microsoft.com/office/drawing/2014/main" id="{496950B5-3FCE-4305-B015-3BB4901A8A8E}"/>
              </a:ext>
            </a:extLst>
          </p:cNvPr>
          <p:cNvSpPr>
            <a:spLocks noChangeArrowheads="1"/>
          </p:cNvSpPr>
          <p:nvPr/>
        </p:nvSpPr>
        <p:spPr bwMode="auto">
          <a:xfrm>
            <a:off x="1143000" y="812800"/>
            <a:ext cx="13652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7" name="Date Placeholder 6">
            <a:extLst>
              <a:ext uri="{FF2B5EF4-FFF2-40B4-BE49-F238E27FC236}">
                <a16:creationId xmlns:a16="http://schemas.microsoft.com/office/drawing/2014/main" id="{A6660467-BE7C-4431-BDCE-E629DE26A6F6}"/>
              </a:ext>
            </a:extLst>
          </p:cNvPr>
          <p:cNvSpPr>
            <a:spLocks noGrp="1"/>
          </p:cNvSpPr>
          <p:nvPr>
            <p:ph type="dt" sz="quarter" idx="10"/>
          </p:nvPr>
        </p:nvSpPr>
        <p:spPr/>
        <p:txBody>
          <a:bodyPr/>
          <a:lstStyle/>
          <a:p>
            <a:pPr>
              <a:defRPr/>
            </a:pPr>
            <a:r>
              <a:rPr lang="en-US"/>
              <a:t>RNSengupta, DoMS, IIT Kanpur, INDIA</a:t>
            </a:r>
          </a:p>
        </p:txBody>
      </p:sp>
      <p:sp>
        <p:nvSpPr>
          <p:cNvPr id="81978" name="Slide Number Placeholder 7">
            <a:extLst>
              <a:ext uri="{FF2B5EF4-FFF2-40B4-BE49-F238E27FC236}">
                <a16:creationId xmlns:a16="http://schemas.microsoft.com/office/drawing/2014/main" id="{4E3DE069-0867-42EC-85BE-985947BC4DD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EC49F74F-9F60-4DC1-A333-36721B2DA757}" type="slidenum">
              <a:rPr lang="en-US" altLang="en-US" sz="1000"/>
              <a:pPr>
                <a:spcBef>
                  <a:spcPct val="0"/>
                </a:spcBef>
                <a:buFontTx/>
                <a:buNone/>
              </a:pPr>
              <a:t>28</a:t>
            </a:fld>
            <a:endParaRPr lang="en-US" altLang="en-US" sz="1000"/>
          </a:p>
        </p:txBody>
      </p:sp>
      <p:sp>
        <p:nvSpPr>
          <p:cNvPr id="9" name="Footer Placeholder 8">
            <a:extLst>
              <a:ext uri="{FF2B5EF4-FFF2-40B4-BE49-F238E27FC236}">
                <a16:creationId xmlns:a16="http://schemas.microsoft.com/office/drawing/2014/main" id="{B2566801-4406-4B46-B004-BBC172A961AA}"/>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a:extLst>
              <a:ext uri="{FF2B5EF4-FFF2-40B4-BE49-F238E27FC236}">
                <a16:creationId xmlns:a16="http://schemas.microsoft.com/office/drawing/2014/main" id="{36DA210E-5588-4A7E-B209-4E6F79933101}"/>
              </a:ext>
            </a:extLst>
          </p:cNvPr>
          <p:cNvSpPr>
            <a:spLocks noGrp="1" noChangeArrowheads="1"/>
          </p:cNvSpPr>
          <p:nvPr>
            <p:ph type="title"/>
          </p:nvPr>
        </p:nvSpPr>
        <p:spPr/>
        <p:txBody>
          <a:bodyPr/>
          <a:lstStyle/>
          <a:p>
            <a:pPr eaLnBrk="1" hangingPunct="1"/>
            <a:r>
              <a:rPr lang="en-US" altLang="en-US" sz="2700" b="1">
                <a:solidFill>
                  <a:srgbClr val="0000FF"/>
                </a:solidFill>
                <a:cs typeface="Arial" panose="020B0604020202020204" pitchFamily="34" charset="0"/>
              </a:rPr>
              <a:t>Introduction to ARMA (1,1) Process</a:t>
            </a:r>
            <a:endParaRPr lang="en-IN" altLang="en-US" sz="2700" b="1">
              <a:solidFill>
                <a:srgbClr val="0000FF"/>
              </a:solidFill>
              <a:cs typeface="Arial" panose="020B0604020202020204" pitchFamily="34" charset="0"/>
            </a:endParaRPr>
          </a:p>
        </p:txBody>
      </p:sp>
      <p:sp>
        <p:nvSpPr>
          <p:cNvPr id="82947" name="Rectangle 2">
            <a:extLst>
              <a:ext uri="{FF2B5EF4-FFF2-40B4-BE49-F238E27FC236}">
                <a16:creationId xmlns:a16="http://schemas.microsoft.com/office/drawing/2014/main" id="{8FC5E07F-798F-4CAA-A4CB-0792A6247941}"/>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2948" name="Rectangle 3">
            <a:extLst>
              <a:ext uri="{FF2B5EF4-FFF2-40B4-BE49-F238E27FC236}">
                <a16:creationId xmlns:a16="http://schemas.microsoft.com/office/drawing/2014/main" id="{1FB405F7-2F4C-40F6-82ED-C25F7D0FBBFE}"/>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2949" name="Rectangle 5">
            <a:extLst>
              <a:ext uri="{FF2B5EF4-FFF2-40B4-BE49-F238E27FC236}">
                <a16:creationId xmlns:a16="http://schemas.microsoft.com/office/drawing/2014/main" id="{41719F78-9C5E-45AF-8CF3-0C15BF1A59B9}"/>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2950" name="Rectangle 6">
            <a:extLst>
              <a:ext uri="{FF2B5EF4-FFF2-40B4-BE49-F238E27FC236}">
                <a16:creationId xmlns:a16="http://schemas.microsoft.com/office/drawing/2014/main" id="{1C5C40B4-6D20-44B5-94D0-328517C84BF0}"/>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2951" name="Rectangle 8">
            <a:extLst>
              <a:ext uri="{FF2B5EF4-FFF2-40B4-BE49-F238E27FC236}">
                <a16:creationId xmlns:a16="http://schemas.microsoft.com/office/drawing/2014/main" id="{CA6EA652-3CDE-4D2A-A874-402866EFF29A}"/>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2952" name="Rectangle 10">
            <a:extLst>
              <a:ext uri="{FF2B5EF4-FFF2-40B4-BE49-F238E27FC236}">
                <a16:creationId xmlns:a16="http://schemas.microsoft.com/office/drawing/2014/main" id="{B814F0FA-0BD3-45DD-B164-99CD5D2821F1}"/>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2953" name="Rectangle 12">
            <a:extLst>
              <a:ext uri="{FF2B5EF4-FFF2-40B4-BE49-F238E27FC236}">
                <a16:creationId xmlns:a16="http://schemas.microsoft.com/office/drawing/2014/main" id="{FB79FE1C-0F96-4A7F-945A-254B9F548995}"/>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2954" name="Rectangle 13">
            <a:extLst>
              <a:ext uri="{FF2B5EF4-FFF2-40B4-BE49-F238E27FC236}">
                <a16:creationId xmlns:a16="http://schemas.microsoft.com/office/drawing/2014/main" id="{44E77395-343A-4B47-9859-7CAF176BAF53}"/>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28683" name="Content Placeholder 19">
            <a:extLst>
              <a:ext uri="{FF2B5EF4-FFF2-40B4-BE49-F238E27FC236}">
                <a16:creationId xmlns:a16="http://schemas.microsoft.com/office/drawing/2014/main" id="{F6F122F6-E874-4CB0-8873-909FEA966D35}"/>
              </a:ext>
            </a:extLst>
          </p:cNvPr>
          <p:cNvSpPr>
            <a:spLocks noGrp="1" noChangeArrowheads="1"/>
          </p:cNvSpPr>
          <p:nvPr>
            <p:ph idx="1"/>
          </p:nvPr>
        </p:nvSpPr>
        <p:spPr>
          <a:xfrm>
            <a:off x="457200" y="857250"/>
            <a:ext cx="8229600" cy="3829050"/>
          </a:xfrm>
        </p:spPr>
        <p:txBody>
          <a:bodyPr/>
          <a:lstStyle/>
          <a:p>
            <a:pPr algn="just">
              <a:defRPr/>
            </a:pPr>
            <a:r>
              <a:rPr lang="en-US" altLang="en-US" sz="1650" dirty="0"/>
              <a:t>Properties </a:t>
            </a:r>
            <a:r>
              <a:rPr lang="en-US" altLang="en-US" sz="1650" dirty="0" err="1"/>
              <a:t>contd</a:t>
            </a:r>
            <a:r>
              <a:rPr lang="en-US" altLang="en-US" sz="1650" dirty="0"/>
              <a:t>… :</a:t>
            </a:r>
          </a:p>
          <a:p>
            <a:pPr marL="642938" lvl="1" indent="-342900" algn="just">
              <a:buFontTx/>
              <a:buAutoNum type="alphaLcParenR"/>
              <a:defRPr/>
            </a:pPr>
            <a:endParaRPr lang="en-US" altLang="en-US" sz="1650" dirty="0"/>
          </a:p>
          <a:p>
            <a:pPr marL="642938" lvl="1" indent="-342900" algn="just">
              <a:buFontTx/>
              <a:buAutoNum type="alphaLcParenR" startAt="4"/>
              <a:defRPr/>
            </a:pPr>
            <a:r>
              <a:rPr lang="en-US" altLang="en-US" sz="1650" dirty="0"/>
              <a:t>If           , the ARMA(1,1) is </a:t>
            </a:r>
            <a:r>
              <a:rPr lang="en-US" altLang="en-US" sz="1650" b="1" dirty="0">
                <a:solidFill>
                  <a:srgbClr val="FF0000"/>
                </a:solidFill>
              </a:rPr>
              <a:t>invertible</a:t>
            </a:r>
            <a:r>
              <a:rPr lang="en-US" altLang="en-US" sz="1650" b="1" dirty="0"/>
              <a:t>, </a:t>
            </a:r>
            <a:r>
              <a:rPr lang="en-US" altLang="en-US" sz="1650" dirty="0"/>
              <a:t>as </a:t>
            </a:r>
            <a:r>
              <a:rPr lang="en-US" altLang="en-US" sz="1650" dirty="0" err="1"/>
              <a:t>Z</a:t>
            </a:r>
            <a:r>
              <a:rPr lang="en-US" altLang="en-US" sz="1650" baseline="-25000" dirty="0" err="1"/>
              <a:t>t</a:t>
            </a:r>
            <a:r>
              <a:rPr lang="en-US" altLang="en-US" sz="1650" baseline="-25000" dirty="0"/>
              <a:t> </a:t>
            </a:r>
            <a:r>
              <a:rPr lang="en-US" altLang="en-US" sz="1650" dirty="0"/>
              <a:t> can be represented in terms of </a:t>
            </a:r>
            <a:r>
              <a:rPr lang="en-US" altLang="en-US" sz="1650" dirty="0" err="1"/>
              <a:t>X</a:t>
            </a:r>
            <a:r>
              <a:rPr lang="en-US" altLang="en-US" sz="1650" baseline="-25000" dirty="0" err="1"/>
              <a:t>s</a:t>
            </a:r>
            <a:r>
              <a:rPr lang="en-US" altLang="en-US" sz="1650" baseline="-25000" dirty="0"/>
              <a:t> </a:t>
            </a:r>
            <a:r>
              <a:rPr lang="en-US" altLang="en-US" sz="1650" dirty="0"/>
              <a:t>, </a:t>
            </a:r>
            <a:r>
              <a:rPr lang="en-US" altLang="en-US" sz="1650" dirty="0" err="1"/>
              <a:t>s≤t</a:t>
            </a:r>
            <a:r>
              <a:rPr lang="en-US" altLang="en-US" sz="1650" dirty="0"/>
              <a:t>.</a:t>
            </a:r>
          </a:p>
          <a:p>
            <a:pPr marL="642938" lvl="1" indent="-342900" algn="just">
              <a:buFontTx/>
              <a:buAutoNum type="alphaLcParenR" startAt="4"/>
              <a:defRPr/>
            </a:pPr>
            <a:endParaRPr lang="en-US" altLang="en-US" sz="1650" dirty="0"/>
          </a:p>
          <a:p>
            <a:pPr marL="642938" lvl="1" indent="-342900" algn="just">
              <a:buFontTx/>
              <a:buAutoNum type="alphaLcParenR" startAt="4"/>
              <a:defRPr/>
            </a:pPr>
            <a:endParaRPr lang="en-US" altLang="en-US" sz="1650" dirty="0"/>
          </a:p>
          <a:p>
            <a:pPr marL="642938" lvl="1" indent="-342900" algn="just">
              <a:buFontTx/>
              <a:buAutoNum type="alphaLcParenR" startAt="4"/>
              <a:defRPr/>
            </a:pPr>
            <a:r>
              <a:rPr lang="en-US" altLang="en-US" sz="1650" dirty="0"/>
              <a:t>If       ,  the ARMA(1,1) is </a:t>
            </a:r>
            <a:r>
              <a:rPr lang="en-US" altLang="en-US" sz="1650" b="1" dirty="0">
                <a:solidFill>
                  <a:srgbClr val="FF0000"/>
                </a:solidFill>
              </a:rPr>
              <a:t>noninvertible</a:t>
            </a:r>
            <a:r>
              <a:rPr lang="en-US" altLang="en-US" sz="1650" b="1" dirty="0"/>
              <a:t>, </a:t>
            </a:r>
            <a:r>
              <a:rPr lang="en-US" altLang="en-US" sz="1650" dirty="0"/>
              <a:t>as </a:t>
            </a:r>
            <a:r>
              <a:rPr lang="en-US" altLang="en-US" sz="1650" dirty="0" err="1"/>
              <a:t>Z</a:t>
            </a:r>
            <a:r>
              <a:rPr lang="en-US" altLang="en-US" sz="1650" baseline="-25000" dirty="0" err="1"/>
              <a:t>t</a:t>
            </a:r>
            <a:r>
              <a:rPr lang="en-US" altLang="en-US" sz="1650" baseline="-25000" dirty="0"/>
              <a:t> </a:t>
            </a:r>
            <a:r>
              <a:rPr lang="en-US" altLang="en-US" sz="1650" dirty="0"/>
              <a:t> can be represented in terms of </a:t>
            </a:r>
            <a:r>
              <a:rPr lang="en-US" altLang="en-US" sz="1650" dirty="0" err="1"/>
              <a:t>X</a:t>
            </a:r>
            <a:r>
              <a:rPr lang="en-US" altLang="en-US" sz="1650" baseline="-25000" dirty="0" err="1"/>
              <a:t>s</a:t>
            </a:r>
            <a:r>
              <a:rPr lang="en-US" altLang="en-US" sz="1650" baseline="-25000" dirty="0"/>
              <a:t> </a:t>
            </a:r>
            <a:r>
              <a:rPr lang="en-US" altLang="en-US" sz="1650" dirty="0"/>
              <a:t>, </a:t>
            </a:r>
            <a:r>
              <a:rPr lang="en-US" altLang="en-US" sz="1650" dirty="0" err="1"/>
              <a:t>s≥t</a:t>
            </a:r>
            <a:r>
              <a:rPr lang="en-US" altLang="en-US" sz="1650" dirty="0"/>
              <a:t>.</a:t>
            </a:r>
          </a:p>
          <a:p>
            <a:pPr marL="642938" lvl="1" indent="-342900" algn="just">
              <a:buFontTx/>
              <a:buAutoNum type="alphaLcParenR" startAt="4"/>
              <a:defRPr/>
            </a:pPr>
            <a:endParaRPr lang="en-US" altLang="en-US" sz="1650" b="1" dirty="0"/>
          </a:p>
          <a:p>
            <a:pPr marL="642938" lvl="1" indent="-342900" algn="just">
              <a:buFontTx/>
              <a:buAutoNum type="alphaLcParenR" startAt="4"/>
              <a:defRPr/>
            </a:pPr>
            <a:endParaRPr lang="en-IN" altLang="en-US" sz="1650" dirty="0"/>
          </a:p>
        </p:txBody>
      </p:sp>
      <p:sp>
        <p:nvSpPr>
          <p:cNvPr id="82956" name="Rectangle 2">
            <a:extLst>
              <a:ext uri="{FF2B5EF4-FFF2-40B4-BE49-F238E27FC236}">
                <a16:creationId xmlns:a16="http://schemas.microsoft.com/office/drawing/2014/main" id="{E5BC829A-B2EE-42B1-B4C7-5B91D7507412}"/>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2957" name="Rectangle 3">
            <a:extLst>
              <a:ext uri="{FF2B5EF4-FFF2-40B4-BE49-F238E27FC236}">
                <a16:creationId xmlns:a16="http://schemas.microsoft.com/office/drawing/2014/main" id="{A259EC8E-A40A-4BF7-B9ED-8BE9562DAFE8}"/>
              </a:ext>
            </a:extLst>
          </p:cNvPr>
          <p:cNvSpPr>
            <a:spLocks noChangeArrowheads="1"/>
          </p:cNvSpPr>
          <p:nvPr/>
        </p:nvSpPr>
        <p:spPr bwMode="auto">
          <a:xfrm>
            <a:off x="1143000" y="60642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2958" name="Rectangle 5">
            <a:extLst>
              <a:ext uri="{FF2B5EF4-FFF2-40B4-BE49-F238E27FC236}">
                <a16:creationId xmlns:a16="http://schemas.microsoft.com/office/drawing/2014/main" id="{C9EA3722-90FB-4274-8DC5-B99AB6401006}"/>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2959" name="Rectangle 7">
            <a:extLst>
              <a:ext uri="{FF2B5EF4-FFF2-40B4-BE49-F238E27FC236}">
                <a16:creationId xmlns:a16="http://schemas.microsoft.com/office/drawing/2014/main" id="{FEBEC85B-898B-4DDF-9018-ED58829A7A87}"/>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2960" name="Rectangle 8">
            <a:extLst>
              <a:ext uri="{FF2B5EF4-FFF2-40B4-BE49-F238E27FC236}">
                <a16:creationId xmlns:a16="http://schemas.microsoft.com/office/drawing/2014/main" id="{AA1BED59-305A-4179-B394-7233AE248CC5}"/>
              </a:ext>
            </a:extLst>
          </p:cNvPr>
          <p:cNvSpPr>
            <a:spLocks noChangeArrowheads="1"/>
          </p:cNvSpPr>
          <p:nvPr/>
        </p:nvSpPr>
        <p:spPr bwMode="auto">
          <a:xfrm>
            <a:off x="1143000" y="60642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2961" name="Rectangle 10">
            <a:extLst>
              <a:ext uri="{FF2B5EF4-FFF2-40B4-BE49-F238E27FC236}">
                <a16:creationId xmlns:a16="http://schemas.microsoft.com/office/drawing/2014/main" id="{51F2F1B9-BF91-4A97-9DE5-403D80006796}"/>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2962" name="Rectangle 11">
            <a:extLst>
              <a:ext uri="{FF2B5EF4-FFF2-40B4-BE49-F238E27FC236}">
                <a16:creationId xmlns:a16="http://schemas.microsoft.com/office/drawing/2014/main" id="{32DC1386-40F5-4005-8453-1CBC3644EE96}"/>
              </a:ext>
            </a:extLst>
          </p:cNvPr>
          <p:cNvSpPr>
            <a:spLocks noChangeArrowheads="1"/>
          </p:cNvSpPr>
          <p:nvPr/>
        </p:nvSpPr>
        <p:spPr bwMode="auto">
          <a:xfrm>
            <a:off x="1143000" y="527050"/>
            <a:ext cx="13652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2963" name="Rectangle 13">
            <a:extLst>
              <a:ext uri="{FF2B5EF4-FFF2-40B4-BE49-F238E27FC236}">
                <a16:creationId xmlns:a16="http://schemas.microsoft.com/office/drawing/2014/main" id="{B6B0A0F9-FE9A-47A1-A95F-BF071E8C337A}"/>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2964" name="Rectangle 14">
            <a:extLst>
              <a:ext uri="{FF2B5EF4-FFF2-40B4-BE49-F238E27FC236}">
                <a16:creationId xmlns:a16="http://schemas.microsoft.com/office/drawing/2014/main" id="{0C3F4382-0092-4C89-A691-6E82191A4017}"/>
              </a:ext>
            </a:extLst>
          </p:cNvPr>
          <p:cNvSpPr>
            <a:spLocks noChangeArrowheads="1"/>
          </p:cNvSpPr>
          <p:nvPr/>
        </p:nvSpPr>
        <p:spPr bwMode="auto">
          <a:xfrm>
            <a:off x="1143000" y="527050"/>
            <a:ext cx="13652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2965" name="Rectangle 2">
            <a:extLst>
              <a:ext uri="{FF2B5EF4-FFF2-40B4-BE49-F238E27FC236}">
                <a16:creationId xmlns:a16="http://schemas.microsoft.com/office/drawing/2014/main" id="{DE427C75-6096-44A3-AFE2-110545A2A317}"/>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2966" name="Rectangle 3">
            <a:extLst>
              <a:ext uri="{FF2B5EF4-FFF2-40B4-BE49-F238E27FC236}">
                <a16:creationId xmlns:a16="http://schemas.microsoft.com/office/drawing/2014/main" id="{265872DE-7054-429D-A8BA-21523C14CE53}"/>
              </a:ext>
            </a:extLst>
          </p:cNvPr>
          <p:cNvSpPr>
            <a:spLocks noChangeArrowheads="1"/>
          </p:cNvSpPr>
          <p:nvPr/>
        </p:nvSpPr>
        <p:spPr bwMode="auto">
          <a:xfrm>
            <a:off x="1143000" y="9413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2967" name="Rectangle 5">
            <a:extLst>
              <a:ext uri="{FF2B5EF4-FFF2-40B4-BE49-F238E27FC236}">
                <a16:creationId xmlns:a16="http://schemas.microsoft.com/office/drawing/2014/main" id="{9DABAA93-CF63-49BC-9296-3E7D532A961E}"/>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2968" name="Rectangle 7">
            <a:extLst>
              <a:ext uri="{FF2B5EF4-FFF2-40B4-BE49-F238E27FC236}">
                <a16:creationId xmlns:a16="http://schemas.microsoft.com/office/drawing/2014/main" id="{681085E0-F558-4DFC-94FE-EB3FE9843A12}"/>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2969" name="Rectangle 11">
            <a:extLst>
              <a:ext uri="{FF2B5EF4-FFF2-40B4-BE49-F238E27FC236}">
                <a16:creationId xmlns:a16="http://schemas.microsoft.com/office/drawing/2014/main" id="{8CCB8925-4C08-41F7-87CB-87EFD3A70BE8}"/>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2970" name="Rectangle 13">
            <a:extLst>
              <a:ext uri="{FF2B5EF4-FFF2-40B4-BE49-F238E27FC236}">
                <a16:creationId xmlns:a16="http://schemas.microsoft.com/office/drawing/2014/main" id="{A8D2FB82-3C6D-404A-B491-8B1EC597A7E5}"/>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2971" name="Rectangle 14">
            <a:extLst>
              <a:ext uri="{FF2B5EF4-FFF2-40B4-BE49-F238E27FC236}">
                <a16:creationId xmlns:a16="http://schemas.microsoft.com/office/drawing/2014/main" id="{E4BF74D3-2171-4653-A194-2E0FB2F3485E}"/>
              </a:ext>
            </a:extLst>
          </p:cNvPr>
          <p:cNvSpPr>
            <a:spLocks noChangeArrowheads="1"/>
          </p:cNvSpPr>
          <p:nvPr/>
        </p:nvSpPr>
        <p:spPr bwMode="auto">
          <a:xfrm>
            <a:off x="1143000" y="9413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2972" name="Rectangle 2">
            <a:extLst>
              <a:ext uri="{FF2B5EF4-FFF2-40B4-BE49-F238E27FC236}">
                <a16:creationId xmlns:a16="http://schemas.microsoft.com/office/drawing/2014/main" id="{F672B227-012E-46E2-9BA5-C5AC7AF80D1D}"/>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2973" name="Rectangle 3">
            <a:extLst>
              <a:ext uri="{FF2B5EF4-FFF2-40B4-BE49-F238E27FC236}">
                <a16:creationId xmlns:a16="http://schemas.microsoft.com/office/drawing/2014/main" id="{93B4F3A9-2F12-41C7-9DBB-F9A7E2B11DAD}"/>
              </a:ext>
            </a:extLst>
          </p:cNvPr>
          <p:cNvSpPr>
            <a:spLocks noChangeArrowheads="1"/>
          </p:cNvSpPr>
          <p:nvPr/>
        </p:nvSpPr>
        <p:spPr bwMode="auto">
          <a:xfrm>
            <a:off x="1143000" y="569913"/>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2974" name="Rectangle 5">
            <a:extLst>
              <a:ext uri="{FF2B5EF4-FFF2-40B4-BE49-F238E27FC236}">
                <a16:creationId xmlns:a16="http://schemas.microsoft.com/office/drawing/2014/main" id="{C77D9F6B-B5B5-4E80-9155-2FE1936277BB}"/>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2975" name="Rectangle 6">
            <a:extLst>
              <a:ext uri="{FF2B5EF4-FFF2-40B4-BE49-F238E27FC236}">
                <a16:creationId xmlns:a16="http://schemas.microsoft.com/office/drawing/2014/main" id="{AB5B91BC-3E34-4CAA-8135-E882118B2821}"/>
              </a:ext>
            </a:extLst>
          </p:cNvPr>
          <p:cNvSpPr>
            <a:spLocks noChangeArrowheads="1"/>
          </p:cNvSpPr>
          <p:nvPr/>
        </p:nvSpPr>
        <p:spPr bwMode="auto">
          <a:xfrm>
            <a:off x="1143000" y="577850"/>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2976" name="Rectangle 8">
            <a:extLst>
              <a:ext uri="{FF2B5EF4-FFF2-40B4-BE49-F238E27FC236}">
                <a16:creationId xmlns:a16="http://schemas.microsoft.com/office/drawing/2014/main" id="{693E650F-0537-4E69-A7BC-93B83851123C}"/>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2977" name="Rectangle 9">
            <a:extLst>
              <a:ext uri="{FF2B5EF4-FFF2-40B4-BE49-F238E27FC236}">
                <a16:creationId xmlns:a16="http://schemas.microsoft.com/office/drawing/2014/main" id="{150D2D7F-6481-46F7-A42A-7171756392C7}"/>
              </a:ext>
            </a:extLst>
          </p:cNvPr>
          <p:cNvSpPr>
            <a:spLocks noChangeArrowheads="1"/>
          </p:cNvSpPr>
          <p:nvPr/>
        </p:nvSpPr>
        <p:spPr bwMode="auto">
          <a:xfrm>
            <a:off x="1143000" y="569913"/>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2978" name="Rectangle 11">
            <a:extLst>
              <a:ext uri="{FF2B5EF4-FFF2-40B4-BE49-F238E27FC236}">
                <a16:creationId xmlns:a16="http://schemas.microsoft.com/office/drawing/2014/main" id="{7B1E3C69-34EE-4749-966C-226B03162E4D}"/>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2979" name="Rectangle 12">
            <a:extLst>
              <a:ext uri="{FF2B5EF4-FFF2-40B4-BE49-F238E27FC236}">
                <a16:creationId xmlns:a16="http://schemas.microsoft.com/office/drawing/2014/main" id="{F0CDA299-01EB-47F6-9B9C-B7BE61196F5B}"/>
              </a:ext>
            </a:extLst>
          </p:cNvPr>
          <p:cNvSpPr>
            <a:spLocks noChangeArrowheads="1"/>
          </p:cNvSpPr>
          <p:nvPr/>
        </p:nvSpPr>
        <p:spPr bwMode="auto">
          <a:xfrm>
            <a:off x="1143000" y="569913"/>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2980" name="Rectangle 14">
            <a:extLst>
              <a:ext uri="{FF2B5EF4-FFF2-40B4-BE49-F238E27FC236}">
                <a16:creationId xmlns:a16="http://schemas.microsoft.com/office/drawing/2014/main" id="{76C30680-E2D4-40C3-B3EF-53FBAAAE4898}"/>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2981" name="Rectangle 15">
            <a:extLst>
              <a:ext uri="{FF2B5EF4-FFF2-40B4-BE49-F238E27FC236}">
                <a16:creationId xmlns:a16="http://schemas.microsoft.com/office/drawing/2014/main" id="{482760E9-8735-4ACE-860C-44E62FE27C41}"/>
              </a:ext>
            </a:extLst>
          </p:cNvPr>
          <p:cNvSpPr>
            <a:spLocks noChangeArrowheads="1"/>
          </p:cNvSpPr>
          <p:nvPr/>
        </p:nvSpPr>
        <p:spPr bwMode="auto">
          <a:xfrm>
            <a:off x="1143000" y="569913"/>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2982" name="Rectangle 2">
            <a:extLst>
              <a:ext uri="{FF2B5EF4-FFF2-40B4-BE49-F238E27FC236}">
                <a16:creationId xmlns:a16="http://schemas.microsoft.com/office/drawing/2014/main" id="{AE1F86FA-01E3-44CD-8E1B-0ED905697B9F}"/>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2983" name="Rectangle 3">
            <a:extLst>
              <a:ext uri="{FF2B5EF4-FFF2-40B4-BE49-F238E27FC236}">
                <a16:creationId xmlns:a16="http://schemas.microsoft.com/office/drawing/2014/main" id="{A4AFDAD2-306A-4D42-9B29-5A344D930917}"/>
              </a:ext>
            </a:extLst>
          </p:cNvPr>
          <p:cNvSpPr>
            <a:spLocks noChangeArrowheads="1"/>
          </p:cNvSpPr>
          <p:nvPr/>
        </p:nvSpPr>
        <p:spPr bwMode="auto">
          <a:xfrm>
            <a:off x="1143000" y="520700"/>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2984" name="Rectangle 5">
            <a:extLst>
              <a:ext uri="{FF2B5EF4-FFF2-40B4-BE49-F238E27FC236}">
                <a16:creationId xmlns:a16="http://schemas.microsoft.com/office/drawing/2014/main" id="{638E0BBC-6CBB-47C4-8425-CA95E56E998B}"/>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2985" name="Rectangle 6">
            <a:extLst>
              <a:ext uri="{FF2B5EF4-FFF2-40B4-BE49-F238E27FC236}">
                <a16:creationId xmlns:a16="http://schemas.microsoft.com/office/drawing/2014/main" id="{E50E3E61-B701-4C06-903E-65C6C550A853}"/>
              </a:ext>
            </a:extLst>
          </p:cNvPr>
          <p:cNvSpPr>
            <a:spLocks noChangeArrowheads="1"/>
          </p:cNvSpPr>
          <p:nvPr/>
        </p:nvSpPr>
        <p:spPr bwMode="auto">
          <a:xfrm>
            <a:off x="1143000" y="520700"/>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2986" name="Rectangle 8">
            <a:extLst>
              <a:ext uri="{FF2B5EF4-FFF2-40B4-BE49-F238E27FC236}">
                <a16:creationId xmlns:a16="http://schemas.microsoft.com/office/drawing/2014/main" id="{72402C05-21EF-4E5E-9DE8-59891D67F459}"/>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2987" name="Rectangle 9">
            <a:extLst>
              <a:ext uri="{FF2B5EF4-FFF2-40B4-BE49-F238E27FC236}">
                <a16:creationId xmlns:a16="http://schemas.microsoft.com/office/drawing/2014/main" id="{A95C0D54-4621-4E46-9770-69629C61A05E}"/>
              </a:ext>
            </a:extLst>
          </p:cNvPr>
          <p:cNvSpPr>
            <a:spLocks noChangeArrowheads="1"/>
          </p:cNvSpPr>
          <p:nvPr/>
        </p:nvSpPr>
        <p:spPr bwMode="auto">
          <a:xfrm>
            <a:off x="1143000" y="520700"/>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2988" name="Rectangle 11">
            <a:extLst>
              <a:ext uri="{FF2B5EF4-FFF2-40B4-BE49-F238E27FC236}">
                <a16:creationId xmlns:a16="http://schemas.microsoft.com/office/drawing/2014/main" id="{1DAAA7DF-6BF3-42BF-81DC-A6071063887D}"/>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pic>
        <p:nvPicPr>
          <p:cNvPr id="82989" name="Picture 10">
            <a:extLst>
              <a:ext uri="{FF2B5EF4-FFF2-40B4-BE49-F238E27FC236}">
                <a16:creationId xmlns:a16="http://schemas.microsoft.com/office/drawing/2014/main" id="{36A6EC57-12C4-4DB1-87BD-102FE5CB328C}"/>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336675" y="2684463"/>
            <a:ext cx="585788"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90" name="Rectangle 12">
            <a:extLst>
              <a:ext uri="{FF2B5EF4-FFF2-40B4-BE49-F238E27FC236}">
                <a16:creationId xmlns:a16="http://schemas.microsoft.com/office/drawing/2014/main" id="{F25436E1-912E-4114-B26B-E8E4AE45B1ED}"/>
              </a:ext>
            </a:extLst>
          </p:cNvPr>
          <p:cNvSpPr>
            <a:spLocks noChangeArrowheads="1"/>
          </p:cNvSpPr>
          <p:nvPr/>
        </p:nvSpPr>
        <p:spPr bwMode="auto">
          <a:xfrm>
            <a:off x="1143000" y="520700"/>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2991" name="Rectangle 14">
            <a:extLst>
              <a:ext uri="{FF2B5EF4-FFF2-40B4-BE49-F238E27FC236}">
                <a16:creationId xmlns:a16="http://schemas.microsoft.com/office/drawing/2014/main" id="{748C0601-4651-4252-87E6-0BBAFA20E257}"/>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pic>
        <p:nvPicPr>
          <p:cNvPr id="82992" name="Picture 13">
            <a:extLst>
              <a:ext uri="{FF2B5EF4-FFF2-40B4-BE49-F238E27FC236}">
                <a16:creationId xmlns:a16="http://schemas.microsoft.com/office/drawing/2014/main" id="{CB625099-F052-4709-A52A-1F9584917FEF}"/>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371600" y="1541463"/>
            <a:ext cx="585788"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93" name="Rectangle 15">
            <a:extLst>
              <a:ext uri="{FF2B5EF4-FFF2-40B4-BE49-F238E27FC236}">
                <a16:creationId xmlns:a16="http://schemas.microsoft.com/office/drawing/2014/main" id="{F5C19864-9106-460A-BFDC-D939A844A1BC}"/>
              </a:ext>
            </a:extLst>
          </p:cNvPr>
          <p:cNvSpPr>
            <a:spLocks noChangeArrowheads="1"/>
          </p:cNvSpPr>
          <p:nvPr/>
        </p:nvSpPr>
        <p:spPr bwMode="auto">
          <a:xfrm>
            <a:off x="1143000" y="520700"/>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2994" name="Rectangle 17">
            <a:extLst>
              <a:ext uri="{FF2B5EF4-FFF2-40B4-BE49-F238E27FC236}">
                <a16:creationId xmlns:a16="http://schemas.microsoft.com/office/drawing/2014/main" id="{221A5C5C-9571-488C-ADF7-CEC2B7F41EAA}"/>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2995" name="Rectangle 18">
            <a:extLst>
              <a:ext uri="{FF2B5EF4-FFF2-40B4-BE49-F238E27FC236}">
                <a16:creationId xmlns:a16="http://schemas.microsoft.com/office/drawing/2014/main" id="{7FD543A5-AA72-41F7-A30E-1DB95A2008CD}"/>
              </a:ext>
            </a:extLst>
          </p:cNvPr>
          <p:cNvSpPr>
            <a:spLocks noChangeArrowheads="1"/>
          </p:cNvSpPr>
          <p:nvPr/>
        </p:nvSpPr>
        <p:spPr bwMode="auto">
          <a:xfrm>
            <a:off x="1143000" y="806450"/>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2996" name="Rectangle 2">
            <a:extLst>
              <a:ext uri="{FF2B5EF4-FFF2-40B4-BE49-F238E27FC236}">
                <a16:creationId xmlns:a16="http://schemas.microsoft.com/office/drawing/2014/main" id="{26F9021E-C2A7-459E-ACFD-138FDEFDDBB2}"/>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pic>
        <p:nvPicPr>
          <p:cNvPr id="82997" name="Picture 1">
            <a:extLst>
              <a:ext uri="{FF2B5EF4-FFF2-40B4-BE49-F238E27FC236}">
                <a16:creationId xmlns:a16="http://schemas.microsoft.com/office/drawing/2014/main" id="{E7A6BE88-1DC8-4964-A5A3-99F98095F4F9}"/>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28713" y="2049463"/>
            <a:ext cx="245745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98" name="Rectangle 3">
            <a:extLst>
              <a:ext uri="{FF2B5EF4-FFF2-40B4-BE49-F238E27FC236}">
                <a16:creationId xmlns:a16="http://schemas.microsoft.com/office/drawing/2014/main" id="{34B4E5EE-6C00-46A4-B975-5994EC1CE5FD}"/>
              </a:ext>
            </a:extLst>
          </p:cNvPr>
          <p:cNvSpPr>
            <a:spLocks noChangeArrowheads="1"/>
          </p:cNvSpPr>
          <p:nvPr/>
        </p:nvSpPr>
        <p:spPr bwMode="auto">
          <a:xfrm>
            <a:off x="1143000" y="806450"/>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2999" name="Rectangle 5">
            <a:extLst>
              <a:ext uri="{FF2B5EF4-FFF2-40B4-BE49-F238E27FC236}">
                <a16:creationId xmlns:a16="http://schemas.microsoft.com/office/drawing/2014/main" id="{BD443313-A1FC-4DA4-9B70-313A2BFDF19E}"/>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pic>
        <p:nvPicPr>
          <p:cNvPr id="83000" name="Picture 4">
            <a:extLst>
              <a:ext uri="{FF2B5EF4-FFF2-40B4-BE49-F238E27FC236}">
                <a16:creationId xmlns:a16="http://schemas.microsoft.com/office/drawing/2014/main" id="{E4067E2C-21B2-4EAA-A15E-02E81436B3A5}"/>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28713" y="3243263"/>
            <a:ext cx="318452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001" name="Rectangle 6">
            <a:extLst>
              <a:ext uri="{FF2B5EF4-FFF2-40B4-BE49-F238E27FC236}">
                <a16:creationId xmlns:a16="http://schemas.microsoft.com/office/drawing/2014/main" id="{8C59F342-12AC-4B05-9928-DB6AC4156D78}"/>
              </a:ext>
            </a:extLst>
          </p:cNvPr>
          <p:cNvSpPr>
            <a:spLocks noChangeArrowheads="1"/>
          </p:cNvSpPr>
          <p:nvPr/>
        </p:nvSpPr>
        <p:spPr bwMode="auto">
          <a:xfrm>
            <a:off x="1143000" y="812800"/>
            <a:ext cx="13652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7" name="Date Placeholder 6">
            <a:extLst>
              <a:ext uri="{FF2B5EF4-FFF2-40B4-BE49-F238E27FC236}">
                <a16:creationId xmlns:a16="http://schemas.microsoft.com/office/drawing/2014/main" id="{69CFE44A-5047-4CEF-8A75-2E75A35527F7}"/>
              </a:ext>
            </a:extLst>
          </p:cNvPr>
          <p:cNvSpPr>
            <a:spLocks noGrp="1"/>
          </p:cNvSpPr>
          <p:nvPr>
            <p:ph type="dt" sz="quarter" idx="10"/>
          </p:nvPr>
        </p:nvSpPr>
        <p:spPr/>
        <p:txBody>
          <a:bodyPr/>
          <a:lstStyle/>
          <a:p>
            <a:pPr>
              <a:defRPr/>
            </a:pPr>
            <a:r>
              <a:rPr lang="en-US"/>
              <a:t>RNSengupta, DoMS, IIT Kanpur, INDIA</a:t>
            </a:r>
          </a:p>
        </p:txBody>
      </p:sp>
      <p:sp>
        <p:nvSpPr>
          <p:cNvPr id="83003" name="Slide Number Placeholder 7">
            <a:extLst>
              <a:ext uri="{FF2B5EF4-FFF2-40B4-BE49-F238E27FC236}">
                <a16:creationId xmlns:a16="http://schemas.microsoft.com/office/drawing/2014/main" id="{B8CBF281-F7A3-4ED1-B9DB-B84F10235CB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D346C0EA-293F-45BB-9D64-6BFD9A6140A4}" type="slidenum">
              <a:rPr lang="en-US" altLang="en-US" sz="1000"/>
              <a:pPr>
                <a:spcBef>
                  <a:spcPct val="0"/>
                </a:spcBef>
                <a:buFontTx/>
                <a:buNone/>
              </a:pPr>
              <a:t>29</a:t>
            </a:fld>
            <a:endParaRPr lang="en-US" altLang="en-US" sz="1000"/>
          </a:p>
        </p:txBody>
      </p:sp>
      <p:sp>
        <p:nvSpPr>
          <p:cNvPr id="9" name="Footer Placeholder 8">
            <a:extLst>
              <a:ext uri="{FF2B5EF4-FFF2-40B4-BE49-F238E27FC236}">
                <a16:creationId xmlns:a16="http://schemas.microsoft.com/office/drawing/2014/main" id="{3F45EB55-76D7-4B5D-BC14-A8B67CBDFC30}"/>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3">
            <a:extLst>
              <a:ext uri="{FF2B5EF4-FFF2-40B4-BE49-F238E27FC236}">
                <a16:creationId xmlns:a16="http://schemas.microsoft.com/office/drawing/2014/main" id="{114A8FE5-D46E-4CE7-8B01-5847A6F458F3}"/>
              </a:ext>
            </a:extLst>
          </p:cNvPr>
          <p:cNvSpPr>
            <a:spLocks noGrp="1" noChangeArrowheads="1"/>
          </p:cNvSpPr>
          <p:nvPr>
            <p:ph type="title"/>
          </p:nvPr>
        </p:nvSpPr>
        <p:spPr/>
        <p:txBody>
          <a:bodyPr/>
          <a:lstStyle/>
          <a:p>
            <a:pPr eaLnBrk="1" hangingPunct="1">
              <a:defRPr/>
            </a:pPr>
            <a:r>
              <a:rPr lang="en-IN" altLang="en-US" sz="4125" b="1" dirty="0">
                <a:solidFill>
                  <a:srgbClr val="FF0000"/>
                </a:solidFill>
                <a:cs typeface="Arial" panose="020B0604020202020204" pitchFamily="34" charset="0"/>
              </a:rPr>
              <a:t>Time Series Analysis</a:t>
            </a:r>
          </a:p>
        </p:txBody>
      </p:sp>
      <p:sp>
        <p:nvSpPr>
          <p:cNvPr id="15363" name="Content Placeholder 4">
            <a:extLst>
              <a:ext uri="{FF2B5EF4-FFF2-40B4-BE49-F238E27FC236}">
                <a16:creationId xmlns:a16="http://schemas.microsoft.com/office/drawing/2014/main" id="{446CE7C9-ABE3-4CF5-A438-72CEAB63C0B1}"/>
              </a:ext>
            </a:extLst>
          </p:cNvPr>
          <p:cNvSpPr>
            <a:spLocks noGrp="1" noChangeArrowheads="1"/>
          </p:cNvSpPr>
          <p:nvPr>
            <p:ph idx="1"/>
          </p:nvPr>
        </p:nvSpPr>
        <p:spPr>
          <a:xfrm>
            <a:off x="457200" y="1085850"/>
            <a:ext cx="8229600" cy="3522663"/>
          </a:xfrm>
        </p:spPr>
        <p:txBody>
          <a:bodyPr/>
          <a:lstStyle/>
          <a:p>
            <a:pPr algn="just" eaLnBrk="1" hangingPunct="1">
              <a:buFont typeface="Wingdings" panose="05000000000000000000" pitchFamily="2" charset="2"/>
              <a:buChar char="§"/>
            </a:pPr>
            <a:r>
              <a:rPr lang="en-US" altLang="en-US" sz="2000">
                <a:cs typeface="Arial" panose="020B0604020202020204" pitchFamily="34" charset="0"/>
              </a:rPr>
              <a:t>Main objectives of </a:t>
            </a:r>
            <a:r>
              <a:rPr lang="en-US" altLang="en-US" sz="2000" b="1">
                <a:solidFill>
                  <a:srgbClr val="FF0000"/>
                </a:solidFill>
                <a:cs typeface="Arial" panose="020B0604020202020204" pitchFamily="34" charset="0"/>
              </a:rPr>
              <a:t>time series</a:t>
            </a:r>
            <a:r>
              <a:rPr lang="en-US" altLang="en-US" sz="2000" b="1">
                <a:cs typeface="Arial" panose="020B0604020202020204" pitchFamily="34" charset="0"/>
              </a:rPr>
              <a:t> </a:t>
            </a:r>
            <a:r>
              <a:rPr lang="en-US" altLang="en-US" sz="2000">
                <a:cs typeface="Arial" panose="020B0604020202020204" pitchFamily="34" charset="0"/>
              </a:rPr>
              <a:t>are:</a:t>
            </a:r>
          </a:p>
          <a:p>
            <a:pPr lvl="1" algn="just" eaLnBrk="1" hangingPunct="1">
              <a:buClr>
                <a:schemeClr val="tx1"/>
              </a:buClr>
              <a:buFont typeface="Wingdings" panose="05000000000000000000" pitchFamily="2" charset="2"/>
              <a:buChar char="v"/>
            </a:pPr>
            <a:r>
              <a:rPr lang="en-US" altLang="en-US" sz="2000" b="1">
                <a:solidFill>
                  <a:srgbClr val="FF0000"/>
                </a:solidFill>
                <a:cs typeface="Arial" panose="020B0604020202020204" pitchFamily="34" charset="0"/>
              </a:rPr>
              <a:t>Description</a:t>
            </a:r>
            <a:r>
              <a:rPr lang="en-US" altLang="en-US" sz="2000">
                <a:cs typeface="Arial" panose="020B0604020202020204" pitchFamily="34" charset="0"/>
              </a:rPr>
              <a:t>: Using summary statistics and/or graphical methods and a time plot of the data is particularly valuable</a:t>
            </a:r>
          </a:p>
          <a:p>
            <a:pPr lvl="1" algn="just" eaLnBrk="1" hangingPunct="1">
              <a:buClr>
                <a:schemeClr val="tx1"/>
              </a:buClr>
              <a:buFont typeface="Wingdings" panose="05000000000000000000" pitchFamily="2" charset="2"/>
              <a:buChar char="v"/>
            </a:pPr>
            <a:r>
              <a:rPr lang="en-US" altLang="en-US" sz="2000" b="1">
                <a:solidFill>
                  <a:srgbClr val="FF0000"/>
                </a:solidFill>
                <a:cs typeface="Arial" panose="020B0604020202020204" pitchFamily="34" charset="0"/>
              </a:rPr>
              <a:t>Modelling</a:t>
            </a:r>
            <a:r>
              <a:rPr lang="en-US" altLang="en-US" sz="2000">
                <a:cs typeface="Arial" panose="020B0604020202020204" pitchFamily="34" charset="0"/>
              </a:rPr>
              <a:t>: Use of suitable statistical model to describe the data generating process (</a:t>
            </a:r>
            <a:r>
              <a:rPr lang="en-US" altLang="en-US" sz="2000" b="1">
                <a:solidFill>
                  <a:srgbClr val="FF0000"/>
                </a:solidFill>
                <a:cs typeface="Arial" panose="020B0604020202020204" pitchFamily="34" charset="0"/>
              </a:rPr>
              <a:t>univariate</a:t>
            </a:r>
            <a:r>
              <a:rPr lang="en-US" altLang="en-US" sz="2000">
                <a:cs typeface="Arial" panose="020B0604020202020204" pitchFamily="34" charset="0"/>
              </a:rPr>
              <a:t> time series and </a:t>
            </a:r>
            <a:r>
              <a:rPr lang="en-US" altLang="en-US" sz="2000" b="1">
                <a:solidFill>
                  <a:srgbClr val="FF0000"/>
                </a:solidFill>
                <a:cs typeface="Arial" panose="020B0604020202020204" pitchFamily="34" charset="0"/>
              </a:rPr>
              <a:t>multivariate</a:t>
            </a:r>
            <a:r>
              <a:rPr lang="en-US" altLang="en-US" sz="2000">
                <a:cs typeface="Arial" panose="020B0604020202020204" pitchFamily="34" charset="0"/>
              </a:rPr>
              <a:t> time series)</a:t>
            </a:r>
          </a:p>
          <a:p>
            <a:pPr lvl="1" algn="just" eaLnBrk="1" hangingPunct="1">
              <a:buClr>
                <a:schemeClr val="tx1"/>
              </a:buClr>
              <a:buFont typeface="Wingdings" panose="05000000000000000000" pitchFamily="2" charset="2"/>
              <a:buChar char="v"/>
            </a:pPr>
            <a:r>
              <a:rPr lang="en-US" altLang="en-US" sz="2000" b="1">
                <a:solidFill>
                  <a:srgbClr val="FF0000"/>
                </a:solidFill>
                <a:cs typeface="Arial" panose="020B0604020202020204" pitchFamily="34" charset="0"/>
              </a:rPr>
              <a:t>Forecasting</a:t>
            </a:r>
            <a:r>
              <a:rPr lang="en-US" altLang="en-US" sz="2000">
                <a:cs typeface="Arial" panose="020B0604020202020204" pitchFamily="34" charset="0"/>
              </a:rPr>
              <a:t>: Use of estimates to predict/forecast the future values of the time series</a:t>
            </a:r>
          </a:p>
          <a:p>
            <a:pPr lvl="1" algn="just" eaLnBrk="1" hangingPunct="1">
              <a:buClr>
                <a:schemeClr val="tx1"/>
              </a:buClr>
              <a:buFont typeface="Wingdings" panose="05000000000000000000" pitchFamily="2" charset="2"/>
              <a:buChar char="v"/>
            </a:pPr>
            <a:r>
              <a:rPr lang="en-US" altLang="en-US" sz="2000" b="1">
                <a:solidFill>
                  <a:srgbClr val="FF0000"/>
                </a:solidFill>
                <a:cs typeface="Arial" panose="020B0604020202020204" pitchFamily="34" charset="0"/>
              </a:rPr>
              <a:t>Control</a:t>
            </a:r>
            <a:r>
              <a:rPr lang="en-US" altLang="en-US" sz="2000">
                <a:cs typeface="Arial" panose="020B0604020202020204" pitchFamily="34" charset="0"/>
              </a:rPr>
              <a:t>: To take action so as to control a given process and check the validity of the model</a:t>
            </a:r>
          </a:p>
        </p:txBody>
      </p:sp>
      <p:sp>
        <p:nvSpPr>
          <p:cNvPr id="7" name="Date Placeholder 6">
            <a:extLst>
              <a:ext uri="{FF2B5EF4-FFF2-40B4-BE49-F238E27FC236}">
                <a16:creationId xmlns:a16="http://schemas.microsoft.com/office/drawing/2014/main" id="{E20255B2-F53B-4F63-A3C0-D16EEEED956C}"/>
              </a:ext>
            </a:extLst>
          </p:cNvPr>
          <p:cNvSpPr>
            <a:spLocks noGrp="1"/>
          </p:cNvSpPr>
          <p:nvPr>
            <p:ph type="dt" sz="quarter" idx="10"/>
          </p:nvPr>
        </p:nvSpPr>
        <p:spPr/>
        <p:txBody>
          <a:bodyPr/>
          <a:lstStyle/>
          <a:p>
            <a:pPr>
              <a:defRPr/>
            </a:pPr>
            <a:r>
              <a:rPr lang="en-US"/>
              <a:t>RNSengupta, DoMS, IIT Kanpur, INDIA</a:t>
            </a:r>
          </a:p>
        </p:txBody>
      </p:sp>
      <p:sp>
        <p:nvSpPr>
          <p:cNvPr id="15365" name="Slide Number Placeholder 7">
            <a:extLst>
              <a:ext uri="{FF2B5EF4-FFF2-40B4-BE49-F238E27FC236}">
                <a16:creationId xmlns:a16="http://schemas.microsoft.com/office/drawing/2014/main" id="{CCD7283C-3699-4850-B872-5CA70B36742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12D50A68-5F5E-4293-AAF7-0B7E09A1E250}" type="slidenum">
              <a:rPr lang="en-US" altLang="en-US" sz="1000"/>
              <a:pPr>
                <a:spcBef>
                  <a:spcPct val="0"/>
                </a:spcBef>
                <a:buFontTx/>
                <a:buNone/>
              </a:pPr>
              <a:t>3</a:t>
            </a:fld>
            <a:endParaRPr lang="en-US" altLang="en-US" sz="1000"/>
          </a:p>
        </p:txBody>
      </p:sp>
      <p:sp>
        <p:nvSpPr>
          <p:cNvPr id="9" name="Footer Placeholder 8">
            <a:extLst>
              <a:ext uri="{FF2B5EF4-FFF2-40B4-BE49-F238E27FC236}">
                <a16:creationId xmlns:a16="http://schemas.microsoft.com/office/drawing/2014/main" id="{A091FE0E-5C91-4B9B-98A0-F04CE64B69DF}"/>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a:extLst>
              <a:ext uri="{FF2B5EF4-FFF2-40B4-BE49-F238E27FC236}">
                <a16:creationId xmlns:a16="http://schemas.microsoft.com/office/drawing/2014/main" id="{0E4C87E3-AE11-4BF7-8133-CBA28A11049F}"/>
              </a:ext>
            </a:extLst>
          </p:cNvPr>
          <p:cNvSpPr>
            <a:spLocks noGrp="1" noChangeArrowheads="1"/>
          </p:cNvSpPr>
          <p:nvPr>
            <p:ph type="title"/>
          </p:nvPr>
        </p:nvSpPr>
        <p:spPr>
          <a:xfrm>
            <a:off x="457200" y="171450"/>
            <a:ext cx="8153400" cy="857250"/>
          </a:xfrm>
        </p:spPr>
        <p:txBody>
          <a:bodyPr/>
          <a:lstStyle/>
          <a:p>
            <a:pPr eaLnBrk="1" hangingPunct="1"/>
            <a:r>
              <a:rPr lang="en-US" altLang="en-US" sz="2700" b="1">
                <a:solidFill>
                  <a:srgbClr val="0000FF"/>
                </a:solidFill>
                <a:cs typeface="Arial" panose="020B0604020202020204" pitchFamily="34" charset="0"/>
              </a:rPr>
              <a:t>ARMA (p , q) PROCESS</a:t>
            </a:r>
            <a:endParaRPr lang="en-IN" altLang="en-US" sz="2700" b="1">
              <a:solidFill>
                <a:srgbClr val="0000FF"/>
              </a:solidFill>
              <a:cs typeface="Arial" panose="020B0604020202020204" pitchFamily="34" charset="0"/>
            </a:endParaRPr>
          </a:p>
        </p:txBody>
      </p:sp>
      <p:sp>
        <p:nvSpPr>
          <p:cNvPr id="83971" name="Rectangle 2">
            <a:extLst>
              <a:ext uri="{FF2B5EF4-FFF2-40B4-BE49-F238E27FC236}">
                <a16:creationId xmlns:a16="http://schemas.microsoft.com/office/drawing/2014/main" id="{1DBD12A5-1014-4B43-8922-7520D8B5FA6A}"/>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3972" name="Rectangle 3">
            <a:extLst>
              <a:ext uri="{FF2B5EF4-FFF2-40B4-BE49-F238E27FC236}">
                <a16:creationId xmlns:a16="http://schemas.microsoft.com/office/drawing/2014/main" id="{D2328EA3-79BD-4577-A2D5-8614181A3D07}"/>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3973" name="Rectangle 5">
            <a:extLst>
              <a:ext uri="{FF2B5EF4-FFF2-40B4-BE49-F238E27FC236}">
                <a16:creationId xmlns:a16="http://schemas.microsoft.com/office/drawing/2014/main" id="{5B3088C0-4410-403E-A4A1-A73BF68D7A2D}"/>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3974" name="Rectangle 6">
            <a:extLst>
              <a:ext uri="{FF2B5EF4-FFF2-40B4-BE49-F238E27FC236}">
                <a16:creationId xmlns:a16="http://schemas.microsoft.com/office/drawing/2014/main" id="{3CB070CF-D696-4A56-B7F3-5F7485BA0A8E}"/>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3975" name="Rectangle 8">
            <a:extLst>
              <a:ext uri="{FF2B5EF4-FFF2-40B4-BE49-F238E27FC236}">
                <a16:creationId xmlns:a16="http://schemas.microsoft.com/office/drawing/2014/main" id="{B0C721B6-1367-4EFF-B21A-3838B0D0F95A}"/>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3976" name="Rectangle 10">
            <a:extLst>
              <a:ext uri="{FF2B5EF4-FFF2-40B4-BE49-F238E27FC236}">
                <a16:creationId xmlns:a16="http://schemas.microsoft.com/office/drawing/2014/main" id="{5916A0F5-EBE5-4919-B055-9596CB5D4AC6}"/>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3977" name="Rectangle 12">
            <a:extLst>
              <a:ext uri="{FF2B5EF4-FFF2-40B4-BE49-F238E27FC236}">
                <a16:creationId xmlns:a16="http://schemas.microsoft.com/office/drawing/2014/main" id="{25A287A5-5BD4-44AE-AA7A-C3E87ADA2FD9}"/>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3978" name="Rectangle 13">
            <a:extLst>
              <a:ext uri="{FF2B5EF4-FFF2-40B4-BE49-F238E27FC236}">
                <a16:creationId xmlns:a16="http://schemas.microsoft.com/office/drawing/2014/main" id="{9D80E665-0459-4313-A70B-4C63FB71926C}"/>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3979" name="Content Placeholder 19">
            <a:extLst>
              <a:ext uri="{FF2B5EF4-FFF2-40B4-BE49-F238E27FC236}">
                <a16:creationId xmlns:a16="http://schemas.microsoft.com/office/drawing/2014/main" id="{018D8B51-A9E4-47BB-B30D-9AD1F2F54A79}"/>
              </a:ext>
            </a:extLst>
          </p:cNvPr>
          <p:cNvSpPr>
            <a:spLocks noGrp="1" noChangeArrowheads="1"/>
          </p:cNvSpPr>
          <p:nvPr>
            <p:ph idx="1"/>
          </p:nvPr>
        </p:nvSpPr>
        <p:spPr>
          <a:xfrm>
            <a:off x="533400" y="1085850"/>
            <a:ext cx="8153400" cy="3429000"/>
          </a:xfrm>
        </p:spPr>
        <p:txBody>
          <a:bodyPr/>
          <a:lstStyle/>
          <a:p>
            <a:pPr marL="342900" indent="-342900" algn="just">
              <a:buFontTx/>
              <a:buNone/>
            </a:pPr>
            <a:r>
              <a:rPr lang="en-US" altLang="en-US"/>
              <a:t>	</a:t>
            </a:r>
            <a:r>
              <a:rPr lang="en-US" altLang="en-US" sz="1800"/>
              <a:t>{X</a:t>
            </a:r>
            <a:r>
              <a:rPr lang="en-US" altLang="en-US" sz="1800" baseline="-25000"/>
              <a:t>t</a:t>
            </a:r>
            <a:r>
              <a:rPr lang="en-US" altLang="en-US" sz="1800"/>
              <a:t>} is an </a:t>
            </a:r>
            <a:r>
              <a:rPr lang="en-US" altLang="en-US" sz="1800" b="1">
                <a:solidFill>
                  <a:srgbClr val="FF3300"/>
                </a:solidFill>
              </a:rPr>
              <a:t>ARMA (p , q) process</a:t>
            </a:r>
            <a:r>
              <a:rPr lang="en-US" altLang="en-US" sz="1800" b="1"/>
              <a:t> </a:t>
            </a:r>
            <a:r>
              <a:rPr lang="en-US" altLang="en-US" sz="1800"/>
              <a:t>if {X</a:t>
            </a:r>
            <a:r>
              <a:rPr lang="en-US" altLang="en-US" sz="1800" baseline="-25000"/>
              <a:t>t</a:t>
            </a:r>
            <a:r>
              <a:rPr lang="en-US" altLang="en-US" sz="1800"/>
              <a:t>} is stationary and if for every t,</a:t>
            </a:r>
          </a:p>
          <a:p>
            <a:pPr marL="342900" indent="-342900" algn="just">
              <a:buFontTx/>
              <a:buNone/>
            </a:pPr>
            <a:r>
              <a:rPr lang="en-US" altLang="en-US" sz="1800"/>
              <a:t>                                                                                        (A1)</a:t>
            </a:r>
          </a:p>
          <a:p>
            <a:pPr marL="342900" indent="-342900" algn="just">
              <a:buFontTx/>
              <a:buNone/>
            </a:pPr>
            <a:r>
              <a:rPr lang="en-US" altLang="en-US" sz="1800"/>
              <a:t>	where {Z</a:t>
            </a:r>
            <a:r>
              <a:rPr lang="en-US" altLang="en-US" sz="1800" baseline="-25000"/>
              <a:t>t</a:t>
            </a:r>
            <a:r>
              <a:rPr lang="en-US" altLang="en-US" sz="1800"/>
              <a:t>} ~ WN (0, </a:t>
            </a:r>
            <a:r>
              <a:rPr lang="el-GR" altLang="en-US" sz="1800"/>
              <a:t>σ</a:t>
            </a:r>
            <a:r>
              <a:rPr lang="en-US" altLang="en-US" sz="1800" baseline="30000"/>
              <a:t>2</a:t>
            </a:r>
            <a:r>
              <a:rPr lang="en-US" altLang="en-US" sz="1800"/>
              <a:t>) and the polynomials </a:t>
            </a:r>
            <a:r>
              <a:rPr lang="el-GR" altLang="en-US" sz="1800"/>
              <a:t>θ</a:t>
            </a:r>
            <a:r>
              <a:rPr lang="en-US" altLang="en-US" sz="1800"/>
              <a:t>(z) and </a:t>
            </a:r>
            <a:r>
              <a:rPr lang="el-GR" altLang="en-US" sz="1800"/>
              <a:t>ϕ</a:t>
            </a:r>
            <a:r>
              <a:rPr lang="en-US" altLang="en-US" sz="1800"/>
              <a:t>(z) have no common factors. </a:t>
            </a:r>
          </a:p>
          <a:p>
            <a:pPr marL="342900" indent="-342900" algn="just">
              <a:buFontTx/>
              <a:buNone/>
            </a:pPr>
            <a:r>
              <a:rPr lang="en-US" altLang="en-US" sz="1800"/>
              <a:t>                                                  &amp;</a:t>
            </a:r>
          </a:p>
          <a:p>
            <a:pPr marL="342900" indent="-342900" algn="just">
              <a:buFontTx/>
              <a:buNone/>
            </a:pPr>
            <a:r>
              <a:rPr lang="en-US" altLang="en-US" sz="1800"/>
              <a:t>	The process {X</a:t>
            </a:r>
            <a:r>
              <a:rPr lang="en-US" altLang="en-US" sz="1800" baseline="-25000"/>
              <a:t>t</a:t>
            </a:r>
            <a:r>
              <a:rPr lang="en-US" altLang="en-US" sz="1800"/>
              <a:t>} is an </a:t>
            </a:r>
            <a:r>
              <a:rPr lang="en-US" altLang="en-US" sz="1800" b="1">
                <a:solidFill>
                  <a:srgbClr val="FF3300"/>
                </a:solidFill>
              </a:rPr>
              <a:t>ARMA (p , q) process with mean µ</a:t>
            </a:r>
            <a:r>
              <a:rPr lang="en-US" altLang="en-US" sz="1800" b="1"/>
              <a:t> </a:t>
            </a:r>
            <a:r>
              <a:rPr lang="en-US" altLang="en-US" sz="1800"/>
              <a:t>if {X</a:t>
            </a:r>
            <a:r>
              <a:rPr lang="en-US" altLang="en-US" sz="1800" baseline="-25000"/>
              <a:t>t</a:t>
            </a:r>
            <a:r>
              <a:rPr lang="en-US" altLang="en-US" sz="1800"/>
              <a:t> - µ} is an ARMA (p , q) process.</a:t>
            </a:r>
            <a:endParaRPr lang="en-IN" altLang="en-US" sz="1800"/>
          </a:p>
        </p:txBody>
      </p:sp>
      <p:sp>
        <p:nvSpPr>
          <p:cNvPr id="83980" name="Rectangle 2">
            <a:extLst>
              <a:ext uri="{FF2B5EF4-FFF2-40B4-BE49-F238E27FC236}">
                <a16:creationId xmlns:a16="http://schemas.microsoft.com/office/drawing/2014/main" id="{D11BD999-AAC9-4DA2-968D-A30BF2BC4111}"/>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3981" name="Rectangle 3">
            <a:extLst>
              <a:ext uri="{FF2B5EF4-FFF2-40B4-BE49-F238E27FC236}">
                <a16:creationId xmlns:a16="http://schemas.microsoft.com/office/drawing/2014/main" id="{822967B8-DB48-407D-944C-74A0988DF2B5}"/>
              </a:ext>
            </a:extLst>
          </p:cNvPr>
          <p:cNvSpPr>
            <a:spLocks noChangeArrowheads="1"/>
          </p:cNvSpPr>
          <p:nvPr/>
        </p:nvSpPr>
        <p:spPr bwMode="auto">
          <a:xfrm>
            <a:off x="1143000" y="60642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3982" name="Rectangle 5">
            <a:extLst>
              <a:ext uri="{FF2B5EF4-FFF2-40B4-BE49-F238E27FC236}">
                <a16:creationId xmlns:a16="http://schemas.microsoft.com/office/drawing/2014/main" id="{C4EFE480-3ED8-422F-AD5C-2069DD620BDA}"/>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3983" name="Rectangle 7">
            <a:extLst>
              <a:ext uri="{FF2B5EF4-FFF2-40B4-BE49-F238E27FC236}">
                <a16:creationId xmlns:a16="http://schemas.microsoft.com/office/drawing/2014/main" id="{9348D670-B0A8-40D6-95C1-19862F7D49DA}"/>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3984" name="Rectangle 8">
            <a:extLst>
              <a:ext uri="{FF2B5EF4-FFF2-40B4-BE49-F238E27FC236}">
                <a16:creationId xmlns:a16="http://schemas.microsoft.com/office/drawing/2014/main" id="{62E74B8A-9E36-476F-B6DD-9BE02391A3D2}"/>
              </a:ext>
            </a:extLst>
          </p:cNvPr>
          <p:cNvSpPr>
            <a:spLocks noChangeArrowheads="1"/>
          </p:cNvSpPr>
          <p:nvPr/>
        </p:nvSpPr>
        <p:spPr bwMode="auto">
          <a:xfrm>
            <a:off x="1143000" y="60642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3985" name="Rectangle 10">
            <a:extLst>
              <a:ext uri="{FF2B5EF4-FFF2-40B4-BE49-F238E27FC236}">
                <a16:creationId xmlns:a16="http://schemas.microsoft.com/office/drawing/2014/main" id="{0B5E1533-8B90-4460-B09F-82A37E6C3436}"/>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3986" name="Rectangle 11">
            <a:extLst>
              <a:ext uri="{FF2B5EF4-FFF2-40B4-BE49-F238E27FC236}">
                <a16:creationId xmlns:a16="http://schemas.microsoft.com/office/drawing/2014/main" id="{7AF4189B-DAC6-4A92-AFC3-942D3FD38AF1}"/>
              </a:ext>
            </a:extLst>
          </p:cNvPr>
          <p:cNvSpPr>
            <a:spLocks noChangeArrowheads="1"/>
          </p:cNvSpPr>
          <p:nvPr/>
        </p:nvSpPr>
        <p:spPr bwMode="auto">
          <a:xfrm>
            <a:off x="1143000" y="527050"/>
            <a:ext cx="13652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3987" name="Rectangle 13">
            <a:extLst>
              <a:ext uri="{FF2B5EF4-FFF2-40B4-BE49-F238E27FC236}">
                <a16:creationId xmlns:a16="http://schemas.microsoft.com/office/drawing/2014/main" id="{6EE1322B-4E62-4FFB-92B9-51AD43BE8135}"/>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3988" name="Rectangle 14">
            <a:extLst>
              <a:ext uri="{FF2B5EF4-FFF2-40B4-BE49-F238E27FC236}">
                <a16:creationId xmlns:a16="http://schemas.microsoft.com/office/drawing/2014/main" id="{661F6D04-4376-49A4-A909-56D014554F5D}"/>
              </a:ext>
            </a:extLst>
          </p:cNvPr>
          <p:cNvSpPr>
            <a:spLocks noChangeArrowheads="1"/>
          </p:cNvSpPr>
          <p:nvPr/>
        </p:nvSpPr>
        <p:spPr bwMode="auto">
          <a:xfrm>
            <a:off x="1143000" y="527050"/>
            <a:ext cx="13652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3989" name="Rectangle 2">
            <a:extLst>
              <a:ext uri="{FF2B5EF4-FFF2-40B4-BE49-F238E27FC236}">
                <a16:creationId xmlns:a16="http://schemas.microsoft.com/office/drawing/2014/main" id="{8085F926-257E-4D83-AA65-883B355BA060}"/>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3990" name="Rectangle 3">
            <a:extLst>
              <a:ext uri="{FF2B5EF4-FFF2-40B4-BE49-F238E27FC236}">
                <a16:creationId xmlns:a16="http://schemas.microsoft.com/office/drawing/2014/main" id="{AAF3DE9F-E97B-4BA5-8B4E-C7D7CFE6D163}"/>
              </a:ext>
            </a:extLst>
          </p:cNvPr>
          <p:cNvSpPr>
            <a:spLocks noChangeArrowheads="1"/>
          </p:cNvSpPr>
          <p:nvPr/>
        </p:nvSpPr>
        <p:spPr bwMode="auto">
          <a:xfrm>
            <a:off x="1143000" y="9413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3991" name="Rectangle 5">
            <a:extLst>
              <a:ext uri="{FF2B5EF4-FFF2-40B4-BE49-F238E27FC236}">
                <a16:creationId xmlns:a16="http://schemas.microsoft.com/office/drawing/2014/main" id="{86D4D07B-55EC-4B81-AF84-66E7A23DB798}"/>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3992" name="Rectangle 7">
            <a:extLst>
              <a:ext uri="{FF2B5EF4-FFF2-40B4-BE49-F238E27FC236}">
                <a16:creationId xmlns:a16="http://schemas.microsoft.com/office/drawing/2014/main" id="{C6B80DED-91CD-4E51-A342-280EA8B75F8E}"/>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3993" name="Rectangle 11">
            <a:extLst>
              <a:ext uri="{FF2B5EF4-FFF2-40B4-BE49-F238E27FC236}">
                <a16:creationId xmlns:a16="http://schemas.microsoft.com/office/drawing/2014/main" id="{38F68A1B-8B41-4508-A858-35BFE3E09F13}"/>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3994" name="Rectangle 13">
            <a:extLst>
              <a:ext uri="{FF2B5EF4-FFF2-40B4-BE49-F238E27FC236}">
                <a16:creationId xmlns:a16="http://schemas.microsoft.com/office/drawing/2014/main" id="{5D3F68C3-DA32-46F1-93A9-D2845D274799}"/>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3995" name="Rectangle 14">
            <a:extLst>
              <a:ext uri="{FF2B5EF4-FFF2-40B4-BE49-F238E27FC236}">
                <a16:creationId xmlns:a16="http://schemas.microsoft.com/office/drawing/2014/main" id="{BAD0814B-135B-48A3-A8AB-FDA610CD0084}"/>
              </a:ext>
            </a:extLst>
          </p:cNvPr>
          <p:cNvSpPr>
            <a:spLocks noChangeArrowheads="1"/>
          </p:cNvSpPr>
          <p:nvPr/>
        </p:nvSpPr>
        <p:spPr bwMode="auto">
          <a:xfrm>
            <a:off x="1143000" y="9413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3996" name="Rectangle 2">
            <a:extLst>
              <a:ext uri="{FF2B5EF4-FFF2-40B4-BE49-F238E27FC236}">
                <a16:creationId xmlns:a16="http://schemas.microsoft.com/office/drawing/2014/main" id="{E60A55F5-9730-483A-A2BC-2755742E4742}"/>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3997" name="Rectangle 3">
            <a:extLst>
              <a:ext uri="{FF2B5EF4-FFF2-40B4-BE49-F238E27FC236}">
                <a16:creationId xmlns:a16="http://schemas.microsoft.com/office/drawing/2014/main" id="{CC13A0B4-32E6-4F57-9B51-BCF90EA68369}"/>
              </a:ext>
            </a:extLst>
          </p:cNvPr>
          <p:cNvSpPr>
            <a:spLocks noChangeArrowheads="1"/>
          </p:cNvSpPr>
          <p:nvPr/>
        </p:nvSpPr>
        <p:spPr bwMode="auto">
          <a:xfrm>
            <a:off x="1143000" y="569913"/>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3998" name="Rectangle 5">
            <a:extLst>
              <a:ext uri="{FF2B5EF4-FFF2-40B4-BE49-F238E27FC236}">
                <a16:creationId xmlns:a16="http://schemas.microsoft.com/office/drawing/2014/main" id="{09F1169F-B316-4F2C-B578-8A5C43FB5F4A}"/>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3999" name="Rectangle 6">
            <a:extLst>
              <a:ext uri="{FF2B5EF4-FFF2-40B4-BE49-F238E27FC236}">
                <a16:creationId xmlns:a16="http://schemas.microsoft.com/office/drawing/2014/main" id="{4FA7D34F-BC05-46CC-853F-5E5D54A0E927}"/>
              </a:ext>
            </a:extLst>
          </p:cNvPr>
          <p:cNvSpPr>
            <a:spLocks noChangeArrowheads="1"/>
          </p:cNvSpPr>
          <p:nvPr/>
        </p:nvSpPr>
        <p:spPr bwMode="auto">
          <a:xfrm>
            <a:off x="1143000" y="577850"/>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4000" name="Rectangle 8">
            <a:extLst>
              <a:ext uri="{FF2B5EF4-FFF2-40B4-BE49-F238E27FC236}">
                <a16:creationId xmlns:a16="http://schemas.microsoft.com/office/drawing/2014/main" id="{113E8670-D5C0-43FA-BABC-992A178840CA}"/>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4001" name="Rectangle 9">
            <a:extLst>
              <a:ext uri="{FF2B5EF4-FFF2-40B4-BE49-F238E27FC236}">
                <a16:creationId xmlns:a16="http://schemas.microsoft.com/office/drawing/2014/main" id="{ABBDB578-0D37-431F-8282-108981E36788}"/>
              </a:ext>
            </a:extLst>
          </p:cNvPr>
          <p:cNvSpPr>
            <a:spLocks noChangeArrowheads="1"/>
          </p:cNvSpPr>
          <p:nvPr/>
        </p:nvSpPr>
        <p:spPr bwMode="auto">
          <a:xfrm>
            <a:off x="1143000" y="569913"/>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4002" name="Rectangle 11">
            <a:extLst>
              <a:ext uri="{FF2B5EF4-FFF2-40B4-BE49-F238E27FC236}">
                <a16:creationId xmlns:a16="http://schemas.microsoft.com/office/drawing/2014/main" id="{AF5F4758-ED96-4FFD-9227-B5BF0ACBCB2E}"/>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4003" name="Rectangle 12">
            <a:extLst>
              <a:ext uri="{FF2B5EF4-FFF2-40B4-BE49-F238E27FC236}">
                <a16:creationId xmlns:a16="http://schemas.microsoft.com/office/drawing/2014/main" id="{DCF43807-3288-4C05-BDAA-239E6CC0743F}"/>
              </a:ext>
            </a:extLst>
          </p:cNvPr>
          <p:cNvSpPr>
            <a:spLocks noChangeArrowheads="1"/>
          </p:cNvSpPr>
          <p:nvPr/>
        </p:nvSpPr>
        <p:spPr bwMode="auto">
          <a:xfrm>
            <a:off x="1143000" y="569913"/>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4004" name="Rectangle 14">
            <a:extLst>
              <a:ext uri="{FF2B5EF4-FFF2-40B4-BE49-F238E27FC236}">
                <a16:creationId xmlns:a16="http://schemas.microsoft.com/office/drawing/2014/main" id="{9775CE21-39AD-4775-AD83-6E3BF1D896C9}"/>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4005" name="Rectangle 15">
            <a:extLst>
              <a:ext uri="{FF2B5EF4-FFF2-40B4-BE49-F238E27FC236}">
                <a16:creationId xmlns:a16="http://schemas.microsoft.com/office/drawing/2014/main" id="{E257AEAB-2864-4884-905E-01AED577A4F0}"/>
              </a:ext>
            </a:extLst>
          </p:cNvPr>
          <p:cNvSpPr>
            <a:spLocks noChangeArrowheads="1"/>
          </p:cNvSpPr>
          <p:nvPr/>
        </p:nvSpPr>
        <p:spPr bwMode="auto">
          <a:xfrm>
            <a:off x="1143000" y="569913"/>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4006" name="Rectangle 2">
            <a:extLst>
              <a:ext uri="{FF2B5EF4-FFF2-40B4-BE49-F238E27FC236}">
                <a16:creationId xmlns:a16="http://schemas.microsoft.com/office/drawing/2014/main" id="{306D9935-0FF8-438B-B56C-B6CEB5413644}"/>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4007" name="Rectangle 3">
            <a:extLst>
              <a:ext uri="{FF2B5EF4-FFF2-40B4-BE49-F238E27FC236}">
                <a16:creationId xmlns:a16="http://schemas.microsoft.com/office/drawing/2014/main" id="{6221F83C-53AB-4BC5-B697-8E39A83B9FD7}"/>
              </a:ext>
            </a:extLst>
          </p:cNvPr>
          <p:cNvSpPr>
            <a:spLocks noChangeArrowheads="1"/>
          </p:cNvSpPr>
          <p:nvPr/>
        </p:nvSpPr>
        <p:spPr bwMode="auto">
          <a:xfrm>
            <a:off x="1143000" y="520700"/>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4008" name="Rectangle 5">
            <a:extLst>
              <a:ext uri="{FF2B5EF4-FFF2-40B4-BE49-F238E27FC236}">
                <a16:creationId xmlns:a16="http://schemas.microsoft.com/office/drawing/2014/main" id="{6446790F-2B9D-49E2-813F-51F787F67932}"/>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4009" name="Rectangle 6">
            <a:extLst>
              <a:ext uri="{FF2B5EF4-FFF2-40B4-BE49-F238E27FC236}">
                <a16:creationId xmlns:a16="http://schemas.microsoft.com/office/drawing/2014/main" id="{7F3B2E96-2923-455E-9FAA-469CC630D927}"/>
              </a:ext>
            </a:extLst>
          </p:cNvPr>
          <p:cNvSpPr>
            <a:spLocks noChangeArrowheads="1"/>
          </p:cNvSpPr>
          <p:nvPr/>
        </p:nvSpPr>
        <p:spPr bwMode="auto">
          <a:xfrm>
            <a:off x="1143000" y="520700"/>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4010" name="Rectangle 8">
            <a:extLst>
              <a:ext uri="{FF2B5EF4-FFF2-40B4-BE49-F238E27FC236}">
                <a16:creationId xmlns:a16="http://schemas.microsoft.com/office/drawing/2014/main" id="{53411848-9C74-4A1E-8F80-5865C4E0288A}"/>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4011" name="Rectangle 9">
            <a:extLst>
              <a:ext uri="{FF2B5EF4-FFF2-40B4-BE49-F238E27FC236}">
                <a16:creationId xmlns:a16="http://schemas.microsoft.com/office/drawing/2014/main" id="{7E2F1BEF-94D7-47F1-BA47-481C519D7074}"/>
              </a:ext>
            </a:extLst>
          </p:cNvPr>
          <p:cNvSpPr>
            <a:spLocks noChangeArrowheads="1"/>
          </p:cNvSpPr>
          <p:nvPr/>
        </p:nvSpPr>
        <p:spPr bwMode="auto">
          <a:xfrm>
            <a:off x="1143000" y="520700"/>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4012" name="Rectangle 11">
            <a:extLst>
              <a:ext uri="{FF2B5EF4-FFF2-40B4-BE49-F238E27FC236}">
                <a16:creationId xmlns:a16="http://schemas.microsoft.com/office/drawing/2014/main" id="{B030657A-DAE9-4AB2-8841-A28D1EE60A20}"/>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4013" name="Rectangle 12">
            <a:extLst>
              <a:ext uri="{FF2B5EF4-FFF2-40B4-BE49-F238E27FC236}">
                <a16:creationId xmlns:a16="http://schemas.microsoft.com/office/drawing/2014/main" id="{4969084A-6A77-459A-BF8E-E3A846C9EA2B}"/>
              </a:ext>
            </a:extLst>
          </p:cNvPr>
          <p:cNvSpPr>
            <a:spLocks noChangeArrowheads="1"/>
          </p:cNvSpPr>
          <p:nvPr/>
        </p:nvSpPr>
        <p:spPr bwMode="auto">
          <a:xfrm>
            <a:off x="1143000" y="520700"/>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4014" name="Rectangle 14">
            <a:extLst>
              <a:ext uri="{FF2B5EF4-FFF2-40B4-BE49-F238E27FC236}">
                <a16:creationId xmlns:a16="http://schemas.microsoft.com/office/drawing/2014/main" id="{7CFD092D-6670-44D5-B937-07BF61199544}"/>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4015" name="Rectangle 15">
            <a:extLst>
              <a:ext uri="{FF2B5EF4-FFF2-40B4-BE49-F238E27FC236}">
                <a16:creationId xmlns:a16="http://schemas.microsoft.com/office/drawing/2014/main" id="{A0AB2699-8B10-4287-A235-D7A9F2E397ED}"/>
              </a:ext>
            </a:extLst>
          </p:cNvPr>
          <p:cNvSpPr>
            <a:spLocks noChangeArrowheads="1"/>
          </p:cNvSpPr>
          <p:nvPr/>
        </p:nvSpPr>
        <p:spPr bwMode="auto">
          <a:xfrm>
            <a:off x="1143000" y="520700"/>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4016" name="Rectangle 17">
            <a:extLst>
              <a:ext uri="{FF2B5EF4-FFF2-40B4-BE49-F238E27FC236}">
                <a16:creationId xmlns:a16="http://schemas.microsoft.com/office/drawing/2014/main" id="{4498CAAF-B131-4A58-BE99-055D7BF52237}"/>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4017" name="Rectangle 18">
            <a:extLst>
              <a:ext uri="{FF2B5EF4-FFF2-40B4-BE49-F238E27FC236}">
                <a16:creationId xmlns:a16="http://schemas.microsoft.com/office/drawing/2014/main" id="{00A75E73-974F-447E-9923-712C7B273DBE}"/>
              </a:ext>
            </a:extLst>
          </p:cNvPr>
          <p:cNvSpPr>
            <a:spLocks noChangeArrowheads="1"/>
          </p:cNvSpPr>
          <p:nvPr/>
        </p:nvSpPr>
        <p:spPr bwMode="auto">
          <a:xfrm>
            <a:off x="1143000" y="806450"/>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4018" name="Rectangle 2">
            <a:extLst>
              <a:ext uri="{FF2B5EF4-FFF2-40B4-BE49-F238E27FC236}">
                <a16:creationId xmlns:a16="http://schemas.microsoft.com/office/drawing/2014/main" id="{DC7E35FB-3E48-40ED-9F66-A5A852B98B05}"/>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4019" name="Rectangle 3">
            <a:extLst>
              <a:ext uri="{FF2B5EF4-FFF2-40B4-BE49-F238E27FC236}">
                <a16:creationId xmlns:a16="http://schemas.microsoft.com/office/drawing/2014/main" id="{97B6346F-11B9-4CDC-8DAD-8AD264313208}"/>
              </a:ext>
            </a:extLst>
          </p:cNvPr>
          <p:cNvSpPr>
            <a:spLocks noChangeArrowheads="1"/>
          </p:cNvSpPr>
          <p:nvPr/>
        </p:nvSpPr>
        <p:spPr bwMode="auto">
          <a:xfrm>
            <a:off x="1143000" y="806450"/>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4020" name="Rectangle 5">
            <a:extLst>
              <a:ext uri="{FF2B5EF4-FFF2-40B4-BE49-F238E27FC236}">
                <a16:creationId xmlns:a16="http://schemas.microsoft.com/office/drawing/2014/main" id="{27994F63-AB22-4D65-BF69-DA9A1CBBA5B9}"/>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4021" name="Rectangle 6">
            <a:extLst>
              <a:ext uri="{FF2B5EF4-FFF2-40B4-BE49-F238E27FC236}">
                <a16:creationId xmlns:a16="http://schemas.microsoft.com/office/drawing/2014/main" id="{56961FEA-407B-4F46-B318-3EF00E4D153A}"/>
              </a:ext>
            </a:extLst>
          </p:cNvPr>
          <p:cNvSpPr>
            <a:spLocks noChangeArrowheads="1"/>
          </p:cNvSpPr>
          <p:nvPr/>
        </p:nvSpPr>
        <p:spPr bwMode="auto">
          <a:xfrm>
            <a:off x="1143000" y="812800"/>
            <a:ext cx="13652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4022" name="Rectangle 2">
            <a:extLst>
              <a:ext uri="{FF2B5EF4-FFF2-40B4-BE49-F238E27FC236}">
                <a16:creationId xmlns:a16="http://schemas.microsoft.com/office/drawing/2014/main" id="{0C1F2B57-9A98-421D-80EA-5CBFC8DA8E56}"/>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84023" name="Rectangle 3">
            <a:extLst>
              <a:ext uri="{FF2B5EF4-FFF2-40B4-BE49-F238E27FC236}">
                <a16:creationId xmlns:a16="http://schemas.microsoft.com/office/drawing/2014/main" id="{E168CE43-BA00-4C3E-BB2C-F8D18E870829}"/>
              </a:ext>
            </a:extLst>
          </p:cNvPr>
          <p:cNvSpPr>
            <a:spLocks noChangeArrowheads="1"/>
          </p:cNvSpPr>
          <p:nvPr/>
        </p:nvSpPr>
        <p:spPr bwMode="auto">
          <a:xfrm>
            <a:off x="1143000" y="8270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4024" name="Rectangle 5">
            <a:extLst>
              <a:ext uri="{FF2B5EF4-FFF2-40B4-BE49-F238E27FC236}">
                <a16:creationId xmlns:a16="http://schemas.microsoft.com/office/drawing/2014/main" id="{70FDFE35-1CB0-434B-8023-83EEC4F9D5EF}"/>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pic>
        <p:nvPicPr>
          <p:cNvPr id="84025" name="Picture 4">
            <a:extLst>
              <a:ext uri="{FF2B5EF4-FFF2-40B4-BE49-F238E27FC236}">
                <a16:creationId xmlns:a16="http://schemas.microsoft.com/office/drawing/2014/main" id="{2D79252D-11C6-4484-9EEA-4A703809D08B}"/>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31875" y="1524000"/>
            <a:ext cx="52578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026" name="Rectangle 6">
            <a:extLst>
              <a:ext uri="{FF2B5EF4-FFF2-40B4-BE49-F238E27FC236}">
                <a16:creationId xmlns:a16="http://schemas.microsoft.com/office/drawing/2014/main" id="{F0D2FBBD-6B13-4447-B930-63DADB20BEAE}"/>
              </a:ext>
            </a:extLst>
          </p:cNvPr>
          <p:cNvSpPr>
            <a:spLocks noChangeArrowheads="1"/>
          </p:cNvSpPr>
          <p:nvPr/>
        </p:nvSpPr>
        <p:spPr bwMode="auto">
          <a:xfrm>
            <a:off x="1143000" y="520700"/>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4027" name="Rectangle 8">
            <a:extLst>
              <a:ext uri="{FF2B5EF4-FFF2-40B4-BE49-F238E27FC236}">
                <a16:creationId xmlns:a16="http://schemas.microsoft.com/office/drawing/2014/main" id="{2066AFBE-9ACC-4130-AB81-605020CF3240}"/>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pic>
        <p:nvPicPr>
          <p:cNvPr id="84028" name="Picture 7">
            <a:extLst>
              <a:ext uri="{FF2B5EF4-FFF2-40B4-BE49-F238E27FC236}">
                <a16:creationId xmlns:a16="http://schemas.microsoft.com/office/drawing/2014/main" id="{4FF303A1-6F19-490B-BA4C-4B9D1D732D6C}"/>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4725" y="2419350"/>
            <a:ext cx="26860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029" name="Rectangle 9">
            <a:extLst>
              <a:ext uri="{FF2B5EF4-FFF2-40B4-BE49-F238E27FC236}">
                <a16:creationId xmlns:a16="http://schemas.microsoft.com/office/drawing/2014/main" id="{61F923AC-49BE-41C1-AD56-732345FF4145}"/>
              </a:ext>
            </a:extLst>
          </p:cNvPr>
          <p:cNvSpPr>
            <a:spLocks noChangeArrowheads="1"/>
          </p:cNvSpPr>
          <p:nvPr/>
        </p:nvSpPr>
        <p:spPr bwMode="auto">
          <a:xfrm>
            <a:off x="1143000" y="54133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84030" name="Rectangle 11">
            <a:extLst>
              <a:ext uri="{FF2B5EF4-FFF2-40B4-BE49-F238E27FC236}">
                <a16:creationId xmlns:a16="http://schemas.microsoft.com/office/drawing/2014/main" id="{54F39474-8E52-4D4F-8BE5-1078F76CC058}"/>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pic>
        <p:nvPicPr>
          <p:cNvPr id="84031" name="Picture 10">
            <a:extLst>
              <a:ext uri="{FF2B5EF4-FFF2-40B4-BE49-F238E27FC236}">
                <a16:creationId xmlns:a16="http://schemas.microsoft.com/office/drawing/2014/main" id="{E2D4C7A3-B9C7-4C05-A2C4-01D1AFE4821E}"/>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257675" y="2395538"/>
            <a:ext cx="24511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032" name="Rectangle 12">
            <a:extLst>
              <a:ext uri="{FF2B5EF4-FFF2-40B4-BE49-F238E27FC236}">
                <a16:creationId xmlns:a16="http://schemas.microsoft.com/office/drawing/2014/main" id="{A8BF38E3-20A3-4389-8FFC-DD95DFDD7E45}"/>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7" name="Date Placeholder 6">
            <a:extLst>
              <a:ext uri="{FF2B5EF4-FFF2-40B4-BE49-F238E27FC236}">
                <a16:creationId xmlns:a16="http://schemas.microsoft.com/office/drawing/2014/main" id="{72DE6422-7613-4C54-AB12-10CFAF4719C6}"/>
              </a:ext>
            </a:extLst>
          </p:cNvPr>
          <p:cNvSpPr>
            <a:spLocks noGrp="1"/>
          </p:cNvSpPr>
          <p:nvPr>
            <p:ph type="dt" sz="quarter" idx="10"/>
          </p:nvPr>
        </p:nvSpPr>
        <p:spPr/>
        <p:txBody>
          <a:bodyPr/>
          <a:lstStyle/>
          <a:p>
            <a:pPr>
              <a:defRPr/>
            </a:pPr>
            <a:r>
              <a:rPr lang="en-US"/>
              <a:t>RNSengupta, DoMS, IIT Kanpur, INDIA</a:t>
            </a:r>
          </a:p>
        </p:txBody>
      </p:sp>
      <p:sp>
        <p:nvSpPr>
          <p:cNvPr id="84034" name="Slide Number Placeholder 7">
            <a:extLst>
              <a:ext uri="{FF2B5EF4-FFF2-40B4-BE49-F238E27FC236}">
                <a16:creationId xmlns:a16="http://schemas.microsoft.com/office/drawing/2014/main" id="{B11A6172-FE0A-426C-887E-C6AA2189844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ADE5769B-FD79-41AE-9D1C-807538177BB9}" type="slidenum">
              <a:rPr lang="en-US" altLang="en-US" sz="1000"/>
              <a:pPr>
                <a:spcBef>
                  <a:spcPct val="0"/>
                </a:spcBef>
                <a:buFontTx/>
                <a:buNone/>
              </a:pPr>
              <a:t>30</a:t>
            </a:fld>
            <a:endParaRPr lang="en-US" altLang="en-US" sz="1000"/>
          </a:p>
        </p:txBody>
      </p:sp>
      <p:sp>
        <p:nvSpPr>
          <p:cNvPr id="9" name="Footer Placeholder 8">
            <a:extLst>
              <a:ext uri="{FF2B5EF4-FFF2-40B4-BE49-F238E27FC236}">
                <a16:creationId xmlns:a16="http://schemas.microsoft.com/office/drawing/2014/main" id="{C45EFA34-DF0C-4CD7-A0B4-F4AFE71404C8}"/>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B24AA-38E7-4219-BCE5-475BD03F014A}"/>
              </a:ext>
            </a:extLst>
          </p:cNvPr>
          <p:cNvSpPr>
            <a:spLocks noGrp="1"/>
          </p:cNvSpPr>
          <p:nvPr>
            <p:ph type="title"/>
          </p:nvPr>
        </p:nvSpPr>
        <p:spPr/>
        <p:txBody>
          <a:bodyPr/>
          <a:lstStyle/>
          <a:p>
            <a:pPr>
              <a:defRPr/>
            </a:pPr>
            <a:r>
              <a:rPr lang="en-US" sz="2700" b="1" dirty="0">
                <a:solidFill>
                  <a:srgbClr val="0000FF"/>
                </a:solidFill>
                <a:latin typeface="+mn-lt"/>
              </a:rPr>
              <a:t>Auto Regressive (AR(p)) Process &amp; Properties</a:t>
            </a:r>
            <a:endParaRPr lang="en-IN" sz="2700" b="1" dirty="0">
              <a:solidFill>
                <a:srgbClr val="0000FF"/>
              </a:solidFill>
              <a:latin typeface="+mn-lt"/>
            </a:endParaRPr>
          </a:p>
        </p:txBody>
      </p:sp>
      <p:sp>
        <p:nvSpPr>
          <p:cNvPr id="95235" name="Content Placeholder 2">
            <a:extLst>
              <a:ext uri="{FF2B5EF4-FFF2-40B4-BE49-F238E27FC236}">
                <a16:creationId xmlns:a16="http://schemas.microsoft.com/office/drawing/2014/main" id="{2DB34593-FD63-451B-9FC9-5B9F7DF4A6FD}"/>
              </a:ext>
            </a:extLst>
          </p:cNvPr>
          <p:cNvSpPr>
            <a:spLocks noGrp="1" noChangeArrowheads="1"/>
          </p:cNvSpPr>
          <p:nvPr>
            <p:ph idx="1"/>
          </p:nvPr>
        </p:nvSpPr>
        <p:spPr/>
        <p:txBody>
          <a:bodyPr/>
          <a:lstStyle/>
          <a:p>
            <a:pPr algn="just">
              <a:buClr>
                <a:schemeClr val="tx1"/>
              </a:buClr>
              <a:buFont typeface="Wingdings" panose="05000000000000000000" pitchFamily="2" charset="2"/>
              <a:buChar char="§"/>
            </a:pPr>
            <a:r>
              <a:rPr lang="en-US" altLang="en-US" sz="2500" b="1">
                <a:solidFill>
                  <a:srgbClr val="FF0000"/>
                </a:solidFill>
              </a:rPr>
              <a:t>Autoregressive</a:t>
            </a:r>
            <a:r>
              <a:rPr lang="en-US" altLang="en-US" sz="2500"/>
              <a:t> (</a:t>
            </a:r>
            <a:r>
              <a:rPr lang="en-US" altLang="en-US" sz="2500" b="1">
                <a:solidFill>
                  <a:srgbClr val="FF0000"/>
                </a:solidFill>
              </a:rPr>
              <a:t>AR</a:t>
            </a:r>
            <a:r>
              <a:rPr lang="en-US" altLang="en-US" sz="2500"/>
              <a:t>) model is the foundation of ARIMA models</a:t>
            </a:r>
          </a:p>
          <a:p>
            <a:pPr algn="just">
              <a:buClr>
                <a:schemeClr val="tx1"/>
              </a:buClr>
              <a:buFont typeface="Wingdings" panose="05000000000000000000" pitchFamily="2" charset="2"/>
              <a:buChar char="§"/>
            </a:pPr>
            <a:r>
              <a:rPr lang="en-US" altLang="en-US" sz="2500"/>
              <a:t>AR(p) is of the form: x</a:t>
            </a:r>
            <a:r>
              <a:rPr lang="en-US" altLang="en-US" sz="2500" baseline="-25000"/>
              <a:t>𝑡</a:t>
            </a:r>
            <a:r>
              <a:rPr lang="en-US" altLang="en-US" sz="2500"/>
              <a:t> = </a:t>
            </a:r>
            <a:r>
              <a:rPr lang="en-US" altLang="en-US" sz="2500">
                <a:sym typeface="Symbol" panose="05050102010706020507" pitchFamily="18" charset="2"/>
              </a:rPr>
              <a:t></a:t>
            </a:r>
            <a:r>
              <a:rPr lang="en-US" altLang="en-US" sz="2500" baseline="-25000">
                <a:sym typeface="Symbol" panose="05050102010706020507" pitchFamily="18" charset="2"/>
              </a:rPr>
              <a:t>𝑗=1 to 𝑝</a:t>
            </a:r>
            <a:r>
              <a:rPr lang="en-US" altLang="en-US" sz="2500">
                <a:sym typeface="Symbol" panose="05050102010706020507" pitchFamily="18" charset="2"/>
              </a:rPr>
              <a:t>(</a:t>
            </a:r>
            <a:r>
              <a:rPr lang="en-US" altLang="en-US" sz="2500" baseline="-25000">
                <a:sym typeface="Symbol" panose="05050102010706020507" pitchFamily="18" charset="2"/>
              </a:rPr>
              <a:t>𝑗</a:t>
            </a:r>
            <a:r>
              <a:rPr lang="en-US" altLang="en-US" sz="2500"/>
              <a:t>x</a:t>
            </a:r>
            <a:r>
              <a:rPr lang="en-US" altLang="en-US" sz="2500" baseline="-25000"/>
              <a:t>𝑡 </a:t>
            </a:r>
            <a:r>
              <a:rPr lang="en-US" altLang="en-US" sz="2500" baseline="-25000">
                <a:sym typeface="Symbol" panose="05050102010706020507" pitchFamily="18" charset="2"/>
              </a:rPr>
              <a:t>𝑗</a:t>
            </a:r>
            <a:r>
              <a:rPr lang="en-US" altLang="en-US" sz="2500">
                <a:sym typeface="Symbol" panose="05050102010706020507" pitchFamily="18" charset="2"/>
              </a:rPr>
              <a:t>) + </a:t>
            </a:r>
            <a:r>
              <a:rPr lang="en-US" altLang="en-US" sz="2500" baseline="-25000">
                <a:sym typeface="Symbol" panose="05050102010706020507" pitchFamily="18" charset="2"/>
              </a:rPr>
              <a:t>𝑡</a:t>
            </a:r>
          </a:p>
          <a:p>
            <a:pPr algn="just">
              <a:buClr>
                <a:schemeClr val="tx1"/>
              </a:buClr>
              <a:buFont typeface="Wingdings" panose="05000000000000000000" pitchFamily="2" charset="2"/>
              <a:buChar char="§"/>
            </a:pPr>
            <a:r>
              <a:rPr lang="en-US" altLang="en-US" sz="2500">
                <a:sym typeface="Symbol" panose="05050102010706020507" pitchFamily="18" charset="2"/>
              </a:rPr>
              <a:t></a:t>
            </a:r>
            <a:r>
              <a:rPr lang="en-US" altLang="en-US" sz="2500" baseline="-25000">
                <a:sym typeface="Symbol" panose="05050102010706020507" pitchFamily="18" charset="2"/>
              </a:rPr>
              <a:t>𝑡</a:t>
            </a:r>
            <a:r>
              <a:rPr lang="en-US" altLang="en-US" sz="2500">
                <a:sym typeface="Symbol" panose="05050102010706020507" pitchFamily="18" charset="2"/>
              </a:rPr>
              <a:t>, 𝑡 = 0, 1, 2,….. is White Noise</a:t>
            </a:r>
          </a:p>
          <a:p>
            <a:pPr algn="just">
              <a:buClr>
                <a:schemeClr val="tx1"/>
              </a:buClr>
              <a:buFont typeface="Wingdings" panose="05000000000000000000" pitchFamily="2" charset="2"/>
              <a:buChar char="§"/>
            </a:pPr>
            <a:r>
              <a:rPr lang="en-US" altLang="en-US" sz="2500">
                <a:sym typeface="Symbol" panose="05050102010706020507" pitchFamily="18" charset="2"/>
              </a:rPr>
              <a:t></a:t>
            </a:r>
            <a:r>
              <a:rPr lang="en-US" altLang="en-US" sz="2500" baseline="-25000">
                <a:sym typeface="Symbol" panose="05050102010706020507" pitchFamily="18" charset="2"/>
              </a:rPr>
              <a:t>1</a:t>
            </a:r>
            <a:r>
              <a:rPr lang="en-US" altLang="en-US" sz="2500">
                <a:sym typeface="Symbol" panose="05050102010706020507" pitchFamily="18" charset="2"/>
              </a:rPr>
              <a:t>,…, </a:t>
            </a:r>
            <a:r>
              <a:rPr lang="en-US" altLang="en-US" sz="2500" baseline="-25000">
                <a:sym typeface="Symbol" panose="05050102010706020507" pitchFamily="18" charset="2"/>
              </a:rPr>
              <a:t>𝑝</a:t>
            </a:r>
            <a:r>
              <a:rPr lang="en-US" altLang="en-US" sz="2500">
                <a:sym typeface="Symbol" panose="05050102010706020507" pitchFamily="18" charset="2"/>
              </a:rPr>
              <a:t> are fixed/non-random</a:t>
            </a:r>
          </a:p>
          <a:p>
            <a:pPr algn="just">
              <a:buClr>
                <a:schemeClr val="tx1"/>
              </a:buClr>
              <a:buFont typeface="Wingdings" panose="05000000000000000000" pitchFamily="2" charset="2"/>
              <a:buChar char="§"/>
            </a:pPr>
            <a:r>
              <a:rPr lang="en-US" altLang="en-US" sz="2500">
                <a:sym typeface="Symbol" panose="05050102010706020507" pitchFamily="18" charset="2"/>
              </a:rPr>
              <a:t>E(</a:t>
            </a:r>
            <a:r>
              <a:rPr lang="en-US" altLang="en-US" sz="2500"/>
              <a:t>x</a:t>
            </a:r>
            <a:r>
              <a:rPr lang="en-US" altLang="en-US" sz="2500" baseline="-25000"/>
              <a:t>𝑡</a:t>
            </a:r>
            <a:r>
              <a:rPr lang="en-US" altLang="en-US" sz="2500"/>
              <a:t>) = 0 if mean is zero for all </a:t>
            </a:r>
            <a:r>
              <a:rPr lang="en-US" altLang="en-US" sz="2500">
                <a:sym typeface="Symbol" panose="05050102010706020507" pitchFamily="18" charset="2"/>
              </a:rPr>
              <a:t>𝑡</a:t>
            </a:r>
          </a:p>
          <a:p>
            <a:pPr algn="just">
              <a:buClr>
                <a:schemeClr val="tx1"/>
              </a:buClr>
              <a:buFont typeface="Wingdings" panose="05000000000000000000" pitchFamily="2" charset="2"/>
              <a:buChar char="§"/>
            </a:pPr>
            <a:r>
              <a:rPr lang="en-US" altLang="en-US" sz="2500">
                <a:sym typeface="Symbol" panose="05050102010706020507" pitchFamily="18" charset="2"/>
              </a:rPr>
              <a:t>E(</a:t>
            </a:r>
            <a:r>
              <a:rPr lang="en-US" altLang="en-US" sz="2500"/>
              <a:t>x</a:t>
            </a:r>
            <a:r>
              <a:rPr lang="en-US" altLang="en-US" sz="2500" baseline="-25000"/>
              <a:t>𝑡</a:t>
            </a:r>
            <a:r>
              <a:rPr lang="en-US" altLang="en-US" sz="2500"/>
              <a:t>) exits if a constant term is added</a:t>
            </a:r>
          </a:p>
        </p:txBody>
      </p:sp>
      <p:sp>
        <p:nvSpPr>
          <p:cNvPr id="8" name="Date Placeholder 7">
            <a:extLst>
              <a:ext uri="{FF2B5EF4-FFF2-40B4-BE49-F238E27FC236}">
                <a16:creationId xmlns:a16="http://schemas.microsoft.com/office/drawing/2014/main" id="{A5BF70A9-8BBB-4D59-93B3-99F540B3D6EE}"/>
              </a:ext>
            </a:extLst>
          </p:cNvPr>
          <p:cNvSpPr>
            <a:spLocks noGrp="1"/>
          </p:cNvSpPr>
          <p:nvPr>
            <p:ph type="dt" sz="quarter" idx="10"/>
          </p:nvPr>
        </p:nvSpPr>
        <p:spPr/>
        <p:txBody>
          <a:bodyPr/>
          <a:lstStyle/>
          <a:p>
            <a:pPr>
              <a:defRPr/>
            </a:pPr>
            <a:r>
              <a:rPr lang="en-US"/>
              <a:t>RNSengupta, DoMS, IIT Kanpur, INDIA</a:t>
            </a:r>
          </a:p>
        </p:txBody>
      </p:sp>
      <p:sp>
        <p:nvSpPr>
          <p:cNvPr id="95237" name="Slide Number Placeholder 8">
            <a:extLst>
              <a:ext uri="{FF2B5EF4-FFF2-40B4-BE49-F238E27FC236}">
                <a16:creationId xmlns:a16="http://schemas.microsoft.com/office/drawing/2014/main" id="{82CBC061-E85B-4BD4-914F-4583FC1BC94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D581DCB7-2E9A-4405-B632-10892680898D}" type="slidenum">
              <a:rPr lang="en-US" altLang="en-US" sz="1000"/>
              <a:pPr>
                <a:spcBef>
                  <a:spcPct val="0"/>
                </a:spcBef>
                <a:buFontTx/>
                <a:buNone/>
              </a:pPr>
              <a:t>31</a:t>
            </a:fld>
            <a:endParaRPr lang="en-US" altLang="en-US" sz="1000"/>
          </a:p>
        </p:txBody>
      </p:sp>
      <p:sp>
        <p:nvSpPr>
          <p:cNvPr id="10" name="Footer Placeholder 9">
            <a:extLst>
              <a:ext uri="{FF2B5EF4-FFF2-40B4-BE49-F238E27FC236}">
                <a16:creationId xmlns:a16="http://schemas.microsoft.com/office/drawing/2014/main" id="{BE4CF828-99EF-4EE6-BC34-137E84CB74DF}"/>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26422-1987-42E7-80D3-546BC329AA5B}"/>
              </a:ext>
            </a:extLst>
          </p:cNvPr>
          <p:cNvSpPr>
            <a:spLocks noGrp="1"/>
          </p:cNvSpPr>
          <p:nvPr>
            <p:ph type="title"/>
          </p:nvPr>
        </p:nvSpPr>
        <p:spPr/>
        <p:txBody>
          <a:bodyPr/>
          <a:lstStyle/>
          <a:p>
            <a:pPr>
              <a:defRPr/>
            </a:pPr>
            <a:r>
              <a:rPr lang="en-US" sz="2700" b="1" dirty="0">
                <a:solidFill>
                  <a:srgbClr val="0000FF"/>
                </a:solidFill>
              </a:rPr>
              <a:t>Auto Regressive (AR(p)) Process &amp; Properties</a:t>
            </a:r>
            <a:r>
              <a:rPr lang="en-IN" altLang="en-US" sz="2800" b="1" dirty="0">
                <a:solidFill>
                  <a:schemeClr val="tx1"/>
                </a:solidFill>
                <a:cs typeface="Arial" panose="020B0604020202020204" pitchFamily="34" charset="0"/>
              </a:rPr>
              <a:t>: </a:t>
            </a:r>
            <a:r>
              <a:rPr lang="en-IN" altLang="en-US" sz="2800" b="1" dirty="0">
                <a:solidFill>
                  <a:srgbClr val="FF3300"/>
                </a:solidFill>
                <a:cs typeface="Arial" panose="020B0604020202020204" pitchFamily="34" charset="0"/>
              </a:rPr>
              <a:t>Example # 52</a:t>
            </a:r>
            <a:endParaRPr lang="en-IN" sz="2700" b="1" dirty="0">
              <a:solidFill>
                <a:srgbClr val="0000FF"/>
              </a:solidFill>
              <a:latin typeface="+mn-lt"/>
            </a:endParaRPr>
          </a:p>
        </p:txBody>
      </p:sp>
      <p:sp>
        <p:nvSpPr>
          <p:cNvPr id="96259" name="Content Placeholder 2">
            <a:extLst>
              <a:ext uri="{FF2B5EF4-FFF2-40B4-BE49-F238E27FC236}">
                <a16:creationId xmlns:a16="http://schemas.microsoft.com/office/drawing/2014/main" id="{F42E38D5-0BA7-4D87-A65B-FCB4BF3B17F4}"/>
              </a:ext>
            </a:extLst>
          </p:cNvPr>
          <p:cNvSpPr>
            <a:spLocks noGrp="1" noChangeArrowheads="1"/>
          </p:cNvSpPr>
          <p:nvPr>
            <p:ph idx="1"/>
          </p:nvPr>
        </p:nvSpPr>
        <p:spPr/>
        <p:txBody>
          <a:bodyPr/>
          <a:lstStyle/>
          <a:p>
            <a:pPr algn="just">
              <a:buClr>
                <a:schemeClr val="tx1"/>
              </a:buClr>
              <a:buFont typeface="Wingdings" panose="05000000000000000000" pitchFamily="2" charset="2"/>
              <a:buChar char="§"/>
            </a:pPr>
            <a:r>
              <a:rPr lang="en-US" altLang="en-US" sz="2300"/>
              <a:t>Using backshift operator B (i.e., B</a:t>
            </a:r>
            <a:r>
              <a:rPr lang="en-US" altLang="en-US" sz="2300" baseline="30000"/>
              <a:t>k</a:t>
            </a:r>
            <a:r>
              <a:rPr lang="en-US" altLang="en-US" sz="2300"/>
              <a:t>x</a:t>
            </a:r>
            <a:r>
              <a:rPr lang="en-US" altLang="en-US" sz="2300" baseline="-25000"/>
              <a:t>𝑡</a:t>
            </a:r>
            <a:r>
              <a:rPr lang="en-US" altLang="en-US" sz="2300"/>
              <a:t> = x</a:t>
            </a:r>
            <a:r>
              <a:rPr lang="en-US" altLang="en-US" sz="2300" baseline="-25000">
                <a:sym typeface="Symbol" panose="05050102010706020507" pitchFamily="18" charset="2"/>
              </a:rPr>
              <a:t>𝑡𝑘</a:t>
            </a:r>
            <a:r>
              <a:rPr lang="en-US" altLang="en-US" sz="2300">
                <a:sym typeface="Symbol" panose="05050102010706020507" pitchFamily="18" charset="2"/>
              </a:rPr>
              <a:t> , (B)</a:t>
            </a:r>
            <a:r>
              <a:rPr lang="en-US" altLang="en-US" sz="2300"/>
              <a:t>x</a:t>
            </a:r>
            <a:r>
              <a:rPr lang="en-US" altLang="en-US" sz="2300" baseline="-25000"/>
              <a:t>𝑡</a:t>
            </a:r>
            <a:r>
              <a:rPr lang="en-US" altLang="en-US" sz="2300">
                <a:sym typeface="Symbol" panose="05050102010706020507" pitchFamily="18" charset="2"/>
              </a:rPr>
              <a:t> = </a:t>
            </a:r>
            <a:r>
              <a:rPr lang="en-US" altLang="en-US">
                <a:sym typeface="Symbol" panose="05050102010706020507" pitchFamily="18" charset="2"/>
              </a:rPr>
              <a:t></a:t>
            </a:r>
            <a:r>
              <a:rPr lang="en-US" altLang="en-US" baseline="-25000">
                <a:sym typeface="Symbol" panose="05050102010706020507" pitchFamily="18" charset="2"/>
              </a:rPr>
              <a:t>𝑡</a:t>
            </a:r>
            <a:r>
              <a:rPr lang="en-US" altLang="en-US">
                <a:sym typeface="Symbol" panose="05050102010706020507" pitchFamily="18" charset="2"/>
              </a:rPr>
              <a:t>) </a:t>
            </a:r>
            <a:r>
              <a:rPr lang="en-US" altLang="en-US" sz="2300"/>
              <a:t>we can write (1 </a:t>
            </a:r>
            <a:r>
              <a:rPr lang="en-US" altLang="en-US" sz="2300">
                <a:sym typeface="Symbol" panose="05050102010706020507" pitchFamily="18" charset="2"/>
              </a:rPr>
              <a:t> </a:t>
            </a:r>
            <a:r>
              <a:rPr lang="en-US" altLang="en-US" sz="2300" baseline="-25000">
                <a:sym typeface="Symbol" panose="05050102010706020507" pitchFamily="18" charset="2"/>
              </a:rPr>
              <a:t>1</a:t>
            </a:r>
            <a:r>
              <a:rPr lang="en-US" altLang="en-US" sz="2300"/>
              <a:t>B</a:t>
            </a:r>
            <a:r>
              <a:rPr lang="en-US" altLang="en-US" sz="2300">
                <a:sym typeface="Symbol" panose="05050102010706020507" pitchFamily="18" charset="2"/>
              </a:rPr>
              <a:t>  </a:t>
            </a:r>
            <a:r>
              <a:rPr lang="en-US" altLang="en-US" sz="2300" baseline="-25000">
                <a:sym typeface="Symbol" panose="05050102010706020507" pitchFamily="18" charset="2"/>
              </a:rPr>
              <a:t>2</a:t>
            </a:r>
            <a:r>
              <a:rPr lang="en-US" altLang="en-US" sz="2300"/>
              <a:t>B</a:t>
            </a:r>
            <a:r>
              <a:rPr lang="en-US" altLang="en-US" sz="2300" baseline="30000"/>
              <a:t>2</a:t>
            </a:r>
            <a:r>
              <a:rPr lang="en-US" altLang="en-US" sz="2300">
                <a:sym typeface="Symbol" panose="05050102010706020507" pitchFamily="18" charset="2"/>
              </a:rPr>
              <a:t>  ….  </a:t>
            </a:r>
            <a:r>
              <a:rPr lang="en-US" altLang="en-US" sz="2300" baseline="-25000">
                <a:sym typeface="Symbol" panose="05050102010706020507" pitchFamily="18" charset="2"/>
              </a:rPr>
              <a:t>p</a:t>
            </a:r>
            <a:r>
              <a:rPr lang="en-US" altLang="en-US" sz="2300"/>
              <a:t>B</a:t>
            </a:r>
            <a:r>
              <a:rPr lang="en-US" altLang="en-US" sz="2300" baseline="30000"/>
              <a:t>p</a:t>
            </a:r>
            <a:r>
              <a:rPr lang="en-US" altLang="en-US" sz="2300"/>
              <a:t>)x</a:t>
            </a:r>
            <a:r>
              <a:rPr lang="en-US" altLang="en-US" sz="2300" baseline="-25000"/>
              <a:t>𝑡</a:t>
            </a:r>
            <a:r>
              <a:rPr lang="en-US" altLang="en-US" sz="2300"/>
              <a:t> = </a:t>
            </a:r>
            <a:r>
              <a:rPr lang="en-US" altLang="en-US" sz="2300">
                <a:sym typeface="Symbol" panose="05050102010706020507" pitchFamily="18" charset="2"/>
              </a:rPr>
              <a:t></a:t>
            </a:r>
            <a:r>
              <a:rPr lang="en-US" altLang="en-US" sz="2300" baseline="-25000">
                <a:sym typeface="Symbol" panose="05050102010706020507" pitchFamily="18" charset="2"/>
              </a:rPr>
              <a:t>𝑡</a:t>
            </a:r>
          </a:p>
          <a:p>
            <a:pPr algn="just">
              <a:buClr>
                <a:schemeClr val="tx1"/>
              </a:buClr>
              <a:buFont typeface="Wingdings" panose="05000000000000000000" pitchFamily="2" charset="2"/>
              <a:buChar char="§"/>
            </a:pPr>
            <a:r>
              <a:rPr lang="en-US" altLang="en-US" sz="2300"/>
              <a:t>(1 </a:t>
            </a:r>
            <a:r>
              <a:rPr lang="en-US" altLang="en-US" sz="2300">
                <a:sym typeface="Symbol" panose="05050102010706020507" pitchFamily="18" charset="2"/>
              </a:rPr>
              <a:t> </a:t>
            </a:r>
            <a:r>
              <a:rPr lang="en-US" altLang="en-US" sz="2300" baseline="-25000">
                <a:sym typeface="Symbol" panose="05050102010706020507" pitchFamily="18" charset="2"/>
              </a:rPr>
              <a:t>1</a:t>
            </a:r>
            <a:r>
              <a:rPr lang="en-US" altLang="en-US" sz="2300"/>
              <a:t>B</a:t>
            </a:r>
            <a:r>
              <a:rPr lang="en-US" altLang="en-US" sz="2300">
                <a:sym typeface="Symbol" panose="05050102010706020507" pitchFamily="18" charset="2"/>
              </a:rPr>
              <a:t>  </a:t>
            </a:r>
            <a:r>
              <a:rPr lang="en-US" altLang="en-US" sz="2300" baseline="-25000">
                <a:sym typeface="Symbol" panose="05050102010706020507" pitchFamily="18" charset="2"/>
              </a:rPr>
              <a:t>2</a:t>
            </a:r>
            <a:r>
              <a:rPr lang="en-US" altLang="en-US" sz="2300"/>
              <a:t>B</a:t>
            </a:r>
            <a:r>
              <a:rPr lang="en-US" altLang="en-US" sz="2300" baseline="30000"/>
              <a:t>2</a:t>
            </a:r>
            <a:r>
              <a:rPr lang="en-US" altLang="en-US" sz="2300">
                <a:sym typeface="Symbol" panose="05050102010706020507" pitchFamily="18" charset="2"/>
              </a:rPr>
              <a:t>  ….  </a:t>
            </a:r>
            <a:r>
              <a:rPr lang="en-US" altLang="en-US" sz="2300" baseline="-25000">
                <a:sym typeface="Symbol" panose="05050102010706020507" pitchFamily="18" charset="2"/>
              </a:rPr>
              <a:t>p</a:t>
            </a:r>
            <a:r>
              <a:rPr lang="en-US" altLang="en-US" sz="2300"/>
              <a:t>B</a:t>
            </a:r>
            <a:r>
              <a:rPr lang="en-US" altLang="en-US" sz="2300" baseline="30000"/>
              <a:t>p</a:t>
            </a:r>
            <a:r>
              <a:rPr lang="en-US" altLang="en-US" sz="2300"/>
              <a:t>)</a:t>
            </a:r>
            <a:r>
              <a:rPr lang="en-US" altLang="en-US" sz="2300">
                <a:sym typeface="Symbol" panose="05050102010706020507" pitchFamily="18" charset="2"/>
              </a:rPr>
              <a:t> is the </a:t>
            </a:r>
            <a:r>
              <a:rPr lang="en-US" altLang="en-US" sz="2300" b="1">
                <a:solidFill>
                  <a:srgbClr val="FF0000"/>
                </a:solidFill>
                <a:sym typeface="Symbol" panose="05050102010706020507" pitchFamily="18" charset="2"/>
              </a:rPr>
              <a:t>autoregressive operator of order p</a:t>
            </a:r>
          </a:p>
          <a:p>
            <a:pPr algn="just">
              <a:buClr>
                <a:schemeClr val="tx1"/>
              </a:buClr>
              <a:buFont typeface="Wingdings" panose="05000000000000000000" pitchFamily="2" charset="2"/>
              <a:buChar char="§"/>
            </a:pPr>
            <a:r>
              <a:rPr lang="en-US" altLang="en-US" sz="2300"/>
              <a:t>Considering the Australian Electricity Production (Jan 1977 to Dec 1994) we have</a:t>
            </a:r>
          </a:p>
          <a:p>
            <a:pPr lvl="1" algn="just">
              <a:buClr>
                <a:schemeClr val="tx1"/>
              </a:buClr>
              <a:buFont typeface="Wingdings" panose="05000000000000000000" pitchFamily="2" charset="2"/>
              <a:buChar char="v"/>
            </a:pPr>
            <a:r>
              <a:rPr lang="en-US" altLang="en-US" sz="2300">
                <a:sym typeface="Symbol" panose="05050102010706020507" pitchFamily="18" charset="2"/>
              </a:rPr>
              <a:t></a:t>
            </a:r>
            <a:r>
              <a:rPr lang="en-US" altLang="en-US" sz="2300" baseline="-25000">
                <a:sym typeface="Symbol" panose="05050102010706020507" pitchFamily="18" charset="2"/>
              </a:rPr>
              <a:t>1</a:t>
            </a:r>
            <a:r>
              <a:rPr lang="en-US" altLang="en-US" sz="2300">
                <a:sym typeface="Symbol" panose="05050102010706020507" pitchFamily="18" charset="2"/>
              </a:rPr>
              <a:t> = 0.964331, 𝑝 = 1, c = 400.53, E(x</a:t>
            </a:r>
            <a:r>
              <a:rPr lang="en-US" altLang="en-US" sz="2300" baseline="-25000">
                <a:sym typeface="Symbol" panose="05050102010706020507" pitchFamily="18" charset="2"/>
              </a:rPr>
              <a:t>𝑡</a:t>
            </a:r>
            <a:r>
              <a:rPr lang="en-US" altLang="en-US" sz="2300">
                <a:sym typeface="Symbol" panose="05050102010706020507" pitchFamily="18" charset="2"/>
              </a:rPr>
              <a:t>) = 11229, V(x</a:t>
            </a:r>
            <a:r>
              <a:rPr lang="en-US" altLang="en-US" sz="2300" baseline="-25000">
                <a:sym typeface="Symbol" panose="05050102010706020507" pitchFamily="18" charset="2"/>
              </a:rPr>
              <a:t>𝑡</a:t>
            </a:r>
            <a:r>
              <a:rPr lang="en-US" altLang="en-US" sz="2300">
                <a:sym typeface="Symbol" panose="05050102010706020507" pitchFamily="18" charset="2"/>
              </a:rPr>
              <a:t>) = 362169</a:t>
            </a:r>
            <a:endParaRPr lang="en-US" altLang="en-US" sz="2300"/>
          </a:p>
        </p:txBody>
      </p:sp>
      <p:sp>
        <p:nvSpPr>
          <p:cNvPr id="8" name="Date Placeholder 7">
            <a:extLst>
              <a:ext uri="{FF2B5EF4-FFF2-40B4-BE49-F238E27FC236}">
                <a16:creationId xmlns:a16="http://schemas.microsoft.com/office/drawing/2014/main" id="{E30116D2-310B-4D69-8DED-F18EAE52ABAE}"/>
              </a:ext>
            </a:extLst>
          </p:cNvPr>
          <p:cNvSpPr>
            <a:spLocks noGrp="1"/>
          </p:cNvSpPr>
          <p:nvPr>
            <p:ph type="dt" sz="quarter" idx="10"/>
          </p:nvPr>
        </p:nvSpPr>
        <p:spPr/>
        <p:txBody>
          <a:bodyPr/>
          <a:lstStyle/>
          <a:p>
            <a:pPr>
              <a:defRPr/>
            </a:pPr>
            <a:r>
              <a:rPr lang="en-US"/>
              <a:t>RNSengupta, DoMS, IIT Kanpur, INDIA</a:t>
            </a:r>
          </a:p>
        </p:txBody>
      </p:sp>
      <p:sp>
        <p:nvSpPr>
          <p:cNvPr id="96261" name="Slide Number Placeholder 8">
            <a:extLst>
              <a:ext uri="{FF2B5EF4-FFF2-40B4-BE49-F238E27FC236}">
                <a16:creationId xmlns:a16="http://schemas.microsoft.com/office/drawing/2014/main" id="{E1E82581-4D2F-44EB-9FC7-6F08FCA4F99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8150194F-4778-45DB-805C-7F4B6A8B1FDD}" type="slidenum">
              <a:rPr lang="en-US" altLang="en-US" sz="1000"/>
              <a:pPr>
                <a:spcBef>
                  <a:spcPct val="0"/>
                </a:spcBef>
                <a:buFontTx/>
                <a:buNone/>
              </a:pPr>
              <a:t>32</a:t>
            </a:fld>
            <a:endParaRPr lang="en-US" altLang="en-US" sz="1000"/>
          </a:p>
        </p:txBody>
      </p:sp>
      <p:sp>
        <p:nvSpPr>
          <p:cNvPr id="10" name="Footer Placeholder 9">
            <a:extLst>
              <a:ext uri="{FF2B5EF4-FFF2-40B4-BE49-F238E27FC236}">
                <a16:creationId xmlns:a16="http://schemas.microsoft.com/office/drawing/2014/main" id="{9184D351-11C1-44B6-A6B8-65F88E3DE901}"/>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585C7-47DD-4AFB-9ADE-A5EAD1D6D594}"/>
              </a:ext>
            </a:extLst>
          </p:cNvPr>
          <p:cNvSpPr>
            <a:spLocks noGrp="1"/>
          </p:cNvSpPr>
          <p:nvPr>
            <p:ph type="title"/>
          </p:nvPr>
        </p:nvSpPr>
        <p:spPr/>
        <p:txBody>
          <a:bodyPr/>
          <a:lstStyle/>
          <a:p>
            <a:pPr>
              <a:defRPr/>
            </a:pPr>
            <a:r>
              <a:rPr lang="en-US" sz="2700" b="1" dirty="0">
                <a:solidFill>
                  <a:srgbClr val="0000FF"/>
                </a:solidFill>
              </a:rPr>
              <a:t>Auto Regressive (AR(p)) Process &amp; Properties</a:t>
            </a:r>
            <a:endParaRPr lang="en-IN" sz="2700" b="1" dirty="0">
              <a:solidFill>
                <a:srgbClr val="0000FF"/>
              </a:solidFill>
              <a:latin typeface="+mn-lt"/>
            </a:endParaRPr>
          </a:p>
        </p:txBody>
      </p:sp>
      <p:sp>
        <p:nvSpPr>
          <p:cNvPr id="97283" name="Content Placeholder 2">
            <a:extLst>
              <a:ext uri="{FF2B5EF4-FFF2-40B4-BE49-F238E27FC236}">
                <a16:creationId xmlns:a16="http://schemas.microsoft.com/office/drawing/2014/main" id="{B720CF4D-8DA6-4D41-B66F-404652F95F13}"/>
              </a:ext>
            </a:extLst>
          </p:cNvPr>
          <p:cNvSpPr>
            <a:spLocks noGrp="1" noChangeArrowheads="1"/>
          </p:cNvSpPr>
          <p:nvPr>
            <p:ph idx="1"/>
          </p:nvPr>
        </p:nvSpPr>
        <p:spPr/>
        <p:txBody>
          <a:bodyPr/>
          <a:lstStyle/>
          <a:p>
            <a:pPr algn="just">
              <a:buClr>
                <a:schemeClr val="tx1"/>
              </a:buClr>
              <a:buFont typeface="Wingdings" panose="05000000000000000000" pitchFamily="2" charset="2"/>
              <a:buChar char="§"/>
            </a:pPr>
            <a:r>
              <a:rPr lang="en-US" altLang="en-US" sz="2600">
                <a:latin typeface="Times New Roman" panose="02020603050405020304" pitchFamily="18" charset="0"/>
                <a:cs typeface="Times New Roman" panose="02020603050405020304" pitchFamily="18" charset="0"/>
              </a:rPr>
              <a:t>x</a:t>
            </a:r>
            <a:r>
              <a:rPr lang="en-US" altLang="en-US" sz="2600" baseline="-25000">
                <a:latin typeface="Times New Roman" panose="02020603050405020304" pitchFamily="18" charset="0"/>
                <a:cs typeface="Times New Roman" panose="02020603050405020304" pitchFamily="18" charset="0"/>
              </a:rPr>
              <a:t>𝑡</a:t>
            </a:r>
            <a:r>
              <a:rPr lang="en-US" altLang="en-US" sz="2600">
                <a:latin typeface="Times New Roman" panose="02020603050405020304" pitchFamily="18" charset="0"/>
                <a:cs typeface="Times New Roman" panose="02020603050405020304" pitchFamily="18" charset="0"/>
              </a:rPr>
              <a:t> = </a:t>
            </a:r>
            <a:r>
              <a:rPr lang="en-US" altLang="en-US" sz="2600">
                <a:latin typeface="Times New Roman" panose="02020603050405020304" pitchFamily="18" charset="0"/>
                <a:cs typeface="Times New Roman" panose="02020603050405020304" pitchFamily="18" charset="0"/>
                <a:sym typeface="Symbol" panose="05050102010706020507" pitchFamily="18" charset="2"/>
              </a:rPr>
              <a:t></a:t>
            </a:r>
            <a:r>
              <a:rPr lang="en-US" altLang="en-US" sz="2600">
                <a:latin typeface="Times New Roman" panose="02020603050405020304" pitchFamily="18" charset="0"/>
                <a:cs typeface="Times New Roman" panose="02020603050405020304" pitchFamily="18" charset="0"/>
              </a:rPr>
              <a:t>x</a:t>
            </a:r>
            <a:r>
              <a:rPr lang="en-US" altLang="en-US" sz="2600" baseline="-25000">
                <a:latin typeface="Times New Roman" panose="02020603050405020304" pitchFamily="18" charset="0"/>
                <a:cs typeface="Times New Roman" panose="02020603050405020304" pitchFamily="18" charset="0"/>
              </a:rPr>
              <a:t>𝑡 </a:t>
            </a:r>
            <a:r>
              <a:rPr lang="en-US" altLang="en-US" sz="2600" baseline="-25000">
                <a:latin typeface="Times New Roman" panose="02020603050405020304" pitchFamily="18" charset="0"/>
                <a:cs typeface="Times New Roman" panose="02020603050405020304" pitchFamily="18" charset="0"/>
                <a:sym typeface="Symbol" panose="05050102010706020507" pitchFamily="18" charset="2"/>
              </a:rPr>
              <a:t>1</a:t>
            </a:r>
            <a:r>
              <a:rPr lang="en-US" altLang="en-US" sz="2600">
                <a:latin typeface="Times New Roman" panose="02020603050405020304" pitchFamily="18" charset="0"/>
                <a:cs typeface="Times New Roman" panose="02020603050405020304" pitchFamily="18" charset="0"/>
                <a:sym typeface="Symbol" panose="05050102010706020507" pitchFamily="18" charset="2"/>
              </a:rPr>
              <a:t> + </a:t>
            </a:r>
            <a:r>
              <a:rPr lang="en-US" altLang="en-US" sz="2600" baseline="-25000">
                <a:latin typeface="Times New Roman" panose="02020603050405020304" pitchFamily="18" charset="0"/>
                <a:cs typeface="Times New Roman" panose="02020603050405020304" pitchFamily="18" charset="0"/>
                <a:sym typeface="Symbol" panose="05050102010706020507" pitchFamily="18" charset="2"/>
              </a:rPr>
              <a:t>𝑡</a:t>
            </a:r>
            <a:r>
              <a:rPr lang="en-US" altLang="en-US" sz="2600">
                <a:latin typeface="Times New Roman" panose="02020603050405020304" pitchFamily="18" charset="0"/>
                <a:cs typeface="Times New Roman" panose="02020603050405020304" pitchFamily="18" charset="0"/>
                <a:sym typeface="Symbol" panose="05050102010706020507" pitchFamily="18" charset="2"/>
              </a:rPr>
              <a:t>, is a random walk for  = 1, and it is </a:t>
            </a:r>
            <a:r>
              <a:rPr lang="en-US" altLang="en-US" sz="2600" b="1">
                <a:solidFill>
                  <a:srgbClr val="FF0000"/>
                </a:solidFill>
                <a:latin typeface="Times New Roman" panose="02020603050405020304" pitchFamily="18" charset="0"/>
                <a:cs typeface="Times New Roman" panose="02020603050405020304" pitchFamily="18" charset="0"/>
                <a:sym typeface="Symbol" panose="05050102010706020507" pitchFamily="18" charset="2"/>
              </a:rPr>
              <a:t>non-stationary</a:t>
            </a:r>
          </a:p>
          <a:p>
            <a:pPr algn="just">
              <a:buClr>
                <a:schemeClr val="tx1"/>
              </a:buClr>
              <a:buFont typeface="Wingdings" panose="05000000000000000000" pitchFamily="2" charset="2"/>
              <a:buChar char="§"/>
            </a:pPr>
            <a:r>
              <a:rPr lang="en-US" altLang="en-US" sz="2600">
                <a:latin typeface="Times New Roman" panose="02020603050405020304" pitchFamily="18" charset="0"/>
                <a:cs typeface="Times New Roman" panose="02020603050405020304" pitchFamily="18" charset="0"/>
              </a:rPr>
              <a:t>We can express AR process as x</a:t>
            </a:r>
            <a:r>
              <a:rPr lang="en-US" altLang="en-US" sz="2600" baseline="-25000">
                <a:latin typeface="Times New Roman" panose="02020603050405020304" pitchFamily="18" charset="0"/>
                <a:cs typeface="Times New Roman" panose="02020603050405020304" pitchFamily="18" charset="0"/>
              </a:rPr>
              <a:t>𝑡</a:t>
            </a:r>
            <a:r>
              <a:rPr lang="en-US" altLang="en-US" sz="2600">
                <a:latin typeface="Times New Roman" panose="02020603050405020304" pitchFamily="18" charset="0"/>
                <a:cs typeface="Times New Roman" panose="02020603050405020304" pitchFamily="18" charset="0"/>
              </a:rPr>
              <a:t> = </a:t>
            </a:r>
            <a:r>
              <a:rPr lang="en-US" altLang="en-US" sz="2600">
                <a:latin typeface="Times New Roman" panose="02020603050405020304" pitchFamily="18" charset="0"/>
                <a:cs typeface="Times New Roman" panose="02020603050405020304" pitchFamily="18" charset="0"/>
                <a:sym typeface="Symbol" panose="05050102010706020507" pitchFamily="18" charset="2"/>
              </a:rPr>
              <a:t></a:t>
            </a:r>
            <a:r>
              <a:rPr lang="en-US" altLang="en-US" sz="2600" baseline="30000">
                <a:latin typeface="Times New Roman" panose="02020603050405020304" pitchFamily="18" charset="0"/>
                <a:cs typeface="Times New Roman" panose="02020603050405020304" pitchFamily="18" charset="0"/>
                <a:sym typeface="Symbol" panose="05050102010706020507" pitchFamily="18" charset="2"/>
              </a:rPr>
              <a:t>𝑘</a:t>
            </a:r>
            <a:r>
              <a:rPr lang="en-US" altLang="en-US" sz="2600">
                <a:latin typeface="Times New Roman" panose="02020603050405020304" pitchFamily="18" charset="0"/>
                <a:cs typeface="Times New Roman" panose="02020603050405020304" pitchFamily="18" charset="0"/>
              </a:rPr>
              <a:t>x</a:t>
            </a:r>
            <a:r>
              <a:rPr lang="en-US" altLang="en-US" sz="2600" baseline="-25000">
                <a:latin typeface="Times New Roman" panose="02020603050405020304" pitchFamily="18" charset="0"/>
                <a:cs typeface="Times New Roman" panose="02020603050405020304" pitchFamily="18" charset="0"/>
              </a:rPr>
              <a:t>𝑡 </a:t>
            </a:r>
            <a:r>
              <a:rPr lang="en-US" altLang="en-US" sz="2600" baseline="-25000">
                <a:latin typeface="Times New Roman" panose="02020603050405020304" pitchFamily="18" charset="0"/>
                <a:cs typeface="Times New Roman" panose="02020603050405020304" pitchFamily="18" charset="0"/>
                <a:sym typeface="Symbol" panose="05050102010706020507" pitchFamily="18" charset="2"/>
              </a:rPr>
              <a:t></a:t>
            </a:r>
            <a:r>
              <a:rPr lang="en-US" altLang="en-US" sz="2600" baseline="30000">
                <a:latin typeface="Times New Roman" panose="02020603050405020304" pitchFamily="18" charset="0"/>
                <a:cs typeface="Times New Roman" panose="02020603050405020304" pitchFamily="18" charset="0"/>
                <a:sym typeface="Symbol" panose="05050102010706020507" pitchFamily="18" charset="2"/>
              </a:rPr>
              <a:t> </a:t>
            </a:r>
            <a:r>
              <a:rPr lang="en-US" altLang="en-US" sz="2600" baseline="-25000">
                <a:latin typeface="Times New Roman" panose="02020603050405020304" pitchFamily="18" charset="0"/>
                <a:cs typeface="Times New Roman" panose="02020603050405020304" pitchFamily="18" charset="0"/>
                <a:sym typeface="Symbol" panose="05050102010706020507" pitchFamily="18" charset="2"/>
              </a:rPr>
              <a:t>𝑘</a:t>
            </a:r>
            <a:r>
              <a:rPr lang="en-US" altLang="en-US" sz="2600">
                <a:latin typeface="Times New Roman" panose="02020603050405020304" pitchFamily="18" charset="0"/>
                <a:cs typeface="Times New Roman" panose="02020603050405020304" pitchFamily="18" charset="0"/>
                <a:sym typeface="Symbol" panose="05050102010706020507" pitchFamily="18" charset="2"/>
              </a:rPr>
              <a:t> + </a:t>
            </a:r>
            <a:r>
              <a:rPr lang="en-US" altLang="en-US" sz="2600" baseline="-25000">
                <a:latin typeface="Times New Roman" panose="02020603050405020304" pitchFamily="18" charset="0"/>
                <a:cs typeface="Times New Roman" panose="02020603050405020304" pitchFamily="18" charset="0"/>
                <a:sym typeface="Symbol" panose="05050102010706020507" pitchFamily="18" charset="2"/>
              </a:rPr>
              <a:t>𝑗 = 0 to 𝑘</a:t>
            </a:r>
            <a:r>
              <a:rPr lang="en-US" altLang="en-US" sz="2600">
                <a:latin typeface="Times New Roman" panose="02020603050405020304" pitchFamily="18" charset="0"/>
                <a:cs typeface="Times New Roman" panose="02020603050405020304" pitchFamily="18" charset="0"/>
                <a:sym typeface="Symbol" panose="05050102010706020507" pitchFamily="18" charset="2"/>
              </a:rPr>
              <a:t>(</a:t>
            </a:r>
            <a:r>
              <a:rPr lang="en-US" altLang="en-US" sz="2600" baseline="30000">
                <a:latin typeface="Times New Roman" panose="02020603050405020304" pitchFamily="18" charset="0"/>
                <a:cs typeface="Times New Roman" panose="02020603050405020304" pitchFamily="18" charset="0"/>
                <a:sym typeface="Symbol" panose="05050102010706020507" pitchFamily="18" charset="2"/>
              </a:rPr>
              <a:t>𝑗</a:t>
            </a:r>
            <a:r>
              <a:rPr lang="en-US" altLang="en-US" sz="2600">
                <a:latin typeface="Times New Roman" panose="02020603050405020304" pitchFamily="18" charset="0"/>
                <a:cs typeface="Times New Roman" panose="02020603050405020304" pitchFamily="18" charset="0"/>
                <a:sym typeface="Symbol" panose="05050102010706020507" pitchFamily="18" charset="2"/>
              </a:rPr>
              <a:t></a:t>
            </a:r>
            <a:r>
              <a:rPr lang="en-US" altLang="en-US" sz="2600" baseline="-25000">
                <a:latin typeface="Times New Roman" panose="02020603050405020304" pitchFamily="18" charset="0"/>
                <a:cs typeface="Times New Roman" panose="02020603050405020304" pitchFamily="18" charset="0"/>
              </a:rPr>
              <a:t> 𝑡 </a:t>
            </a:r>
            <a:r>
              <a:rPr lang="en-US" altLang="en-US" sz="2600" baseline="-25000">
                <a:latin typeface="Times New Roman" panose="02020603050405020304" pitchFamily="18" charset="0"/>
                <a:cs typeface="Times New Roman" panose="02020603050405020304" pitchFamily="18" charset="0"/>
                <a:sym typeface="Symbol" panose="05050102010706020507" pitchFamily="18" charset="2"/>
              </a:rPr>
              <a:t></a:t>
            </a:r>
            <a:r>
              <a:rPr lang="en-US" altLang="en-US" sz="2600" baseline="30000">
                <a:latin typeface="Times New Roman" panose="02020603050405020304" pitchFamily="18" charset="0"/>
                <a:cs typeface="Times New Roman" panose="02020603050405020304" pitchFamily="18" charset="0"/>
                <a:sym typeface="Symbol" panose="05050102010706020507" pitchFamily="18" charset="2"/>
              </a:rPr>
              <a:t> </a:t>
            </a:r>
            <a:r>
              <a:rPr lang="en-US" altLang="en-US" sz="2600" baseline="-25000">
                <a:latin typeface="Times New Roman" panose="02020603050405020304" pitchFamily="18" charset="0"/>
                <a:cs typeface="Times New Roman" panose="02020603050405020304" pitchFamily="18" charset="0"/>
                <a:sym typeface="Symbol" panose="05050102010706020507" pitchFamily="18" charset="2"/>
              </a:rPr>
              <a:t>𝑗</a:t>
            </a:r>
            <a:r>
              <a:rPr lang="en-US" altLang="en-US" sz="2600">
                <a:latin typeface="Times New Roman" panose="02020603050405020304" pitchFamily="18" charset="0"/>
                <a:cs typeface="Times New Roman" panose="02020603050405020304" pitchFamily="18" charset="0"/>
                <a:sym typeface="Symbol" panose="05050102010706020507" pitchFamily="18" charset="2"/>
              </a:rPr>
              <a:t>)</a:t>
            </a:r>
          </a:p>
          <a:p>
            <a:pPr algn="just">
              <a:buClr>
                <a:schemeClr val="tx1"/>
              </a:buClr>
              <a:buFont typeface="Wingdings" panose="05000000000000000000" pitchFamily="2" charset="2"/>
              <a:buChar char="§"/>
            </a:pPr>
            <a:r>
              <a:rPr lang="en-US" altLang="en-US" sz="2600">
                <a:latin typeface="Times New Roman" panose="02020603050405020304" pitchFamily="18" charset="0"/>
                <a:cs typeface="Times New Roman" panose="02020603050405020304" pitchFamily="18" charset="0"/>
                <a:sym typeface="Symbol" panose="05050102010706020507" pitchFamily="18" charset="2"/>
              </a:rPr>
              <a:t>If ||&lt;1 and with 𝑘  ∞, </a:t>
            </a:r>
            <a:r>
              <a:rPr lang="en-US" altLang="en-US" sz="2600">
                <a:latin typeface="Times New Roman" panose="02020603050405020304" pitchFamily="18" charset="0"/>
                <a:cs typeface="Times New Roman" panose="02020603050405020304" pitchFamily="18" charset="0"/>
              </a:rPr>
              <a:t>x</a:t>
            </a:r>
            <a:r>
              <a:rPr lang="en-US" altLang="en-US" sz="2600" baseline="-25000">
                <a:latin typeface="Times New Roman" panose="02020603050405020304" pitchFamily="18" charset="0"/>
                <a:cs typeface="Times New Roman" panose="02020603050405020304" pitchFamily="18" charset="0"/>
              </a:rPr>
              <a:t>𝑡</a:t>
            </a:r>
            <a:r>
              <a:rPr lang="en-US" altLang="en-US" sz="2600">
                <a:latin typeface="Times New Roman" panose="02020603050405020304" pitchFamily="18" charset="0"/>
                <a:cs typeface="Times New Roman" panose="02020603050405020304" pitchFamily="18" charset="0"/>
              </a:rPr>
              <a:t> = </a:t>
            </a:r>
            <a:r>
              <a:rPr lang="en-US" altLang="en-US" sz="2600">
                <a:latin typeface="Times New Roman" panose="02020603050405020304" pitchFamily="18" charset="0"/>
                <a:cs typeface="Times New Roman" panose="02020603050405020304" pitchFamily="18" charset="0"/>
                <a:sym typeface="Symbol" panose="05050102010706020507" pitchFamily="18" charset="2"/>
              </a:rPr>
              <a:t></a:t>
            </a:r>
            <a:r>
              <a:rPr lang="en-US" altLang="en-US" sz="2600" baseline="-25000">
                <a:latin typeface="Times New Roman" panose="02020603050405020304" pitchFamily="18" charset="0"/>
                <a:cs typeface="Times New Roman" panose="02020603050405020304" pitchFamily="18" charset="0"/>
                <a:sym typeface="Symbol" panose="05050102010706020507" pitchFamily="18" charset="2"/>
              </a:rPr>
              <a:t>𝑗 = 0 to ∞</a:t>
            </a:r>
            <a:r>
              <a:rPr lang="en-US" altLang="en-US" sz="2600">
                <a:latin typeface="Times New Roman" panose="02020603050405020304" pitchFamily="18" charset="0"/>
                <a:cs typeface="Times New Roman" panose="02020603050405020304" pitchFamily="18" charset="0"/>
                <a:sym typeface="Symbol" panose="05050102010706020507" pitchFamily="18" charset="2"/>
              </a:rPr>
              <a:t>(</a:t>
            </a:r>
            <a:r>
              <a:rPr lang="en-US" altLang="en-US" sz="2600" baseline="30000">
                <a:latin typeface="Times New Roman" panose="02020603050405020304" pitchFamily="18" charset="0"/>
                <a:cs typeface="Times New Roman" panose="02020603050405020304" pitchFamily="18" charset="0"/>
                <a:sym typeface="Symbol" panose="05050102010706020507" pitchFamily="18" charset="2"/>
              </a:rPr>
              <a:t>𝑗</a:t>
            </a:r>
            <a:r>
              <a:rPr lang="en-US" altLang="en-US" sz="2600">
                <a:latin typeface="Times New Roman" panose="02020603050405020304" pitchFamily="18" charset="0"/>
                <a:cs typeface="Times New Roman" panose="02020603050405020304" pitchFamily="18" charset="0"/>
                <a:sym typeface="Symbol" panose="05050102010706020507" pitchFamily="18" charset="2"/>
              </a:rPr>
              <a:t></a:t>
            </a:r>
            <a:r>
              <a:rPr lang="en-US" altLang="en-US" sz="2600" baseline="-25000">
                <a:latin typeface="Times New Roman" panose="02020603050405020304" pitchFamily="18" charset="0"/>
                <a:cs typeface="Times New Roman" panose="02020603050405020304" pitchFamily="18" charset="0"/>
              </a:rPr>
              <a:t> 𝑡 </a:t>
            </a:r>
            <a:r>
              <a:rPr lang="en-US" altLang="en-US" sz="2600" baseline="-25000">
                <a:latin typeface="Times New Roman" panose="02020603050405020304" pitchFamily="18" charset="0"/>
                <a:cs typeface="Times New Roman" panose="02020603050405020304" pitchFamily="18" charset="0"/>
                <a:sym typeface="Symbol" panose="05050102010706020507" pitchFamily="18" charset="2"/>
              </a:rPr>
              <a:t></a:t>
            </a:r>
            <a:r>
              <a:rPr lang="en-US" altLang="en-US" sz="2600" baseline="30000">
                <a:latin typeface="Times New Roman" panose="02020603050405020304" pitchFamily="18" charset="0"/>
                <a:cs typeface="Times New Roman" panose="02020603050405020304" pitchFamily="18" charset="0"/>
                <a:sym typeface="Symbol" panose="05050102010706020507" pitchFamily="18" charset="2"/>
              </a:rPr>
              <a:t> </a:t>
            </a:r>
            <a:r>
              <a:rPr lang="en-US" altLang="en-US" sz="2600" baseline="-25000">
                <a:latin typeface="Times New Roman" panose="02020603050405020304" pitchFamily="18" charset="0"/>
                <a:cs typeface="Times New Roman" panose="02020603050405020304" pitchFamily="18" charset="0"/>
                <a:sym typeface="Symbol" panose="05050102010706020507" pitchFamily="18" charset="2"/>
              </a:rPr>
              <a:t>𝑗</a:t>
            </a:r>
            <a:r>
              <a:rPr lang="en-US" altLang="en-US" sz="2600">
                <a:latin typeface="Times New Roman" panose="02020603050405020304" pitchFamily="18" charset="0"/>
                <a:cs typeface="Times New Roman" panose="02020603050405020304" pitchFamily="18" charset="0"/>
                <a:sym typeface="Symbol" panose="05050102010706020507" pitchFamily="18" charset="2"/>
              </a:rPr>
              <a:t>) is </a:t>
            </a:r>
            <a:r>
              <a:rPr lang="en-US" altLang="en-US" sz="2600" b="1">
                <a:solidFill>
                  <a:srgbClr val="FF0000"/>
                </a:solidFill>
                <a:latin typeface="Times New Roman" panose="02020603050405020304" pitchFamily="18" charset="0"/>
                <a:cs typeface="Times New Roman" panose="02020603050405020304" pitchFamily="18" charset="0"/>
                <a:sym typeface="Symbol" panose="05050102010706020507" pitchFamily="18" charset="2"/>
              </a:rPr>
              <a:t>stationary</a:t>
            </a:r>
            <a:r>
              <a:rPr lang="en-US" altLang="en-US" sz="2600">
                <a:latin typeface="Times New Roman" panose="02020603050405020304" pitchFamily="18" charset="0"/>
                <a:cs typeface="Times New Roman" panose="02020603050405020304" pitchFamily="18" charset="0"/>
                <a:sym typeface="Symbol" panose="05050102010706020507" pitchFamily="18" charset="2"/>
              </a:rPr>
              <a:t> AR(1), as Cov(</a:t>
            </a:r>
            <a:r>
              <a:rPr lang="en-US" altLang="en-US" sz="2600">
                <a:latin typeface="Times New Roman" panose="02020603050405020304" pitchFamily="18" charset="0"/>
                <a:cs typeface="Times New Roman" panose="02020603050405020304" pitchFamily="18" charset="0"/>
              </a:rPr>
              <a:t>x</a:t>
            </a:r>
            <a:r>
              <a:rPr lang="en-US" altLang="en-US" sz="2600" baseline="-25000">
                <a:latin typeface="Times New Roman" panose="02020603050405020304" pitchFamily="18" charset="0"/>
                <a:cs typeface="Times New Roman" panose="02020603050405020304" pitchFamily="18" charset="0"/>
              </a:rPr>
              <a:t>𝑡</a:t>
            </a:r>
            <a:r>
              <a:rPr lang="en-US" altLang="en-US" sz="2600">
                <a:latin typeface="Times New Roman" panose="02020603050405020304" pitchFamily="18" charset="0"/>
                <a:cs typeface="Times New Roman" panose="02020603050405020304" pitchFamily="18" charset="0"/>
              </a:rPr>
              <a:t>, x</a:t>
            </a:r>
            <a:r>
              <a:rPr lang="en-US" altLang="en-US" sz="2600" baseline="-25000">
                <a:latin typeface="Times New Roman" panose="02020603050405020304" pitchFamily="18" charset="0"/>
                <a:cs typeface="Times New Roman" panose="02020603050405020304" pitchFamily="18" charset="0"/>
              </a:rPr>
              <a:t>𝑡+𝘩</a:t>
            </a:r>
            <a:r>
              <a:rPr lang="en-US" altLang="en-US" sz="2600">
                <a:latin typeface="Times New Roman" panose="02020603050405020304" pitchFamily="18" charset="0"/>
                <a:cs typeface="Times New Roman" panose="02020603050405020304" pitchFamily="18" charset="0"/>
              </a:rPr>
              <a:t>) = </a:t>
            </a:r>
            <a:r>
              <a:rPr lang="en-US" altLang="en-US" sz="2600">
                <a:latin typeface="Times New Roman" panose="02020603050405020304" pitchFamily="18" charset="0"/>
                <a:cs typeface="Times New Roman" panose="02020603050405020304" pitchFamily="18" charset="0"/>
                <a:sym typeface="Symbol" panose="05050102010706020507" pitchFamily="18" charset="2"/>
              </a:rPr>
              <a:t></a:t>
            </a:r>
            <a:r>
              <a:rPr lang="en-US" altLang="en-US" sz="2600" baseline="30000">
                <a:latin typeface="Times New Roman" panose="02020603050405020304" pitchFamily="18" charset="0"/>
                <a:cs typeface="Times New Roman" panose="02020603050405020304" pitchFamily="18" charset="0"/>
                <a:sym typeface="Symbol" panose="05050102010706020507" pitchFamily="18" charset="2"/>
              </a:rPr>
              <a:t>2</a:t>
            </a:r>
            <a:r>
              <a:rPr lang="en-US" altLang="en-US" sz="2600">
                <a:latin typeface="Times New Roman" panose="02020603050405020304" pitchFamily="18" charset="0"/>
                <a:cs typeface="Times New Roman" panose="02020603050405020304" pitchFamily="18" charset="0"/>
                <a:sym typeface="Symbol" panose="05050102010706020507" pitchFamily="18" charset="2"/>
              </a:rPr>
              <a:t>{</a:t>
            </a:r>
            <a:r>
              <a:rPr lang="en-US" altLang="en-US" sz="2600" baseline="30000">
                <a:latin typeface="Times New Roman" panose="02020603050405020304" pitchFamily="18" charset="0"/>
                <a:cs typeface="Times New Roman" panose="02020603050405020304" pitchFamily="18" charset="0"/>
              </a:rPr>
              <a:t>𝘩</a:t>
            </a:r>
            <a:r>
              <a:rPr lang="en-US" altLang="en-US" sz="2600">
                <a:latin typeface="Times New Roman" panose="02020603050405020304" pitchFamily="18" charset="0"/>
                <a:cs typeface="Times New Roman" panose="02020603050405020304" pitchFamily="18" charset="0"/>
              </a:rPr>
              <a:t>/(1 </a:t>
            </a:r>
            <a:r>
              <a:rPr lang="en-US" altLang="en-US" sz="2600">
                <a:latin typeface="Times New Roman" panose="02020603050405020304" pitchFamily="18" charset="0"/>
                <a:cs typeface="Times New Roman" panose="02020603050405020304" pitchFamily="18" charset="0"/>
                <a:sym typeface="Symbol" panose="05050102010706020507" pitchFamily="18" charset="2"/>
              </a:rPr>
              <a:t> </a:t>
            </a:r>
            <a:r>
              <a:rPr lang="en-US" altLang="en-US" sz="2600" baseline="30000">
                <a:latin typeface="Times New Roman" panose="02020603050405020304" pitchFamily="18" charset="0"/>
                <a:cs typeface="Times New Roman" panose="02020603050405020304" pitchFamily="18" charset="0"/>
              </a:rPr>
              <a:t>2</a:t>
            </a:r>
            <a:r>
              <a:rPr lang="en-US" altLang="en-US" sz="2600">
                <a:latin typeface="Times New Roman" panose="02020603050405020304" pitchFamily="18" charset="0"/>
                <a:cs typeface="Times New Roman" panose="02020603050405020304" pitchFamily="18" charset="0"/>
              </a:rPr>
              <a:t>)} and only depends on 𝘩</a:t>
            </a:r>
          </a:p>
          <a:p>
            <a:pPr algn="just">
              <a:buClr>
                <a:schemeClr val="tx1"/>
              </a:buClr>
              <a:buFont typeface="Wingdings" panose="05000000000000000000" pitchFamily="2" charset="2"/>
              <a:buChar char="§"/>
            </a:pPr>
            <a:r>
              <a:rPr lang="en-US" altLang="en-US" sz="2600">
                <a:latin typeface="Times New Roman" panose="02020603050405020304" pitchFamily="18" charset="0"/>
                <a:cs typeface="Times New Roman" panose="02020603050405020304" pitchFamily="18" charset="0"/>
                <a:sym typeface="Symbol" panose="05050102010706020507" pitchFamily="18" charset="2"/>
              </a:rPr>
              <a:t>Here </a:t>
            </a:r>
            <a:r>
              <a:rPr lang="en-US" altLang="en-US" sz="2600" baseline="30000">
                <a:latin typeface="Times New Roman" panose="02020603050405020304" pitchFamily="18" charset="0"/>
                <a:cs typeface="Times New Roman" panose="02020603050405020304" pitchFamily="18" charset="0"/>
                <a:sym typeface="Symbol" panose="05050102010706020507" pitchFamily="18" charset="2"/>
              </a:rPr>
              <a:t>2</a:t>
            </a:r>
            <a:r>
              <a:rPr lang="en-US" altLang="en-US" sz="2600">
                <a:latin typeface="Times New Roman" panose="02020603050405020304" pitchFamily="18" charset="0"/>
                <a:cs typeface="Times New Roman" panose="02020603050405020304" pitchFamily="18" charset="0"/>
                <a:sym typeface="Symbol" panose="05050102010706020507" pitchFamily="18" charset="2"/>
              </a:rPr>
              <a:t> is variance of WN</a:t>
            </a:r>
            <a:endParaRPr lang="en-US" altLang="en-US" sz="2600">
              <a:latin typeface="Times New Roman" panose="02020603050405020304" pitchFamily="18" charset="0"/>
              <a:cs typeface="Times New Roman" panose="02020603050405020304" pitchFamily="18" charset="0"/>
            </a:endParaRPr>
          </a:p>
        </p:txBody>
      </p:sp>
      <p:sp>
        <p:nvSpPr>
          <p:cNvPr id="8" name="Date Placeholder 7">
            <a:extLst>
              <a:ext uri="{FF2B5EF4-FFF2-40B4-BE49-F238E27FC236}">
                <a16:creationId xmlns:a16="http://schemas.microsoft.com/office/drawing/2014/main" id="{FC7F3B70-DB13-4713-B0DB-19C4FF7E6A6E}"/>
              </a:ext>
            </a:extLst>
          </p:cNvPr>
          <p:cNvSpPr>
            <a:spLocks noGrp="1"/>
          </p:cNvSpPr>
          <p:nvPr>
            <p:ph type="dt" sz="quarter" idx="10"/>
          </p:nvPr>
        </p:nvSpPr>
        <p:spPr/>
        <p:txBody>
          <a:bodyPr/>
          <a:lstStyle/>
          <a:p>
            <a:pPr>
              <a:defRPr/>
            </a:pPr>
            <a:r>
              <a:rPr lang="en-US"/>
              <a:t>RNSengupta, DoMS, IIT Kanpur, INDIA</a:t>
            </a:r>
            <a:endParaRPr lang="en-US" dirty="0"/>
          </a:p>
        </p:txBody>
      </p:sp>
      <p:sp>
        <p:nvSpPr>
          <p:cNvPr id="97285" name="Slide Number Placeholder 8">
            <a:extLst>
              <a:ext uri="{FF2B5EF4-FFF2-40B4-BE49-F238E27FC236}">
                <a16:creationId xmlns:a16="http://schemas.microsoft.com/office/drawing/2014/main" id="{E52C1C36-62F0-49E1-AAD6-233D978EF7C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B84BC038-C800-48BC-94DA-50AFB7BF89BD}" type="slidenum">
              <a:rPr lang="en-US" altLang="en-US" sz="1000"/>
              <a:pPr>
                <a:spcBef>
                  <a:spcPct val="0"/>
                </a:spcBef>
                <a:buFontTx/>
                <a:buNone/>
              </a:pPr>
              <a:t>33</a:t>
            </a:fld>
            <a:endParaRPr lang="en-US" altLang="en-US" sz="1000"/>
          </a:p>
        </p:txBody>
      </p:sp>
      <p:sp>
        <p:nvSpPr>
          <p:cNvPr id="10" name="Footer Placeholder 9">
            <a:extLst>
              <a:ext uri="{FF2B5EF4-FFF2-40B4-BE49-F238E27FC236}">
                <a16:creationId xmlns:a16="http://schemas.microsoft.com/office/drawing/2014/main" id="{16FD0254-CFBA-46C5-8225-324AEE023A6D}"/>
              </a:ext>
            </a:extLst>
          </p:cNvPr>
          <p:cNvSpPr>
            <a:spLocks noGrp="1"/>
          </p:cNvSpPr>
          <p:nvPr>
            <p:ph type="ftr" sz="quarter" idx="11"/>
          </p:nvPr>
        </p:nvSpPr>
        <p:spPr/>
        <p:txBody>
          <a:bodyPr/>
          <a:lstStyle/>
          <a:p>
            <a:pPr>
              <a:defRPr/>
            </a:pPr>
            <a:r>
              <a:rPr lang="en-US"/>
              <a:t>TIME SERIES MODELS</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CC15-DF24-4F83-8EC9-0990D2A421EC}"/>
              </a:ext>
            </a:extLst>
          </p:cNvPr>
          <p:cNvSpPr>
            <a:spLocks noGrp="1"/>
          </p:cNvSpPr>
          <p:nvPr>
            <p:ph type="title"/>
          </p:nvPr>
        </p:nvSpPr>
        <p:spPr/>
        <p:txBody>
          <a:bodyPr/>
          <a:lstStyle/>
          <a:p>
            <a:pPr>
              <a:defRPr/>
            </a:pPr>
            <a:r>
              <a:rPr lang="en-US" sz="2700" b="1" dirty="0">
                <a:solidFill>
                  <a:srgbClr val="0000FF"/>
                </a:solidFill>
              </a:rPr>
              <a:t>Auto Regressive (AR(p)) Process &amp; Properties</a:t>
            </a:r>
            <a:endParaRPr lang="en-IN" sz="2700" b="1" dirty="0">
              <a:solidFill>
                <a:srgbClr val="0000FF"/>
              </a:solidFill>
              <a:latin typeface="+mn-lt"/>
            </a:endParaRPr>
          </a:p>
        </p:txBody>
      </p:sp>
      <p:sp>
        <p:nvSpPr>
          <p:cNvPr id="98307" name="Content Placeholder 2">
            <a:extLst>
              <a:ext uri="{FF2B5EF4-FFF2-40B4-BE49-F238E27FC236}">
                <a16:creationId xmlns:a16="http://schemas.microsoft.com/office/drawing/2014/main" id="{5E33745C-EAC3-46D3-9862-752F179B8E8F}"/>
              </a:ext>
            </a:extLst>
          </p:cNvPr>
          <p:cNvSpPr>
            <a:spLocks noGrp="1" noChangeArrowheads="1"/>
          </p:cNvSpPr>
          <p:nvPr>
            <p:ph idx="1"/>
          </p:nvPr>
        </p:nvSpPr>
        <p:spPr/>
        <p:txBody>
          <a:bodyPr/>
          <a:lstStyle/>
          <a:p>
            <a:pPr algn="just">
              <a:buClr>
                <a:schemeClr val="tx1"/>
              </a:buClr>
              <a:buFont typeface="Wingdings" panose="05000000000000000000" pitchFamily="2" charset="2"/>
              <a:buChar char="§"/>
            </a:pPr>
            <a:r>
              <a:rPr lang="en-US" altLang="en-US" sz="3000">
                <a:latin typeface="Times New Roman" panose="02020603050405020304" pitchFamily="18" charset="0"/>
                <a:cs typeface="Times New Roman" panose="02020603050405020304" pitchFamily="18" charset="0"/>
                <a:sym typeface="Symbol" panose="05050102010706020507" pitchFamily="18" charset="2"/>
              </a:rPr>
              <a:t>AR(𝑝) </a:t>
            </a:r>
            <a:r>
              <a:rPr lang="en-US" altLang="en-US" sz="3200"/>
              <a:t>x</a:t>
            </a:r>
            <a:r>
              <a:rPr lang="en-US" altLang="en-US" sz="3200" baseline="-25000"/>
              <a:t>𝑡</a:t>
            </a:r>
            <a:r>
              <a:rPr lang="en-US" altLang="en-US" sz="3200"/>
              <a:t> = c +</a:t>
            </a:r>
            <a:r>
              <a:rPr lang="en-US" altLang="en-US" sz="3200">
                <a:sym typeface="Symbol" panose="05050102010706020507" pitchFamily="18" charset="2"/>
              </a:rPr>
              <a:t></a:t>
            </a:r>
            <a:r>
              <a:rPr lang="en-US" altLang="en-US" sz="3200" baseline="-25000">
                <a:sym typeface="Symbol" panose="05050102010706020507" pitchFamily="18" charset="2"/>
              </a:rPr>
              <a:t>𝑗=1 to 𝑝</a:t>
            </a:r>
            <a:r>
              <a:rPr lang="en-US" altLang="en-US" sz="3200">
                <a:sym typeface="Symbol" panose="05050102010706020507" pitchFamily="18" charset="2"/>
              </a:rPr>
              <a:t>(</a:t>
            </a:r>
            <a:r>
              <a:rPr lang="en-US" altLang="en-US" sz="3200" baseline="-25000">
                <a:sym typeface="Symbol" panose="05050102010706020507" pitchFamily="18" charset="2"/>
              </a:rPr>
              <a:t>𝑗</a:t>
            </a:r>
            <a:r>
              <a:rPr lang="en-US" altLang="en-US" sz="3200"/>
              <a:t>x</a:t>
            </a:r>
            <a:r>
              <a:rPr lang="en-US" altLang="en-US" sz="3200" baseline="-25000"/>
              <a:t>𝑡 </a:t>
            </a:r>
            <a:r>
              <a:rPr lang="en-US" altLang="en-US" sz="3200" baseline="-25000">
                <a:sym typeface="Symbol" panose="05050102010706020507" pitchFamily="18" charset="2"/>
              </a:rPr>
              <a:t>𝑗</a:t>
            </a:r>
            <a:r>
              <a:rPr lang="en-US" altLang="en-US" sz="3200">
                <a:sym typeface="Symbol" panose="05050102010706020507" pitchFamily="18" charset="2"/>
              </a:rPr>
              <a:t>) + </a:t>
            </a:r>
            <a:r>
              <a:rPr lang="en-US" altLang="en-US" sz="3200" baseline="-25000">
                <a:sym typeface="Symbol" panose="05050102010706020507" pitchFamily="18" charset="2"/>
              </a:rPr>
              <a:t>𝑡</a:t>
            </a:r>
          </a:p>
          <a:p>
            <a:pPr algn="just">
              <a:buClr>
                <a:schemeClr val="tx1"/>
              </a:buClr>
              <a:buFont typeface="Wingdings" panose="05000000000000000000" pitchFamily="2" charset="2"/>
              <a:buChar char="§"/>
            </a:pPr>
            <a:r>
              <a:rPr lang="en-US" altLang="en-US" sz="3000">
                <a:latin typeface="Times New Roman" panose="02020603050405020304" pitchFamily="18" charset="0"/>
                <a:cs typeface="Times New Roman" panose="02020603050405020304" pitchFamily="18" charset="0"/>
                <a:sym typeface="Symbol" panose="05050102010706020507" pitchFamily="18" charset="2"/>
              </a:rPr>
              <a:t>Is </a:t>
            </a:r>
            <a:r>
              <a:rPr lang="en-US" altLang="en-US" sz="3000" b="1">
                <a:solidFill>
                  <a:srgbClr val="FF0000"/>
                </a:solidFill>
                <a:latin typeface="Times New Roman" panose="02020603050405020304" pitchFamily="18" charset="0"/>
                <a:cs typeface="Times New Roman" panose="02020603050405020304" pitchFamily="18" charset="0"/>
                <a:sym typeface="Symbol" panose="05050102010706020507" pitchFamily="18" charset="2"/>
              </a:rPr>
              <a:t>stationary</a:t>
            </a:r>
            <a:r>
              <a:rPr lang="en-US" altLang="en-US" sz="3000">
                <a:latin typeface="Times New Roman" panose="02020603050405020304" pitchFamily="18" charset="0"/>
                <a:cs typeface="Times New Roman" panose="02020603050405020304" pitchFamily="18" charset="0"/>
                <a:sym typeface="Symbol" panose="05050102010706020507" pitchFamily="18" charset="2"/>
              </a:rPr>
              <a:t> then </a:t>
            </a:r>
            <a:r>
              <a:rPr lang="en-US" altLang="en-US" sz="2700">
                <a:latin typeface="Times New Roman" panose="02020603050405020304" pitchFamily="18" charset="0"/>
                <a:cs typeface="Times New Roman" panose="02020603050405020304" pitchFamily="18" charset="0"/>
                <a:sym typeface="Symbol" panose="05050102010706020507" pitchFamily="18" charset="2"/>
              </a:rPr>
              <a:t>E(</a:t>
            </a:r>
            <a:r>
              <a:rPr lang="en-US" altLang="en-US" sz="2700">
                <a:latin typeface="Times New Roman" panose="02020603050405020304" pitchFamily="18" charset="0"/>
                <a:cs typeface="Times New Roman" panose="02020603050405020304" pitchFamily="18" charset="0"/>
              </a:rPr>
              <a:t>x</a:t>
            </a:r>
            <a:r>
              <a:rPr lang="en-US" altLang="en-US" sz="2700" baseline="-25000">
                <a:latin typeface="Times New Roman" panose="02020603050405020304" pitchFamily="18" charset="0"/>
                <a:cs typeface="Times New Roman" panose="02020603050405020304" pitchFamily="18" charset="0"/>
              </a:rPr>
              <a:t>𝑡</a:t>
            </a:r>
            <a:r>
              <a:rPr lang="en-US" altLang="en-US" sz="2700">
                <a:latin typeface="Times New Roman" panose="02020603050405020304" pitchFamily="18" charset="0"/>
                <a:cs typeface="Times New Roman" panose="02020603050405020304" pitchFamily="18" charset="0"/>
              </a:rPr>
              <a:t>) = c/(1 </a:t>
            </a:r>
            <a:r>
              <a:rPr lang="en-US" altLang="en-US" sz="2700">
                <a:latin typeface="Times New Roman" panose="02020603050405020304" pitchFamily="18" charset="0"/>
                <a:cs typeface="Times New Roman" panose="02020603050405020304" pitchFamily="18" charset="0"/>
                <a:sym typeface="Symbol" panose="05050102010706020507" pitchFamily="18" charset="2"/>
              </a:rPr>
              <a:t> </a:t>
            </a:r>
            <a:r>
              <a:rPr lang="en-US" altLang="en-US" sz="2700" baseline="-25000">
                <a:latin typeface="Times New Roman" panose="02020603050405020304" pitchFamily="18" charset="0"/>
                <a:cs typeface="Times New Roman" panose="02020603050405020304" pitchFamily="18" charset="0"/>
              </a:rPr>
              <a:t>1</a:t>
            </a:r>
            <a:r>
              <a:rPr lang="en-US" altLang="en-US" sz="2700">
                <a:latin typeface="Times New Roman" panose="02020603050405020304" pitchFamily="18" charset="0"/>
                <a:cs typeface="Times New Roman" panose="02020603050405020304" pitchFamily="18" charset="0"/>
                <a:sym typeface="Symbol" panose="05050102010706020507" pitchFamily="18" charset="2"/>
              </a:rPr>
              <a:t>  …. </a:t>
            </a:r>
            <a:r>
              <a:rPr lang="en-US" altLang="en-US" sz="2700" baseline="-25000">
                <a:latin typeface="Times New Roman" panose="02020603050405020304" pitchFamily="18" charset="0"/>
                <a:cs typeface="Times New Roman" panose="02020603050405020304" pitchFamily="18" charset="0"/>
              </a:rPr>
              <a:t>p</a:t>
            </a:r>
            <a:r>
              <a:rPr lang="en-US" altLang="en-US" sz="2700">
                <a:latin typeface="Times New Roman" panose="02020603050405020304" pitchFamily="18" charset="0"/>
                <a:cs typeface="Times New Roman" panose="02020603050405020304" pitchFamily="18" charset="0"/>
              </a:rPr>
              <a:t>) which is </a:t>
            </a:r>
            <a:r>
              <a:rPr lang="en-US" altLang="en-US" sz="2700" b="1">
                <a:solidFill>
                  <a:srgbClr val="FF0000"/>
                </a:solidFill>
                <a:latin typeface="Times New Roman" panose="02020603050405020304" pitchFamily="18" charset="0"/>
                <a:cs typeface="Times New Roman" panose="02020603050405020304" pitchFamily="18" charset="0"/>
              </a:rPr>
              <a:t>constant</a:t>
            </a:r>
          </a:p>
          <a:p>
            <a:pPr algn="just">
              <a:buClr>
                <a:schemeClr val="tx1"/>
              </a:buClr>
              <a:buFont typeface="Wingdings" panose="05000000000000000000" pitchFamily="2" charset="2"/>
              <a:buChar char="§"/>
            </a:pPr>
            <a:r>
              <a:rPr lang="en-US" altLang="en-US" sz="3000">
                <a:latin typeface="Times New Roman" panose="02020603050405020304" pitchFamily="18" charset="0"/>
                <a:cs typeface="Times New Roman" panose="02020603050405020304" pitchFamily="18" charset="0"/>
                <a:sym typeface="Symbol" panose="05050102010706020507" pitchFamily="18" charset="2"/>
              </a:rPr>
              <a:t>Is </a:t>
            </a:r>
            <a:r>
              <a:rPr lang="en-US" altLang="en-US" sz="3000" b="1">
                <a:solidFill>
                  <a:srgbClr val="FF0000"/>
                </a:solidFill>
                <a:latin typeface="Times New Roman" panose="02020603050405020304" pitchFamily="18" charset="0"/>
                <a:cs typeface="Times New Roman" panose="02020603050405020304" pitchFamily="18" charset="0"/>
                <a:sym typeface="Symbol" panose="05050102010706020507" pitchFamily="18" charset="2"/>
              </a:rPr>
              <a:t>stationary</a:t>
            </a:r>
            <a:r>
              <a:rPr lang="en-US" altLang="en-US" sz="3000">
                <a:latin typeface="Times New Roman" panose="02020603050405020304" pitchFamily="18" charset="0"/>
                <a:cs typeface="Times New Roman" panose="02020603050405020304" pitchFamily="18" charset="0"/>
                <a:sym typeface="Symbol" panose="05050102010706020507" pitchFamily="18" charset="2"/>
              </a:rPr>
              <a:t> then </a:t>
            </a:r>
            <a:r>
              <a:rPr lang="en-US" altLang="en-US" sz="2700">
                <a:latin typeface="Times New Roman" panose="02020603050405020304" pitchFamily="18" charset="0"/>
                <a:cs typeface="Times New Roman" panose="02020603050405020304" pitchFamily="18" charset="0"/>
                <a:sym typeface="Symbol" panose="05050102010706020507" pitchFamily="18" charset="2"/>
              </a:rPr>
              <a:t>V(</a:t>
            </a:r>
            <a:r>
              <a:rPr lang="en-US" altLang="en-US" sz="2700">
                <a:latin typeface="Times New Roman" panose="02020603050405020304" pitchFamily="18" charset="0"/>
                <a:cs typeface="Times New Roman" panose="02020603050405020304" pitchFamily="18" charset="0"/>
              </a:rPr>
              <a:t>x</a:t>
            </a:r>
            <a:r>
              <a:rPr lang="en-US" altLang="en-US" sz="2700" baseline="-25000">
                <a:latin typeface="Times New Roman" panose="02020603050405020304" pitchFamily="18" charset="0"/>
                <a:cs typeface="Times New Roman" panose="02020603050405020304" pitchFamily="18" charset="0"/>
              </a:rPr>
              <a:t>𝑡</a:t>
            </a:r>
            <a:r>
              <a:rPr lang="en-US" altLang="en-US" sz="2700">
                <a:latin typeface="Times New Roman" panose="02020603050405020304" pitchFamily="18" charset="0"/>
                <a:cs typeface="Times New Roman" panose="02020603050405020304" pitchFamily="18" charset="0"/>
              </a:rPr>
              <a:t>) can be found using Yule-Walker equations</a:t>
            </a:r>
            <a:endParaRPr lang="en-US" altLang="en-US" sz="2700" b="1">
              <a:solidFill>
                <a:srgbClr val="FF0000"/>
              </a:solidFill>
              <a:latin typeface="Times New Roman" panose="02020603050405020304" pitchFamily="18" charset="0"/>
              <a:cs typeface="Times New Roman" panose="02020603050405020304" pitchFamily="18" charset="0"/>
            </a:endParaRPr>
          </a:p>
          <a:p>
            <a:pPr lvl="1" algn="just">
              <a:buClr>
                <a:schemeClr val="tx1"/>
              </a:buClr>
              <a:buFont typeface="Wingdings" panose="05000000000000000000" pitchFamily="2" charset="2"/>
              <a:buChar char="v"/>
            </a:pPr>
            <a:endParaRPr lang="en-US" altLang="en-US" sz="3000">
              <a:latin typeface="Times New Roman" panose="02020603050405020304" pitchFamily="18" charset="0"/>
              <a:cs typeface="Times New Roman" panose="02020603050405020304" pitchFamily="18" charset="0"/>
            </a:endParaRPr>
          </a:p>
          <a:p>
            <a:pPr algn="just">
              <a:buClr>
                <a:schemeClr val="tx1"/>
              </a:buClr>
              <a:buFont typeface="Wingdings" panose="05000000000000000000" pitchFamily="2" charset="2"/>
              <a:buChar char="§"/>
            </a:pPr>
            <a:endParaRPr lang="en-US" altLang="en-US" sz="3000">
              <a:latin typeface="Times New Roman" panose="02020603050405020304" pitchFamily="18" charset="0"/>
              <a:cs typeface="Times New Roman" panose="02020603050405020304" pitchFamily="18" charset="0"/>
              <a:sym typeface="Symbol" panose="05050102010706020507" pitchFamily="18" charset="2"/>
            </a:endParaRPr>
          </a:p>
          <a:p>
            <a:pPr algn="just">
              <a:buClr>
                <a:schemeClr val="tx1"/>
              </a:buClr>
              <a:buFont typeface="Wingdings" panose="05000000000000000000" pitchFamily="2" charset="2"/>
              <a:buChar char="§"/>
            </a:pPr>
            <a:endParaRPr lang="en-US" altLang="en-US" sz="3000">
              <a:latin typeface="Times New Roman" panose="02020603050405020304" pitchFamily="18" charset="0"/>
              <a:cs typeface="Times New Roman" panose="02020603050405020304" pitchFamily="18" charset="0"/>
              <a:sym typeface="Symbol" panose="05050102010706020507" pitchFamily="18" charset="2"/>
            </a:endParaRPr>
          </a:p>
          <a:p>
            <a:pPr algn="just">
              <a:buClr>
                <a:schemeClr val="tx1"/>
              </a:buClr>
              <a:buFont typeface="Wingdings" panose="05000000000000000000" pitchFamily="2" charset="2"/>
              <a:buChar char="§"/>
            </a:pPr>
            <a:endParaRPr lang="en-US" altLang="en-US" sz="3000">
              <a:latin typeface="Times New Roman" panose="02020603050405020304" pitchFamily="18" charset="0"/>
              <a:cs typeface="Times New Roman" panose="02020603050405020304" pitchFamily="18" charset="0"/>
            </a:endParaRPr>
          </a:p>
        </p:txBody>
      </p:sp>
      <p:sp>
        <p:nvSpPr>
          <p:cNvPr id="8" name="Date Placeholder 7">
            <a:extLst>
              <a:ext uri="{FF2B5EF4-FFF2-40B4-BE49-F238E27FC236}">
                <a16:creationId xmlns:a16="http://schemas.microsoft.com/office/drawing/2014/main" id="{0311D346-A9B2-4F25-8DC9-14532BC84261}"/>
              </a:ext>
            </a:extLst>
          </p:cNvPr>
          <p:cNvSpPr>
            <a:spLocks noGrp="1"/>
          </p:cNvSpPr>
          <p:nvPr>
            <p:ph type="dt" sz="quarter" idx="10"/>
          </p:nvPr>
        </p:nvSpPr>
        <p:spPr/>
        <p:txBody>
          <a:bodyPr/>
          <a:lstStyle/>
          <a:p>
            <a:pPr>
              <a:defRPr/>
            </a:pPr>
            <a:r>
              <a:rPr lang="en-US"/>
              <a:t>RNSengupta, DoMS, IIT Kanpur, INDIA</a:t>
            </a:r>
          </a:p>
        </p:txBody>
      </p:sp>
      <p:sp>
        <p:nvSpPr>
          <p:cNvPr id="98309" name="Slide Number Placeholder 8">
            <a:extLst>
              <a:ext uri="{FF2B5EF4-FFF2-40B4-BE49-F238E27FC236}">
                <a16:creationId xmlns:a16="http://schemas.microsoft.com/office/drawing/2014/main" id="{F2480146-4735-4D6C-BEFD-A8C88223BF9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A795BCF6-5409-4517-AC38-493590DE835E}" type="slidenum">
              <a:rPr lang="en-US" altLang="en-US" sz="1000"/>
              <a:pPr>
                <a:spcBef>
                  <a:spcPct val="0"/>
                </a:spcBef>
                <a:buFontTx/>
                <a:buNone/>
              </a:pPr>
              <a:t>34</a:t>
            </a:fld>
            <a:endParaRPr lang="en-US" altLang="en-US" sz="1000"/>
          </a:p>
        </p:txBody>
      </p:sp>
      <p:sp>
        <p:nvSpPr>
          <p:cNvPr id="10" name="Footer Placeholder 9">
            <a:extLst>
              <a:ext uri="{FF2B5EF4-FFF2-40B4-BE49-F238E27FC236}">
                <a16:creationId xmlns:a16="http://schemas.microsoft.com/office/drawing/2014/main" id="{DD6A9962-0A19-4046-90A4-FE71F4CBABC2}"/>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A608C-CA4A-4729-B2D0-37DC1B3302F3}"/>
              </a:ext>
            </a:extLst>
          </p:cNvPr>
          <p:cNvSpPr>
            <a:spLocks noGrp="1"/>
          </p:cNvSpPr>
          <p:nvPr>
            <p:ph type="title"/>
          </p:nvPr>
        </p:nvSpPr>
        <p:spPr/>
        <p:txBody>
          <a:bodyPr/>
          <a:lstStyle/>
          <a:p>
            <a:pPr>
              <a:defRPr/>
            </a:pPr>
            <a:r>
              <a:rPr lang="en-US" sz="2700" b="1" dirty="0">
                <a:solidFill>
                  <a:srgbClr val="0000FF"/>
                </a:solidFill>
              </a:rPr>
              <a:t>Auto Regressive (AR(p)) Process &amp; Properties</a:t>
            </a:r>
            <a:endParaRPr lang="en-IN" sz="2700" b="1" dirty="0">
              <a:solidFill>
                <a:srgbClr val="0000FF"/>
              </a:solidFill>
              <a:latin typeface="+mn-lt"/>
            </a:endParaRPr>
          </a:p>
        </p:txBody>
      </p:sp>
      <p:sp>
        <p:nvSpPr>
          <p:cNvPr id="99331" name="Content Placeholder 2">
            <a:extLst>
              <a:ext uri="{FF2B5EF4-FFF2-40B4-BE49-F238E27FC236}">
                <a16:creationId xmlns:a16="http://schemas.microsoft.com/office/drawing/2014/main" id="{247B3D27-D3BE-40A1-B45D-C81475D70CD1}"/>
              </a:ext>
            </a:extLst>
          </p:cNvPr>
          <p:cNvSpPr>
            <a:spLocks noGrp="1" noChangeArrowheads="1"/>
          </p:cNvSpPr>
          <p:nvPr>
            <p:ph idx="1"/>
          </p:nvPr>
        </p:nvSpPr>
        <p:spPr/>
        <p:txBody>
          <a:bodyPr/>
          <a:lstStyle/>
          <a:p>
            <a:pPr algn="just">
              <a:buClr>
                <a:schemeClr val="tx1"/>
              </a:buClr>
              <a:buFont typeface="Wingdings" panose="05000000000000000000" pitchFamily="2" charset="2"/>
              <a:buChar char="§"/>
            </a:pPr>
            <a:r>
              <a:rPr lang="en-IN" altLang="en-US" sz="3500"/>
              <a:t>Series </a:t>
            </a:r>
            <a:r>
              <a:rPr lang="en-US" altLang="en-US" sz="3500"/>
              <a:t>x</a:t>
            </a:r>
            <a:r>
              <a:rPr lang="en-US" altLang="en-US" sz="3500" baseline="-25000"/>
              <a:t>𝑡</a:t>
            </a:r>
            <a:r>
              <a:rPr lang="en-US" altLang="en-US" sz="3500"/>
              <a:t> = </a:t>
            </a:r>
            <a:r>
              <a:rPr lang="en-US" altLang="en-US" sz="3500">
                <a:sym typeface="Symbol" panose="05050102010706020507" pitchFamily="18" charset="2"/>
              </a:rPr>
              <a:t></a:t>
            </a:r>
            <a:r>
              <a:rPr lang="en-US" altLang="en-US" sz="3500" baseline="-25000">
                <a:sym typeface="Symbol" panose="05050102010706020507" pitchFamily="18" charset="2"/>
              </a:rPr>
              <a:t>𝑗=1 to 𝑝</a:t>
            </a:r>
            <a:r>
              <a:rPr lang="en-US" altLang="en-US" sz="3500">
                <a:sym typeface="Symbol" panose="05050102010706020507" pitchFamily="18" charset="2"/>
              </a:rPr>
              <a:t>(</a:t>
            </a:r>
            <a:r>
              <a:rPr lang="en-US" altLang="en-US" sz="3500" baseline="-25000">
                <a:sym typeface="Symbol" panose="05050102010706020507" pitchFamily="18" charset="2"/>
              </a:rPr>
              <a:t>𝑗</a:t>
            </a:r>
            <a:r>
              <a:rPr lang="en-US" altLang="en-US" sz="3500"/>
              <a:t>x</a:t>
            </a:r>
            <a:r>
              <a:rPr lang="en-US" altLang="en-US" sz="3500" baseline="-25000"/>
              <a:t>𝑡 </a:t>
            </a:r>
            <a:r>
              <a:rPr lang="en-US" altLang="en-US" sz="3500" baseline="-25000">
                <a:sym typeface="Symbol" panose="05050102010706020507" pitchFamily="18" charset="2"/>
              </a:rPr>
              <a:t>𝑗</a:t>
            </a:r>
            <a:r>
              <a:rPr lang="en-US" altLang="en-US" sz="3500">
                <a:sym typeface="Symbol" panose="05050102010706020507" pitchFamily="18" charset="2"/>
              </a:rPr>
              <a:t>) + </a:t>
            </a:r>
            <a:r>
              <a:rPr lang="en-US" altLang="en-US" sz="3500" baseline="-25000">
                <a:sym typeface="Symbol" panose="05050102010706020507" pitchFamily="18" charset="2"/>
              </a:rPr>
              <a:t>𝑡</a:t>
            </a:r>
            <a:r>
              <a:rPr lang="en-US" altLang="en-US" sz="3500">
                <a:sym typeface="Symbol" panose="05050102010706020507" pitchFamily="18" charset="2"/>
              </a:rPr>
              <a:t>, 𝑡 = 0, 1, 2,….. </a:t>
            </a:r>
            <a:r>
              <a:rPr lang="en-IN" altLang="en-US" sz="3500"/>
              <a:t>is </a:t>
            </a:r>
            <a:r>
              <a:rPr lang="en-IN" altLang="en-US" sz="3500" b="1">
                <a:solidFill>
                  <a:srgbClr val="FF0000"/>
                </a:solidFill>
              </a:rPr>
              <a:t>causal</a:t>
            </a:r>
            <a:r>
              <a:rPr lang="en-IN" altLang="en-US" sz="3500"/>
              <a:t> if it can be expressed as </a:t>
            </a:r>
            <a:r>
              <a:rPr lang="en-US" altLang="en-US" sz="3500">
                <a:latin typeface="Times New Roman" panose="02020603050405020304" pitchFamily="18" charset="0"/>
                <a:cs typeface="Times New Roman" panose="02020603050405020304" pitchFamily="18" charset="0"/>
              </a:rPr>
              <a:t>x</a:t>
            </a:r>
            <a:r>
              <a:rPr lang="en-US" altLang="en-US" sz="3500" baseline="-25000">
                <a:latin typeface="Times New Roman" panose="02020603050405020304" pitchFamily="18" charset="0"/>
                <a:cs typeface="Times New Roman" panose="02020603050405020304" pitchFamily="18" charset="0"/>
              </a:rPr>
              <a:t>𝑡</a:t>
            </a:r>
            <a:r>
              <a:rPr lang="en-US" altLang="en-US" sz="3500">
                <a:latin typeface="Times New Roman" panose="02020603050405020304" pitchFamily="18" charset="0"/>
                <a:cs typeface="Times New Roman" panose="02020603050405020304" pitchFamily="18" charset="0"/>
              </a:rPr>
              <a:t> = </a:t>
            </a:r>
            <a:r>
              <a:rPr lang="en-US" altLang="en-US" sz="3500">
                <a:latin typeface="Times New Roman" panose="02020603050405020304" pitchFamily="18" charset="0"/>
                <a:cs typeface="Times New Roman" panose="02020603050405020304" pitchFamily="18" charset="0"/>
                <a:sym typeface="Symbol" panose="05050102010706020507" pitchFamily="18" charset="2"/>
              </a:rPr>
              <a:t></a:t>
            </a:r>
            <a:r>
              <a:rPr lang="en-US" altLang="en-US" sz="3500" baseline="-25000">
                <a:latin typeface="Times New Roman" panose="02020603050405020304" pitchFamily="18" charset="0"/>
                <a:cs typeface="Times New Roman" panose="02020603050405020304" pitchFamily="18" charset="0"/>
                <a:sym typeface="Symbol" panose="05050102010706020507" pitchFamily="18" charset="2"/>
              </a:rPr>
              <a:t>𝑗 = 0 to ∞</a:t>
            </a:r>
            <a:r>
              <a:rPr lang="en-US" altLang="en-US" sz="3500">
                <a:latin typeface="Times New Roman" panose="02020603050405020304" pitchFamily="18" charset="0"/>
                <a:cs typeface="Times New Roman" panose="02020603050405020304" pitchFamily="18" charset="0"/>
                <a:sym typeface="Symbol" panose="05050102010706020507" pitchFamily="18" charset="2"/>
              </a:rPr>
              <a:t>(</a:t>
            </a:r>
            <a:r>
              <a:rPr lang="en-US" altLang="en-US" sz="3500" baseline="30000">
                <a:latin typeface="Times New Roman" panose="02020603050405020304" pitchFamily="18" charset="0"/>
                <a:cs typeface="Times New Roman" panose="02020603050405020304" pitchFamily="18" charset="0"/>
                <a:sym typeface="Symbol" panose="05050102010706020507" pitchFamily="18" charset="2"/>
              </a:rPr>
              <a:t>𝑗</a:t>
            </a:r>
            <a:r>
              <a:rPr lang="en-US" altLang="en-US" sz="3500">
                <a:latin typeface="Times New Roman" panose="02020603050405020304" pitchFamily="18" charset="0"/>
                <a:cs typeface="Times New Roman" panose="02020603050405020304" pitchFamily="18" charset="0"/>
                <a:sym typeface="Symbol" panose="05050102010706020507" pitchFamily="18" charset="2"/>
              </a:rPr>
              <a:t></a:t>
            </a:r>
            <a:r>
              <a:rPr lang="en-US" altLang="en-US" sz="3500" baseline="-25000">
                <a:latin typeface="Times New Roman" panose="02020603050405020304" pitchFamily="18" charset="0"/>
                <a:cs typeface="Times New Roman" panose="02020603050405020304" pitchFamily="18" charset="0"/>
              </a:rPr>
              <a:t> 𝑡 </a:t>
            </a:r>
            <a:r>
              <a:rPr lang="en-US" altLang="en-US" sz="3500" baseline="-25000">
                <a:latin typeface="Times New Roman" panose="02020603050405020304" pitchFamily="18" charset="0"/>
                <a:cs typeface="Times New Roman" panose="02020603050405020304" pitchFamily="18" charset="0"/>
                <a:sym typeface="Symbol" panose="05050102010706020507" pitchFamily="18" charset="2"/>
              </a:rPr>
              <a:t></a:t>
            </a:r>
            <a:r>
              <a:rPr lang="en-US" altLang="en-US" sz="3500" baseline="30000">
                <a:latin typeface="Times New Roman" panose="02020603050405020304" pitchFamily="18" charset="0"/>
                <a:cs typeface="Times New Roman" panose="02020603050405020304" pitchFamily="18" charset="0"/>
                <a:sym typeface="Symbol" panose="05050102010706020507" pitchFamily="18" charset="2"/>
              </a:rPr>
              <a:t> </a:t>
            </a:r>
            <a:r>
              <a:rPr lang="en-US" altLang="en-US" sz="3500" baseline="-25000">
                <a:latin typeface="Times New Roman" panose="02020603050405020304" pitchFamily="18" charset="0"/>
                <a:cs typeface="Times New Roman" panose="02020603050405020304" pitchFamily="18" charset="0"/>
                <a:sym typeface="Symbol" panose="05050102010706020507" pitchFamily="18" charset="2"/>
              </a:rPr>
              <a:t>𝑗</a:t>
            </a:r>
            <a:r>
              <a:rPr lang="en-US" altLang="en-US" sz="3500">
                <a:latin typeface="Times New Roman" panose="02020603050405020304" pitchFamily="18" charset="0"/>
                <a:cs typeface="Times New Roman" panose="02020603050405020304" pitchFamily="18" charset="0"/>
                <a:sym typeface="Symbol" panose="05050102010706020507" pitchFamily="18" charset="2"/>
              </a:rPr>
              <a:t>) and </a:t>
            </a:r>
            <a:r>
              <a:rPr lang="en-US" altLang="en-US" sz="3500" baseline="-25000">
                <a:latin typeface="Times New Roman" panose="02020603050405020304" pitchFamily="18" charset="0"/>
                <a:cs typeface="Times New Roman" panose="02020603050405020304" pitchFamily="18" charset="0"/>
                <a:sym typeface="Symbol" panose="05050102010706020507" pitchFamily="18" charset="2"/>
              </a:rPr>
              <a:t>𝑗 = 0 to ∞</a:t>
            </a:r>
            <a:r>
              <a:rPr lang="en-US" altLang="en-US" sz="3500">
                <a:latin typeface="Times New Roman" panose="02020603050405020304" pitchFamily="18" charset="0"/>
                <a:cs typeface="Times New Roman" panose="02020603050405020304" pitchFamily="18" charset="0"/>
                <a:sym typeface="Symbol" panose="05050102010706020507" pitchFamily="18" charset="2"/>
              </a:rPr>
              <a:t>|</a:t>
            </a:r>
            <a:r>
              <a:rPr lang="en-US" altLang="en-US" sz="3500" baseline="30000">
                <a:latin typeface="Times New Roman" panose="02020603050405020304" pitchFamily="18" charset="0"/>
                <a:cs typeface="Times New Roman" panose="02020603050405020304" pitchFamily="18" charset="0"/>
                <a:sym typeface="Symbol" panose="05050102010706020507" pitchFamily="18" charset="2"/>
              </a:rPr>
              <a:t>𝑗</a:t>
            </a:r>
            <a:r>
              <a:rPr lang="en-US" altLang="en-US" sz="3500">
                <a:latin typeface="Times New Roman" panose="02020603050405020304" pitchFamily="18" charset="0"/>
                <a:cs typeface="Times New Roman" panose="02020603050405020304" pitchFamily="18" charset="0"/>
                <a:sym typeface="Symbol" panose="05050102010706020507" pitchFamily="18" charset="2"/>
              </a:rPr>
              <a:t>| &lt; ∞</a:t>
            </a:r>
          </a:p>
          <a:p>
            <a:pPr algn="just">
              <a:buClr>
                <a:schemeClr val="tx1"/>
              </a:buClr>
              <a:buFont typeface="Wingdings" panose="05000000000000000000" pitchFamily="2" charset="2"/>
              <a:buChar char="§"/>
            </a:pPr>
            <a:r>
              <a:rPr lang="en-IN" altLang="en-US" sz="3500" b="1">
                <a:solidFill>
                  <a:srgbClr val="FF0000"/>
                </a:solidFill>
              </a:rPr>
              <a:t>Causality</a:t>
            </a:r>
            <a:r>
              <a:rPr lang="en-IN" altLang="en-US" sz="3500"/>
              <a:t> implies </a:t>
            </a:r>
            <a:r>
              <a:rPr lang="en-IN" altLang="en-US" sz="3500" b="1">
                <a:solidFill>
                  <a:srgbClr val="FF0000"/>
                </a:solidFill>
              </a:rPr>
              <a:t>stationarity</a:t>
            </a:r>
            <a:r>
              <a:rPr lang="en-IN" altLang="en-US" sz="3500"/>
              <a:t>, hence </a:t>
            </a:r>
            <a:r>
              <a:rPr lang="en-US" altLang="en-US" sz="3500">
                <a:latin typeface="Times New Roman" panose="02020603050405020304" pitchFamily="18" charset="0"/>
                <a:cs typeface="Times New Roman" panose="02020603050405020304" pitchFamily="18" charset="0"/>
                <a:sym typeface="Symbol" panose="05050102010706020507" pitchFamily="18" charset="2"/>
              </a:rPr>
              <a:t>Cov(</a:t>
            </a:r>
            <a:r>
              <a:rPr lang="en-US" altLang="en-US" sz="3500">
                <a:latin typeface="Times New Roman" panose="02020603050405020304" pitchFamily="18" charset="0"/>
                <a:cs typeface="Times New Roman" panose="02020603050405020304" pitchFamily="18" charset="0"/>
              </a:rPr>
              <a:t>x</a:t>
            </a:r>
            <a:r>
              <a:rPr lang="en-US" altLang="en-US" sz="3500" baseline="-25000">
                <a:latin typeface="Times New Roman" panose="02020603050405020304" pitchFamily="18" charset="0"/>
                <a:cs typeface="Times New Roman" panose="02020603050405020304" pitchFamily="18" charset="0"/>
              </a:rPr>
              <a:t>𝑡</a:t>
            </a:r>
            <a:r>
              <a:rPr lang="en-US" altLang="en-US" sz="3500">
                <a:latin typeface="Times New Roman" panose="02020603050405020304" pitchFamily="18" charset="0"/>
                <a:cs typeface="Times New Roman" panose="02020603050405020304" pitchFamily="18" charset="0"/>
              </a:rPr>
              <a:t>, x</a:t>
            </a:r>
            <a:r>
              <a:rPr lang="en-US" altLang="en-US" sz="3500" baseline="-25000">
                <a:latin typeface="Times New Roman" panose="02020603050405020304" pitchFamily="18" charset="0"/>
                <a:cs typeface="Times New Roman" panose="02020603050405020304" pitchFamily="18" charset="0"/>
              </a:rPr>
              <a:t>𝑡+𝘩</a:t>
            </a:r>
            <a:r>
              <a:rPr lang="en-US" altLang="en-US" sz="3500">
                <a:latin typeface="Times New Roman" panose="02020603050405020304" pitchFamily="18" charset="0"/>
                <a:cs typeface="Times New Roman" panose="02020603050405020304" pitchFamily="18" charset="0"/>
              </a:rPr>
              <a:t>) = </a:t>
            </a:r>
            <a:r>
              <a:rPr lang="en-US" altLang="en-US" sz="3500">
                <a:latin typeface="Times New Roman" panose="02020603050405020304" pitchFamily="18" charset="0"/>
                <a:cs typeface="Times New Roman" panose="02020603050405020304" pitchFamily="18" charset="0"/>
                <a:sym typeface="Symbol" panose="05050102010706020507" pitchFamily="18" charset="2"/>
              </a:rPr>
              <a:t></a:t>
            </a:r>
            <a:r>
              <a:rPr lang="en-US" altLang="en-US" sz="3500" baseline="30000">
                <a:latin typeface="Times New Roman" panose="02020603050405020304" pitchFamily="18" charset="0"/>
                <a:cs typeface="Times New Roman" panose="02020603050405020304" pitchFamily="18" charset="0"/>
                <a:sym typeface="Symbol" panose="05050102010706020507" pitchFamily="18" charset="2"/>
              </a:rPr>
              <a:t>2</a:t>
            </a:r>
            <a:r>
              <a:rPr lang="en-US" altLang="en-US" sz="3500">
                <a:sym typeface="Symbol" panose="05050102010706020507" pitchFamily="18" charset="2"/>
              </a:rPr>
              <a:t></a:t>
            </a:r>
            <a:r>
              <a:rPr lang="en-US" altLang="en-US" sz="3500" baseline="-25000">
                <a:latin typeface="Times New Roman" panose="02020603050405020304" pitchFamily="18" charset="0"/>
                <a:cs typeface="Times New Roman" panose="02020603050405020304" pitchFamily="18" charset="0"/>
                <a:sym typeface="Symbol" panose="05050102010706020507" pitchFamily="18" charset="2"/>
              </a:rPr>
              <a:t>𝑗 = 0 to ∞</a:t>
            </a:r>
            <a:r>
              <a:rPr lang="en-US" altLang="en-US" sz="3500">
                <a:sym typeface="Symbol" panose="05050102010706020507" pitchFamily="18" charset="2"/>
              </a:rPr>
              <a:t>(</a:t>
            </a:r>
            <a:r>
              <a:rPr lang="en-US" altLang="en-US" sz="3500" baseline="-25000">
                <a:sym typeface="Symbol" panose="05050102010706020507" pitchFamily="18" charset="2"/>
              </a:rPr>
              <a:t>𝑗</a:t>
            </a:r>
            <a:r>
              <a:rPr lang="en-US" altLang="en-US" sz="3500">
                <a:sym typeface="Symbol" panose="05050102010706020507" pitchFamily="18" charset="2"/>
              </a:rPr>
              <a:t></a:t>
            </a:r>
            <a:r>
              <a:rPr lang="en-US" altLang="en-US" sz="3500" baseline="-25000">
                <a:sym typeface="Symbol" panose="05050102010706020507" pitchFamily="18" charset="2"/>
              </a:rPr>
              <a:t>𝑗 </a:t>
            </a:r>
            <a:r>
              <a:rPr lang="en-US" altLang="en-US" sz="3500" baseline="-25000"/>
              <a:t>+ </a:t>
            </a:r>
            <a:r>
              <a:rPr lang="en-US" altLang="en-US" sz="3500" baseline="-25000">
                <a:sym typeface="Symbol" panose="05050102010706020507" pitchFamily="18" charset="2"/>
              </a:rPr>
              <a:t>𝘩</a:t>
            </a:r>
            <a:r>
              <a:rPr lang="en-US" altLang="en-US" sz="3500">
                <a:sym typeface="Symbol" panose="05050102010706020507" pitchFamily="18" charset="2"/>
              </a:rPr>
              <a:t>)</a:t>
            </a:r>
            <a:endParaRPr lang="en-IN" altLang="en-US" sz="3500"/>
          </a:p>
        </p:txBody>
      </p:sp>
      <p:sp>
        <p:nvSpPr>
          <p:cNvPr id="8" name="Date Placeholder 7">
            <a:extLst>
              <a:ext uri="{FF2B5EF4-FFF2-40B4-BE49-F238E27FC236}">
                <a16:creationId xmlns:a16="http://schemas.microsoft.com/office/drawing/2014/main" id="{4FD354C0-FD0E-4D1E-A1CF-910853B085A1}"/>
              </a:ext>
            </a:extLst>
          </p:cNvPr>
          <p:cNvSpPr>
            <a:spLocks noGrp="1"/>
          </p:cNvSpPr>
          <p:nvPr>
            <p:ph type="dt" sz="quarter" idx="10"/>
          </p:nvPr>
        </p:nvSpPr>
        <p:spPr/>
        <p:txBody>
          <a:bodyPr/>
          <a:lstStyle/>
          <a:p>
            <a:pPr>
              <a:defRPr/>
            </a:pPr>
            <a:r>
              <a:rPr lang="en-US"/>
              <a:t>RNSengupta, DoMS, IIT Kanpur, INDIA</a:t>
            </a:r>
          </a:p>
        </p:txBody>
      </p:sp>
      <p:sp>
        <p:nvSpPr>
          <p:cNvPr id="99333" name="Slide Number Placeholder 8">
            <a:extLst>
              <a:ext uri="{FF2B5EF4-FFF2-40B4-BE49-F238E27FC236}">
                <a16:creationId xmlns:a16="http://schemas.microsoft.com/office/drawing/2014/main" id="{D7247DEF-98C7-4485-9C22-489CB5613AB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950E9331-BCFF-4EAC-9018-3D6202820A18}" type="slidenum">
              <a:rPr lang="en-US" altLang="en-US" sz="1000"/>
              <a:pPr>
                <a:spcBef>
                  <a:spcPct val="0"/>
                </a:spcBef>
                <a:buFontTx/>
                <a:buNone/>
              </a:pPr>
              <a:t>35</a:t>
            </a:fld>
            <a:endParaRPr lang="en-US" altLang="en-US" sz="1000"/>
          </a:p>
        </p:txBody>
      </p:sp>
      <p:sp>
        <p:nvSpPr>
          <p:cNvPr id="10" name="Footer Placeholder 9">
            <a:extLst>
              <a:ext uri="{FF2B5EF4-FFF2-40B4-BE49-F238E27FC236}">
                <a16:creationId xmlns:a16="http://schemas.microsoft.com/office/drawing/2014/main" id="{6DAF5D79-3CA1-47EE-B531-F0CF9FD308E9}"/>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50488-015B-4C45-B396-831A722A65FD}"/>
              </a:ext>
            </a:extLst>
          </p:cNvPr>
          <p:cNvSpPr>
            <a:spLocks noGrp="1"/>
          </p:cNvSpPr>
          <p:nvPr>
            <p:ph type="title"/>
          </p:nvPr>
        </p:nvSpPr>
        <p:spPr/>
        <p:txBody>
          <a:bodyPr/>
          <a:lstStyle/>
          <a:p>
            <a:pPr>
              <a:defRPr/>
            </a:pPr>
            <a:r>
              <a:rPr lang="en-US" sz="2700" b="1" dirty="0">
                <a:solidFill>
                  <a:srgbClr val="0000FF"/>
                </a:solidFill>
              </a:rPr>
              <a:t>Moving average (MA(q)) Process &amp; Properties</a:t>
            </a:r>
            <a:endParaRPr lang="en-IN" sz="2700" b="1" dirty="0">
              <a:solidFill>
                <a:srgbClr val="0000FF"/>
              </a:solidFill>
              <a:latin typeface="+mn-lt"/>
            </a:endParaRPr>
          </a:p>
        </p:txBody>
      </p:sp>
      <p:sp>
        <p:nvSpPr>
          <p:cNvPr id="100355" name="Content Placeholder 2">
            <a:extLst>
              <a:ext uri="{FF2B5EF4-FFF2-40B4-BE49-F238E27FC236}">
                <a16:creationId xmlns:a16="http://schemas.microsoft.com/office/drawing/2014/main" id="{FC5B031A-9770-48CE-942E-E6224A930056}"/>
              </a:ext>
            </a:extLst>
          </p:cNvPr>
          <p:cNvSpPr>
            <a:spLocks noGrp="1" noChangeArrowheads="1"/>
          </p:cNvSpPr>
          <p:nvPr>
            <p:ph idx="1"/>
          </p:nvPr>
        </p:nvSpPr>
        <p:spPr/>
        <p:txBody>
          <a:bodyPr/>
          <a:lstStyle/>
          <a:p>
            <a:pPr algn="just">
              <a:buClr>
                <a:schemeClr val="tx1"/>
              </a:buClr>
              <a:buFont typeface="Wingdings" panose="05000000000000000000" pitchFamily="2" charset="2"/>
              <a:buChar char="§"/>
            </a:pPr>
            <a:r>
              <a:rPr lang="en-US" altLang="en-US" sz="3000" b="1">
                <a:solidFill>
                  <a:srgbClr val="FF0000"/>
                </a:solidFill>
              </a:rPr>
              <a:t>Moving Average</a:t>
            </a:r>
            <a:r>
              <a:rPr lang="en-US" altLang="en-US" sz="3000"/>
              <a:t> (</a:t>
            </a:r>
            <a:r>
              <a:rPr lang="en-US" altLang="en-US" sz="3000" b="1">
                <a:solidFill>
                  <a:srgbClr val="FF0000"/>
                </a:solidFill>
              </a:rPr>
              <a:t>MA</a:t>
            </a:r>
            <a:r>
              <a:rPr lang="en-US" altLang="en-US" sz="3000"/>
              <a:t>) model MA(q) is of the form: x</a:t>
            </a:r>
            <a:r>
              <a:rPr lang="en-US" altLang="en-US" sz="3000" baseline="-25000"/>
              <a:t>𝑡</a:t>
            </a:r>
            <a:r>
              <a:rPr lang="en-US" altLang="en-US" sz="3000"/>
              <a:t> = </a:t>
            </a:r>
            <a:r>
              <a:rPr lang="en-US" altLang="en-US" sz="3000">
                <a:sym typeface="Symbol" panose="05050102010706020507" pitchFamily="18" charset="2"/>
              </a:rPr>
              <a:t></a:t>
            </a:r>
            <a:r>
              <a:rPr lang="en-US" altLang="en-US" sz="3000" baseline="-25000">
                <a:sym typeface="Symbol" panose="05050102010706020507" pitchFamily="18" charset="2"/>
              </a:rPr>
              <a:t>𝑡</a:t>
            </a:r>
            <a:r>
              <a:rPr lang="en-US" altLang="en-US" sz="3000"/>
              <a:t> + </a:t>
            </a:r>
            <a:r>
              <a:rPr lang="en-US" altLang="en-US" sz="3000">
                <a:sym typeface="Symbol" panose="05050102010706020507" pitchFamily="18" charset="2"/>
              </a:rPr>
              <a:t></a:t>
            </a:r>
            <a:r>
              <a:rPr lang="en-US" altLang="en-US" sz="3000" baseline="-25000">
                <a:sym typeface="Symbol" panose="05050102010706020507" pitchFamily="18" charset="2"/>
              </a:rPr>
              <a:t>𝑗=1 to 𝑞</a:t>
            </a:r>
            <a:r>
              <a:rPr lang="en-US" altLang="en-US" sz="3000">
                <a:sym typeface="Symbol" panose="05050102010706020507" pitchFamily="18" charset="2"/>
              </a:rPr>
              <a:t>(</a:t>
            </a:r>
            <a:r>
              <a:rPr lang="en-US" altLang="en-US" sz="3000" baseline="-25000">
                <a:sym typeface="Symbol" panose="05050102010706020507" pitchFamily="18" charset="2"/>
              </a:rPr>
              <a:t>𝑗</a:t>
            </a:r>
            <a:r>
              <a:rPr lang="en-US" altLang="en-US" sz="3000">
                <a:sym typeface="Symbol" panose="05050102010706020507" pitchFamily="18" charset="2"/>
              </a:rPr>
              <a:t></a:t>
            </a:r>
            <a:r>
              <a:rPr lang="en-US" altLang="en-US" sz="3000" baseline="-25000"/>
              <a:t>𝑡 </a:t>
            </a:r>
            <a:r>
              <a:rPr lang="en-US" altLang="en-US" sz="3000" baseline="-25000">
                <a:sym typeface="Symbol" panose="05050102010706020507" pitchFamily="18" charset="2"/>
              </a:rPr>
              <a:t>𝑗</a:t>
            </a:r>
            <a:r>
              <a:rPr lang="en-US" altLang="en-US" sz="3000">
                <a:sym typeface="Symbol" panose="05050102010706020507" pitchFamily="18" charset="2"/>
              </a:rPr>
              <a:t>)</a:t>
            </a:r>
            <a:endParaRPr lang="en-US" altLang="en-US" sz="3000" baseline="-25000">
              <a:sym typeface="Symbol" panose="05050102010706020507" pitchFamily="18" charset="2"/>
            </a:endParaRPr>
          </a:p>
          <a:p>
            <a:pPr algn="just">
              <a:buClr>
                <a:schemeClr val="tx1"/>
              </a:buClr>
              <a:buFont typeface="Wingdings" panose="05000000000000000000" pitchFamily="2" charset="2"/>
              <a:buChar char="§"/>
            </a:pPr>
            <a:r>
              <a:rPr lang="en-US" altLang="en-US" sz="3000">
                <a:sym typeface="Symbol" panose="05050102010706020507" pitchFamily="18" charset="2"/>
              </a:rPr>
              <a:t></a:t>
            </a:r>
            <a:r>
              <a:rPr lang="en-US" altLang="en-US" sz="3000" baseline="-25000">
                <a:sym typeface="Symbol" panose="05050102010706020507" pitchFamily="18" charset="2"/>
              </a:rPr>
              <a:t>𝑡</a:t>
            </a:r>
            <a:r>
              <a:rPr lang="en-US" altLang="en-US" sz="3000">
                <a:sym typeface="Symbol" panose="05050102010706020507" pitchFamily="18" charset="2"/>
              </a:rPr>
              <a:t>, 𝑡 = 0, 1, 2,….. is White Noise</a:t>
            </a:r>
          </a:p>
          <a:p>
            <a:pPr algn="just">
              <a:buClr>
                <a:schemeClr val="tx1"/>
              </a:buClr>
              <a:buFont typeface="Wingdings" panose="05000000000000000000" pitchFamily="2" charset="2"/>
              <a:buChar char="§"/>
            </a:pPr>
            <a:r>
              <a:rPr lang="en-US" altLang="en-US" sz="3000">
                <a:sym typeface="Symbol" panose="05050102010706020507" pitchFamily="18" charset="2"/>
              </a:rPr>
              <a:t></a:t>
            </a:r>
            <a:r>
              <a:rPr lang="en-US" altLang="en-US" sz="3000" baseline="-25000">
                <a:sym typeface="Symbol" panose="05050102010706020507" pitchFamily="18" charset="2"/>
              </a:rPr>
              <a:t>1</a:t>
            </a:r>
            <a:r>
              <a:rPr lang="en-US" altLang="en-US" sz="3000">
                <a:sym typeface="Symbol" panose="05050102010706020507" pitchFamily="18" charset="2"/>
              </a:rPr>
              <a:t>,…, </a:t>
            </a:r>
            <a:r>
              <a:rPr lang="en-US" altLang="en-US" sz="3000" baseline="-25000">
                <a:sym typeface="Symbol" panose="05050102010706020507" pitchFamily="18" charset="2"/>
              </a:rPr>
              <a:t>𝑞</a:t>
            </a:r>
            <a:r>
              <a:rPr lang="en-US" altLang="en-US" sz="3000">
                <a:sym typeface="Symbol" panose="05050102010706020507" pitchFamily="18" charset="2"/>
              </a:rPr>
              <a:t> are fixed/non-random</a:t>
            </a:r>
          </a:p>
          <a:p>
            <a:pPr algn="just">
              <a:buClr>
                <a:schemeClr val="tx1"/>
              </a:buClr>
              <a:buFont typeface="Wingdings" panose="05000000000000000000" pitchFamily="2" charset="2"/>
              <a:buChar char="§"/>
            </a:pPr>
            <a:r>
              <a:rPr lang="en-US" altLang="en-US" sz="3000">
                <a:sym typeface="Symbol" panose="05050102010706020507" pitchFamily="18" charset="2"/>
              </a:rPr>
              <a:t>E(</a:t>
            </a:r>
            <a:r>
              <a:rPr lang="en-US" altLang="en-US" sz="3000"/>
              <a:t>x</a:t>
            </a:r>
            <a:r>
              <a:rPr lang="en-US" altLang="en-US" sz="3000" baseline="-25000"/>
              <a:t>𝑡</a:t>
            </a:r>
            <a:r>
              <a:rPr lang="en-US" altLang="en-US" sz="3000"/>
              <a:t>) = 0 if mean is zero for all </a:t>
            </a:r>
            <a:r>
              <a:rPr lang="en-US" altLang="en-US" sz="3000">
                <a:sym typeface="Symbol" panose="05050102010706020507" pitchFamily="18" charset="2"/>
              </a:rPr>
              <a:t>𝑡</a:t>
            </a:r>
          </a:p>
          <a:p>
            <a:pPr algn="just">
              <a:buClr>
                <a:schemeClr val="tx1"/>
              </a:buClr>
              <a:buFont typeface="Wingdings" panose="05000000000000000000" pitchFamily="2" charset="2"/>
              <a:buChar char="§"/>
            </a:pPr>
            <a:r>
              <a:rPr lang="en-US" altLang="en-US" sz="3000">
                <a:sym typeface="Symbol" panose="05050102010706020507" pitchFamily="18" charset="2"/>
              </a:rPr>
              <a:t>E(</a:t>
            </a:r>
            <a:r>
              <a:rPr lang="en-US" altLang="en-US" sz="3000"/>
              <a:t>x</a:t>
            </a:r>
            <a:r>
              <a:rPr lang="en-US" altLang="en-US" sz="3000" baseline="-25000"/>
              <a:t>𝑡</a:t>
            </a:r>
            <a:r>
              <a:rPr lang="en-US" altLang="en-US" sz="3000"/>
              <a:t>) exits if a constant term is added</a:t>
            </a:r>
            <a:endParaRPr lang="en-IN" altLang="en-US" sz="3000"/>
          </a:p>
        </p:txBody>
      </p:sp>
      <p:sp>
        <p:nvSpPr>
          <p:cNvPr id="8" name="Date Placeholder 7">
            <a:extLst>
              <a:ext uri="{FF2B5EF4-FFF2-40B4-BE49-F238E27FC236}">
                <a16:creationId xmlns:a16="http://schemas.microsoft.com/office/drawing/2014/main" id="{777C99F7-7222-4BFF-ACEF-C3AED4C5E44A}"/>
              </a:ext>
            </a:extLst>
          </p:cNvPr>
          <p:cNvSpPr>
            <a:spLocks noGrp="1"/>
          </p:cNvSpPr>
          <p:nvPr>
            <p:ph type="dt" sz="quarter" idx="10"/>
          </p:nvPr>
        </p:nvSpPr>
        <p:spPr/>
        <p:txBody>
          <a:bodyPr/>
          <a:lstStyle/>
          <a:p>
            <a:pPr>
              <a:defRPr/>
            </a:pPr>
            <a:r>
              <a:rPr lang="en-US"/>
              <a:t>RNSengupta, DoMS, IIT Kanpur, INDIA</a:t>
            </a:r>
          </a:p>
        </p:txBody>
      </p:sp>
      <p:sp>
        <p:nvSpPr>
          <p:cNvPr id="100357" name="Slide Number Placeholder 8">
            <a:extLst>
              <a:ext uri="{FF2B5EF4-FFF2-40B4-BE49-F238E27FC236}">
                <a16:creationId xmlns:a16="http://schemas.microsoft.com/office/drawing/2014/main" id="{7DF3C7DE-1F1A-4C6C-A381-63FAD05A87F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DDAB7433-709C-403C-9AB7-9CFFDB4544B9}" type="slidenum">
              <a:rPr lang="en-US" altLang="en-US" sz="1000"/>
              <a:pPr>
                <a:spcBef>
                  <a:spcPct val="0"/>
                </a:spcBef>
                <a:buFontTx/>
                <a:buNone/>
              </a:pPr>
              <a:t>36</a:t>
            </a:fld>
            <a:endParaRPr lang="en-US" altLang="en-US" sz="1000"/>
          </a:p>
        </p:txBody>
      </p:sp>
      <p:sp>
        <p:nvSpPr>
          <p:cNvPr id="10" name="Footer Placeholder 9">
            <a:extLst>
              <a:ext uri="{FF2B5EF4-FFF2-40B4-BE49-F238E27FC236}">
                <a16:creationId xmlns:a16="http://schemas.microsoft.com/office/drawing/2014/main" id="{EFAFB5B3-6540-4391-88DE-71138E47A92C}"/>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9EF10-DDC0-46EB-A660-FF595FE922FD}"/>
              </a:ext>
            </a:extLst>
          </p:cNvPr>
          <p:cNvSpPr>
            <a:spLocks noGrp="1"/>
          </p:cNvSpPr>
          <p:nvPr>
            <p:ph type="title"/>
          </p:nvPr>
        </p:nvSpPr>
        <p:spPr/>
        <p:txBody>
          <a:bodyPr/>
          <a:lstStyle/>
          <a:p>
            <a:pPr>
              <a:defRPr/>
            </a:pPr>
            <a:r>
              <a:rPr lang="en-US" sz="2700" b="1" dirty="0">
                <a:solidFill>
                  <a:srgbClr val="0000FF"/>
                </a:solidFill>
              </a:rPr>
              <a:t>Moving average (MA(q)) Process &amp; Properties</a:t>
            </a:r>
            <a:r>
              <a:rPr lang="en-IN" altLang="en-US" sz="2800" b="1" dirty="0">
                <a:solidFill>
                  <a:schemeClr val="tx1"/>
                </a:solidFill>
                <a:cs typeface="Arial" panose="020B0604020202020204" pitchFamily="34" charset="0"/>
              </a:rPr>
              <a:t>: </a:t>
            </a:r>
            <a:r>
              <a:rPr lang="en-IN" altLang="en-US" sz="2800" b="1" dirty="0">
                <a:solidFill>
                  <a:srgbClr val="FF3300"/>
                </a:solidFill>
                <a:cs typeface="Arial" panose="020B0604020202020204" pitchFamily="34" charset="0"/>
              </a:rPr>
              <a:t>Example # 53</a:t>
            </a:r>
            <a:endParaRPr lang="en-IN" sz="2700" b="1" dirty="0">
              <a:solidFill>
                <a:srgbClr val="0000FF"/>
              </a:solidFill>
              <a:latin typeface="+mn-lt"/>
            </a:endParaRPr>
          </a:p>
        </p:txBody>
      </p:sp>
      <p:sp>
        <p:nvSpPr>
          <p:cNvPr id="101379" name="Content Placeholder 2">
            <a:extLst>
              <a:ext uri="{FF2B5EF4-FFF2-40B4-BE49-F238E27FC236}">
                <a16:creationId xmlns:a16="http://schemas.microsoft.com/office/drawing/2014/main" id="{FE1BBA72-F1EC-4A19-BEF8-C04FEB5519CD}"/>
              </a:ext>
            </a:extLst>
          </p:cNvPr>
          <p:cNvSpPr>
            <a:spLocks noGrp="1" noChangeArrowheads="1"/>
          </p:cNvSpPr>
          <p:nvPr>
            <p:ph idx="1"/>
          </p:nvPr>
        </p:nvSpPr>
        <p:spPr/>
        <p:txBody>
          <a:bodyPr/>
          <a:lstStyle/>
          <a:p>
            <a:pPr algn="just">
              <a:buClr>
                <a:schemeClr val="tx1"/>
              </a:buClr>
              <a:buFont typeface="Wingdings" panose="05000000000000000000" pitchFamily="2" charset="2"/>
              <a:buChar char="§"/>
            </a:pPr>
            <a:r>
              <a:rPr lang="en-US" altLang="en-US" sz="2500"/>
              <a:t>Using backshift operator B (i.e., B</a:t>
            </a:r>
            <a:r>
              <a:rPr lang="en-US" altLang="en-US" sz="2500" baseline="30000"/>
              <a:t>k</a:t>
            </a:r>
            <a:r>
              <a:rPr lang="en-US" altLang="en-US" sz="2500"/>
              <a:t>x</a:t>
            </a:r>
            <a:r>
              <a:rPr lang="en-US" altLang="en-US" sz="2500" baseline="-25000"/>
              <a:t>𝑡</a:t>
            </a:r>
            <a:r>
              <a:rPr lang="en-US" altLang="en-US" sz="2500"/>
              <a:t> = x</a:t>
            </a:r>
            <a:r>
              <a:rPr lang="en-US" altLang="en-US" sz="2500" baseline="-25000">
                <a:sym typeface="Symbol" panose="05050102010706020507" pitchFamily="18" charset="2"/>
              </a:rPr>
              <a:t>𝑡𝑘</a:t>
            </a:r>
            <a:r>
              <a:rPr lang="en-US" altLang="en-US" sz="2500">
                <a:sym typeface="Symbol" panose="05050102010706020507" pitchFamily="18" charset="2"/>
              </a:rPr>
              <a:t>, </a:t>
            </a:r>
            <a:r>
              <a:rPr lang="en-US" altLang="en-US" sz="2500"/>
              <a:t>x</a:t>
            </a:r>
            <a:r>
              <a:rPr lang="en-US" altLang="en-US" sz="2500" baseline="-25000"/>
              <a:t>𝑡</a:t>
            </a:r>
            <a:r>
              <a:rPr lang="en-US" altLang="en-US" sz="2500">
                <a:sym typeface="Symbol" panose="05050102010706020507" pitchFamily="18" charset="2"/>
              </a:rPr>
              <a:t> = (B)</a:t>
            </a:r>
            <a:r>
              <a:rPr lang="en-US" altLang="en-US" sz="2500" baseline="-25000">
                <a:sym typeface="Symbol" panose="05050102010706020507" pitchFamily="18" charset="2"/>
              </a:rPr>
              <a:t>𝑡</a:t>
            </a:r>
            <a:r>
              <a:rPr lang="en-US" altLang="en-US" sz="2500"/>
              <a:t>) we can write x</a:t>
            </a:r>
            <a:r>
              <a:rPr lang="en-US" altLang="en-US" sz="2500" baseline="-25000"/>
              <a:t>𝑡</a:t>
            </a:r>
            <a:r>
              <a:rPr lang="en-US" altLang="en-US" sz="2500"/>
              <a:t> = (1 </a:t>
            </a:r>
            <a:r>
              <a:rPr lang="en-US" altLang="en-US" sz="2500">
                <a:sym typeface="Symbol" panose="05050102010706020507" pitchFamily="18" charset="2"/>
              </a:rPr>
              <a:t>+ </a:t>
            </a:r>
            <a:r>
              <a:rPr lang="en-US" altLang="en-US" sz="2500" baseline="-25000">
                <a:sym typeface="Symbol" panose="05050102010706020507" pitchFamily="18" charset="2"/>
              </a:rPr>
              <a:t>1</a:t>
            </a:r>
            <a:r>
              <a:rPr lang="en-US" altLang="en-US" sz="2500"/>
              <a:t>B</a:t>
            </a:r>
            <a:r>
              <a:rPr lang="en-US" altLang="en-US" sz="2500">
                <a:sym typeface="Symbol" panose="05050102010706020507" pitchFamily="18" charset="2"/>
              </a:rPr>
              <a:t> + </a:t>
            </a:r>
            <a:r>
              <a:rPr lang="en-US" altLang="en-US" sz="2500" baseline="-25000">
                <a:sym typeface="Symbol" panose="05050102010706020507" pitchFamily="18" charset="2"/>
              </a:rPr>
              <a:t>2</a:t>
            </a:r>
            <a:r>
              <a:rPr lang="en-US" altLang="en-US" sz="2500"/>
              <a:t>B</a:t>
            </a:r>
            <a:r>
              <a:rPr lang="en-US" altLang="en-US" sz="2500" baseline="30000"/>
              <a:t>2</a:t>
            </a:r>
            <a:r>
              <a:rPr lang="en-US" altLang="en-US" sz="2500">
                <a:sym typeface="Symbol" panose="05050102010706020507" pitchFamily="18" charset="2"/>
              </a:rPr>
              <a:t> + …. + </a:t>
            </a:r>
            <a:r>
              <a:rPr lang="en-US" altLang="en-US" sz="2500" baseline="-25000">
                <a:sym typeface="Symbol" panose="05050102010706020507" pitchFamily="18" charset="2"/>
              </a:rPr>
              <a:t>𝑞</a:t>
            </a:r>
            <a:r>
              <a:rPr lang="en-US" altLang="en-US" sz="2500"/>
              <a:t>B</a:t>
            </a:r>
            <a:r>
              <a:rPr lang="en-US" altLang="en-US" sz="2500" baseline="30000"/>
              <a:t>𝑞</a:t>
            </a:r>
            <a:r>
              <a:rPr lang="en-US" altLang="en-US" sz="2500"/>
              <a:t>) </a:t>
            </a:r>
            <a:r>
              <a:rPr lang="en-US" altLang="en-US" sz="2500">
                <a:sym typeface="Symbol" panose="05050102010706020507" pitchFamily="18" charset="2"/>
              </a:rPr>
              <a:t></a:t>
            </a:r>
            <a:r>
              <a:rPr lang="en-US" altLang="en-US" sz="2500" baseline="-25000">
                <a:sym typeface="Symbol" panose="05050102010706020507" pitchFamily="18" charset="2"/>
              </a:rPr>
              <a:t>𝑡</a:t>
            </a:r>
          </a:p>
          <a:p>
            <a:pPr algn="just">
              <a:buClr>
                <a:schemeClr val="tx1"/>
              </a:buClr>
              <a:buFont typeface="Wingdings" panose="05000000000000000000" pitchFamily="2" charset="2"/>
              <a:buChar char="§"/>
            </a:pPr>
            <a:r>
              <a:rPr lang="en-US" altLang="en-US" sz="2500"/>
              <a:t>(1 </a:t>
            </a:r>
            <a:r>
              <a:rPr lang="en-US" altLang="en-US" sz="2500">
                <a:sym typeface="Symbol" panose="05050102010706020507" pitchFamily="18" charset="2"/>
              </a:rPr>
              <a:t>+ </a:t>
            </a:r>
            <a:r>
              <a:rPr lang="en-US" altLang="en-US" sz="2500" baseline="-25000">
                <a:sym typeface="Symbol" panose="05050102010706020507" pitchFamily="18" charset="2"/>
              </a:rPr>
              <a:t>1</a:t>
            </a:r>
            <a:r>
              <a:rPr lang="en-US" altLang="en-US" sz="2500"/>
              <a:t>B</a:t>
            </a:r>
            <a:r>
              <a:rPr lang="en-US" altLang="en-US" sz="2500">
                <a:sym typeface="Symbol" panose="05050102010706020507" pitchFamily="18" charset="2"/>
              </a:rPr>
              <a:t> + </a:t>
            </a:r>
            <a:r>
              <a:rPr lang="en-US" altLang="en-US" sz="2500" baseline="-25000">
                <a:sym typeface="Symbol" panose="05050102010706020507" pitchFamily="18" charset="2"/>
              </a:rPr>
              <a:t>2</a:t>
            </a:r>
            <a:r>
              <a:rPr lang="en-US" altLang="en-US" sz="2500"/>
              <a:t>B</a:t>
            </a:r>
            <a:r>
              <a:rPr lang="en-US" altLang="en-US" sz="2500" baseline="30000"/>
              <a:t>2</a:t>
            </a:r>
            <a:r>
              <a:rPr lang="en-US" altLang="en-US" sz="2500">
                <a:sym typeface="Symbol" panose="05050102010706020507" pitchFamily="18" charset="2"/>
              </a:rPr>
              <a:t> + …. + </a:t>
            </a:r>
            <a:r>
              <a:rPr lang="en-US" altLang="en-US" sz="2500" baseline="-25000">
                <a:sym typeface="Symbol" panose="05050102010706020507" pitchFamily="18" charset="2"/>
              </a:rPr>
              <a:t>𝑞</a:t>
            </a:r>
            <a:r>
              <a:rPr lang="en-US" altLang="en-US" sz="2500"/>
              <a:t>B</a:t>
            </a:r>
            <a:r>
              <a:rPr lang="en-US" altLang="en-US" sz="2500" baseline="30000"/>
              <a:t>𝑞</a:t>
            </a:r>
            <a:r>
              <a:rPr lang="en-US" altLang="en-US" sz="2500"/>
              <a:t>)</a:t>
            </a:r>
            <a:r>
              <a:rPr lang="en-US" altLang="en-US" sz="2500">
                <a:sym typeface="Symbol" panose="05050102010706020507" pitchFamily="18" charset="2"/>
              </a:rPr>
              <a:t> is the </a:t>
            </a:r>
            <a:r>
              <a:rPr lang="en-US" altLang="en-US" sz="2500" b="1">
                <a:solidFill>
                  <a:srgbClr val="FF0000"/>
                </a:solidFill>
                <a:sym typeface="Symbol" panose="05050102010706020507" pitchFamily="18" charset="2"/>
              </a:rPr>
              <a:t>moving average operator of order 𝑞</a:t>
            </a:r>
          </a:p>
          <a:p>
            <a:pPr algn="just">
              <a:buClr>
                <a:schemeClr val="tx1"/>
              </a:buClr>
              <a:buFont typeface="Wingdings" panose="05000000000000000000" pitchFamily="2" charset="2"/>
              <a:buChar char="§"/>
            </a:pPr>
            <a:r>
              <a:rPr lang="en-US" altLang="en-US" sz="2500"/>
              <a:t>Considering the Australian Electricity Production (Jan 1977 to Dec 1994) we have</a:t>
            </a:r>
          </a:p>
          <a:p>
            <a:pPr lvl="1" algn="just">
              <a:buClr>
                <a:schemeClr val="tx1"/>
              </a:buClr>
              <a:buFont typeface="Wingdings" panose="05000000000000000000" pitchFamily="2" charset="2"/>
              <a:buChar char="v"/>
            </a:pPr>
            <a:r>
              <a:rPr lang="en-US" altLang="en-US" sz="2500">
                <a:sym typeface="Symbol" panose="05050102010706020507" pitchFamily="18" charset="2"/>
              </a:rPr>
              <a:t></a:t>
            </a:r>
            <a:r>
              <a:rPr lang="en-US" altLang="en-US" sz="2500" baseline="-25000">
                <a:sym typeface="Symbol" panose="05050102010706020507" pitchFamily="18" charset="2"/>
              </a:rPr>
              <a:t>1</a:t>
            </a:r>
            <a:r>
              <a:rPr lang="en-US" altLang="en-US" sz="2500">
                <a:sym typeface="Symbol" panose="05050102010706020507" pitchFamily="18" charset="2"/>
              </a:rPr>
              <a:t> = 0.78903, 𝑞 = 1, c = 10440, V(x</a:t>
            </a:r>
            <a:r>
              <a:rPr lang="en-US" altLang="en-US" sz="2500" baseline="-25000">
                <a:sym typeface="Symbol" panose="05050102010706020507" pitchFamily="18" charset="2"/>
              </a:rPr>
              <a:t>𝑡</a:t>
            </a:r>
            <a:r>
              <a:rPr lang="en-US" altLang="en-US" sz="2500">
                <a:sym typeface="Symbol" panose="05050102010706020507" pitchFamily="18" charset="2"/>
              </a:rPr>
              <a:t>) = 5373330</a:t>
            </a:r>
            <a:endParaRPr lang="en-US" altLang="en-US" sz="2500"/>
          </a:p>
        </p:txBody>
      </p:sp>
      <p:sp>
        <p:nvSpPr>
          <p:cNvPr id="8" name="Date Placeholder 7">
            <a:extLst>
              <a:ext uri="{FF2B5EF4-FFF2-40B4-BE49-F238E27FC236}">
                <a16:creationId xmlns:a16="http://schemas.microsoft.com/office/drawing/2014/main" id="{A3ACFC9A-A0CE-4D8C-8B10-8177A77C4027}"/>
              </a:ext>
            </a:extLst>
          </p:cNvPr>
          <p:cNvSpPr>
            <a:spLocks noGrp="1"/>
          </p:cNvSpPr>
          <p:nvPr>
            <p:ph type="dt" sz="quarter" idx="10"/>
          </p:nvPr>
        </p:nvSpPr>
        <p:spPr/>
        <p:txBody>
          <a:bodyPr/>
          <a:lstStyle/>
          <a:p>
            <a:pPr>
              <a:defRPr/>
            </a:pPr>
            <a:r>
              <a:rPr lang="en-US"/>
              <a:t>RNSengupta, DoMS, IIT Kanpur, INDIA</a:t>
            </a:r>
          </a:p>
        </p:txBody>
      </p:sp>
      <p:sp>
        <p:nvSpPr>
          <p:cNvPr id="101381" name="Slide Number Placeholder 8">
            <a:extLst>
              <a:ext uri="{FF2B5EF4-FFF2-40B4-BE49-F238E27FC236}">
                <a16:creationId xmlns:a16="http://schemas.microsoft.com/office/drawing/2014/main" id="{69743BDD-C541-4569-A9C5-DB10EBF788E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2DB01549-54D5-4316-8F0E-AF3B1A3D4C23}" type="slidenum">
              <a:rPr lang="en-US" altLang="en-US" sz="1000"/>
              <a:pPr>
                <a:spcBef>
                  <a:spcPct val="0"/>
                </a:spcBef>
                <a:buFontTx/>
                <a:buNone/>
              </a:pPr>
              <a:t>37</a:t>
            </a:fld>
            <a:endParaRPr lang="en-US" altLang="en-US" sz="1000"/>
          </a:p>
        </p:txBody>
      </p:sp>
      <p:sp>
        <p:nvSpPr>
          <p:cNvPr id="10" name="Footer Placeholder 9">
            <a:extLst>
              <a:ext uri="{FF2B5EF4-FFF2-40B4-BE49-F238E27FC236}">
                <a16:creationId xmlns:a16="http://schemas.microsoft.com/office/drawing/2014/main" id="{A18DB2D1-768A-47AB-8ED9-560CF5AF00A5}"/>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itle 1">
            <a:extLst>
              <a:ext uri="{FF2B5EF4-FFF2-40B4-BE49-F238E27FC236}">
                <a16:creationId xmlns:a16="http://schemas.microsoft.com/office/drawing/2014/main" id="{B144104F-5D08-4F4E-987D-E48BB0CAF85C}"/>
              </a:ext>
            </a:extLst>
          </p:cNvPr>
          <p:cNvSpPr>
            <a:spLocks noGrp="1" noChangeArrowheads="1"/>
          </p:cNvSpPr>
          <p:nvPr>
            <p:ph type="title"/>
          </p:nvPr>
        </p:nvSpPr>
        <p:spPr/>
        <p:txBody>
          <a:bodyPr/>
          <a:lstStyle/>
          <a:p>
            <a:r>
              <a:rPr lang="en-US" altLang="en-US" sz="3500" b="1">
                <a:solidFill>
                  <a:srgbClr val="0000FF"/>
                </a:solidFill>
              </a:rPr>
              <a:t>ACVF, ACF and PACF for ARMA(p,q)</a:t>
            </a:r>
            <a:endParaRPr lang="en-IN" altLang="en-US" sz="3500" b="1">
              <a:solidFill>
                <a:srgbClr val="0000FF"/>
              </a:solidFill>
            </a:endParaRPr>
          </a:p>
        </p:txBody>
      </p:sp>
      <p:sp>
        <p:nvSpPr>
          <p:cNvPr id="112643" name="Content Placeholder 2">
            <a:extLst>
              <a:ext uri="{FF2B5EF4-FFF2-40B4-BE49-F238E27FC236}">
                <a16:creationId xmlns:a16="http://schemas.microsoft.com/office/drawing/2014/main" id="{778C2423-20A7-4029-AEE6-E07CBAE4838A}"/>
              </a:ext>
            </a:extLst>
          </p:cNvPr>
          <p:cNvSpPr>
            <a:spLocks noGrp="1" noChangeArrowheads="1"/>
          </p:cNvSpPr>
          <p:nvPr>
            <p:ph idx="1"/>
          </p:nvPr>
        </p:nvSpPr>
        <p:spPr/>
        <p:txBody>
          <a:bodyPr/>
          <a:lstStyle/>
          <a:p>
            <a:pPr algn="just">
              <a:buClr>
                <a:schemeClr val="tx1"/>
              </a:buClr>
              <a:buFont typeface="Wingdings" panose="05000000000000000000" pitchFamily="2" charset="2"/>
              <a:buChar char="§"/>
            </a:pPr>
            <a:r>
              <a:rPr lang="en-US" altLang="en-US" sz="2500" b="1">
                <a:solidFill>
                  <a:srgbClr val="FF3300"/>
                </a:solidFill>
              </a:rPr>
              <a:t>Auto covariance Function</a:t>
            </a:r>
            <a:r>
              <a:rPr lang="en-US" altLang="en-US" sz="2500" b="1"/>
              <a:t> (</a:t>
            </a:r>
            <a:r>
              <a:rPr lang="en-US" altLang="en-US" sz="2500" b="1">
                <a:solidFill>
                  <a:srgbClr val="FF3300"/>
                </a:solidFill>
              </a:rPr>
              <a:t>ACVF</a:t>
            </a:r>
            <a:r>
              <a:rPr lang="en-US" altLang="en-US" sz="2500" b="1"/>
              <a:t>): </a:t>
            </a:r>
            <a:r>
              <a:rPr lang="en-US" altLang="en-US" sz="2500"/>
              <a:t>One of the method to calculate ACVF is</a:t>
            </a:r>
          </a:p>
          <a:p>
            <a:pPr algn="just">
              <a:buClr>
                <a:schemeClr val="tx1"/>
              </a:buClr>
              <a:buFont typeface="Wingdings" panose="05000000000000000000" pitchFamily="2" charset="2"/>
              <a:buChar char="§"/>
            </a:pPr>
            <a:r>
              <a:rPr lang="en-US" altLang="en-US" sz="2500" b="1">
                <a:solidFill>
                  <a:srgbClr val="FF3300"/>
                </a:solidFill>
              </a:rPr>
              <a:t>Autocorrelation function</a:t>
            </a:r>
            <a:r>
              <a:rPr lang="en-US" altLang="en-US" sz="2500" b="1"/>
              <a:t> (</a:t>
            </a:r>
            <a:r>
              <a:rPr lang="en-US" altLang="en-US" sz="2500" b="1">
                <a:solidFill>
                  <a:srgbClr val="FF3300"/>
                </a:solidFill>
              </a:rPr>
              <a:t>ACF</a:t>
            </a:r>
            <a:r>
              <a:rPr lang="en-US" altLang="en-US" sz="2500" b="1"/>
              <a:t>): </a:t>
            </a:r>
            <a:r>
              <a:rPr lang="en-US" altLang="en-US" sz="2500"/>
              <a:t>ACF is calculated from ACVF using the equation </a:t>
            </a:r>
            <a:r>
              <a:rPr lang="en-US" altLang="en-US" sz="2500">
                <a:sym typeface="Symbol" panose="05050102010706020507" pitchFamily="18" charset="2"/>
              </a:rPr>
              <a:t>(h) = (h)/(0)</a:t>
            </a:r>
          </a:p>
          <a:p>
            <a:pPr algn="just">
              <a:buClr>
                <a:schemeClr val="tx1"/>
              </a:buClr>
              <a:buFont typeface="Wingdings" panose="05000000000000000000" pitchFamily="2" charset="2"/>
              <a:buChar char="§"/>
            </a:pPr>
            <a:r>
              <a:rPr lang="en-US" altLang="en-US" sz="2500" b="1">
                <a:solidFill>
                  <a:srgbClr val="FF3300"/>
                </a:solidFill>
              </a:rPr>
              <a:t>Partial Autocorrelation Function</a:t>
            </a:r>
            <a:r>
              <a:rPr lang="en-US" altLang="en-US" sz="2500" b="1"/>
              <a:t> (</a:t>
            </a:r>
            <a:r>
              <a:rPr lang="en-US" altLang="en-US" sz="2500" b="1">
                <a:solidFill>
                  <a:srgbClr val="FF3300"/>
                </a:solidFill>
              </a:rPr>
              <a:t>PACF</a:t>
            </a:r>
            <a:r>
              <a:rPr lang="en-US" altLang="en-US" sz="2500" b="1"/>
              <a:t>): </a:t>
            </a:r>
            <a:r>
              <a:rPr lang="en-US" altLang="en-US" sz="2500"/>
              <a:t>It is the function </a:t>
            </a:r>
            <a:r>
              <a:rPr lang="el-GR" altLang="en-US" sz="2500"/>
              <a:t>α</a:t>
            </a:r>
            <a:r>
              <a:rPr lang="en-US" altLang="en-US" sz="2500"/>
              <a:t>(.) defined by the equations </a:t>
            </a:r>
            <a:r>
              <a:rPr lang="el-GR" altLang="en-US" sz="2500"/>
              <a:t>α</a:t>
            </a:r>
            <a:r>
              <a:rPr lang="en-US" altLang="en-US" sz="2500"/>
              <a:t>(0) =1  and </a:t>
            </a:r>
            <a:r>
              <a:rPr lang="el-GR" altLang="en-US" sz="2500"/>
              <a:t>α</a:t>
            </a:r>
            <a:r>
              <a:rPr lang="en-US" altLang="en-US" sz="2500"/>
              <a:t> (h) = </a:t>
            </a:r>
            <a:r>
              <a:rPr lang="en-US" altLang="en-US" sz="2500">
                <a:sym typeface="Symbol" panose="05050102010706020507" pitchFamily="18" charset="2"/>
              </a:rPr>
              <a:t></a:t>
            </a:r>
            <a:r>
              <a:rPr lang="en-US" altLang="en-US" sz="2500" baseline="-25000">
                <a:sym typeface="Symbol" panose="05050102010706020507" pitchFamily="18" charset="2"/>
              </a:rPr>
              <a:t>hh</a:t>
            </a:r>
            <a:r>
              <a:rPr lang="en-US" altLang="en-US" sz="2500">
                <a:sym typeface="Symbol" panose="05050102010706020507" pitchFamily="18" charset="2"/>
              </a:rPr>
              <a:t>, </a:t>
            </a:r>
            <a:r>
              <a:rPr lang="en-US" altLang="en-US" sz="2500"/>
              <a:t>h ≥ 1</a:t>
            </a:r>
            <a:endParaRPr lang="en-IN" altLang="en-US" sz="2500"/>
          </a:p>
        </p:txBody>
      </p:sp>
      <p:graphicFrame>
        <p:nvGraphicFramePr>
          <p:cNvPr id="112644" name="Object 4">
            <a:extLst>
              <a:ext uri="{FF2B5EF4-FFF2-40B4-BE49-F238E27FC236}">
                <a16:creationId xmlns:a16="http://schemas.microsoft.com/office/drawing/2014/main" id="{C7CD99D4-CE52-4216-BF32-FDDC6FC80D77}"/>
              </a:ext>
            </a:extLst>
          </p:cNvPr>
          <p:cNvGraphicFramePr>
            <a:graphicFrameLocks noChangeAspect="1"/>
          </p:cNvGraphicFramePr>
          <p:nvPr/>
        </p:nvGraphicFramePr>
        <p:xfrm>
          <a:off x="4852988" y="1504950"/>
          <a:ext cx="3863975" cy="571500"/>
        </p:xfrm>
        <a:graphic>
          <a:graphicData uri="http://schemas.openxmlformats.org/presentationml/2006/ole">
            <mc:AlternateContent xmlns:mc="http://schemas.openxmlformats.org/markup-compatibility/2006">
              <mc:Choice xmlns:v="urn:schemas-microsoft-com:vml" Requires="v">
                <p:oleObj spid="_x0000_s112649" name="Equation" r:id="rId3" imgW="2070100" imgH="393700" progId="Equation.3">
                  <p:embed/>
                </p:oleObj>
              </mc:Choice>
              <mc:Fallback>
                <p:oleObj name="Equation" r:id="rId3" imgW="2070100" imgH="3937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2988" y="1504950"/>
                        <a:ext cx="3863975" cy="571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 name="Date Placeholder 6">
            <a:extLst>
              <a:ext uri="{FF2B5EF4-FFF2-40B4-BE49-F238E27FC236}">
                <a16:creationId xmlns:a16="http://schemas.microsoft.com/office/drawing/2014/main" id="{60725DD2-0011-44E9-A2CC-AC99B2F868D8}"/>
              </a:ext>
            </a:extLst>
          </p:cNvPr>
          <p:cNvSpPr>
            <a:spLocks noGrp="1"/>
          </p:cNvSpPr>
          <p:nvPr>
            <p:ph type="dt" sz="quarter" idx="10"/>
          </p:nvPr>
        </p:nvSpPr>
        <p:spPr/>
        <p:txBody>
          <a:bodyPr/>
          <a:lstStyle/>
          <a:p>
            <a:pPr>
              <a:defRPr/>
            </a:pPr>
            <a:r>
              <a:rPr lang="en-US"/>
              <a:t>RNSengupta, DoMS, IIT Kanpur, INDIA</a:t>
            </a:r>
          </a:p>
        </p:txBody>
      </p:sp>
      <p:sp>
        <p:nvSpPr>
          <p:cNvPr id="112646" name="Slide Number Placeholder 7">
            <a:extLst>
              <a:ext uri="{FF2B5EF4-FFF2-40B4-BE49-F238E27FC236}">
                <a16:creationId xmlns:a16="http://schemas.microsoft.com/office/drawing/2014/main" id="{76B4E8CC-A64C-4545-BCC4-57754F28A32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77C20BD1-783A-4BED-85C2-2CE5DD8BBEBF}" type="slidenum">
              <a:rPr lang="en-US" altLang="en-US" sz="1000"/>
              <a:pPr>
                <a:spcBef>
                  <a:spcPct val="0"/>
                </a:spcBef>
                <a:buFontTx/>
                <a:buNone/>
              </a:pPr>
              <a:t>38</a:t>
            </a:fld>
            <a:endParaRPr lang="en-US" altLang="en-US" sz="1000"/>
          </a:p>
        </p:txBody>
      </p:sp>
      <p:sp>
        <p:nvSpPr>
          <p:cNvPr id="9" name="Footer Placeholder 8">
            <a:extLst>
              <a:ext uri="{FF2B5EF4-FFF2-40B4-BE49-F238E27FC236}">
                <a16:creationId xmlns:a16="http://schemas.microsoft.com/office/drawing/2014/main" id="{5C298B06-CE71-4DDD-9E82-7F05E05B9461}"/>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itle 1">
            <a:extLst>
              <a:ext uri="{FF2B5EF4-FFF2-40B4-BE49-F238E27FC236}">
                <a16:creationId xmlns:a16="http://schemas.microsoft.com/office/drawing/2014/main" id="{64E6DAE9-E988-4529-89E4-E215271B4803}"/>
              </a:ext>
            </a:extLst>
          </p:cNvPr>
          <p:cNvSpPr>
            <a:spLocks noGrp="1" noChangeArrowheads="1"/>
          </p:cNvSpPr>
          <p:nvPr>
            <p:ph type="title"/>
          </p:nvPr>
        </p:nvSpPr>
        <p:spPr/>
        <p:txBody>
          <a:bodyPr/>
          <a:lstStyle/>
          <a:p>
            <a:pPr eaLnBrk="1" hangingPunct="1"/>
            <a:r>
              <a:rPr lang="en-US" altLang="en-US" sz="3500" b="1">
                <a:solidFill>
                  <a:srgbClr val="0000FF"/>
                </a:solidFill>
                <a:cs typeface="Arial" panose="020B0604020202020204" pitchFamily="34" charset="0"/>
              </a:rPr>
              <a:t>Forecasting Stationary Time Series</a:t>
            </a:r>
            <a:endParaRPr lang="en-IN" altLang="en-US" sz="3500" b="1">
              <a:solidFill>
                <a:srgbClr val="0000FF"/>
              </a:solidFill>
              <a:cs typeface="Arial" panose="020B0604020202020204" pitchFamily="34" charset="0"/>
            </a:endParaRPr>
          </a:p>
        </p:txBody>
      </p:sp>
      <p:sp>
        <p:nvSpPr>
          <p:cNvPr id="123907" name="Rectangle 2">
            <a:extLst>
              <a:ext uri="{FF2B5EF4-FFF2-40B4-BE49-F238E27FC236}">
                <a16:creationId xmlns:a16="http://schemas.microsoft.com/office/drawing/2014/main" id="{B8F3EF29-5273-459C-B63D-FFC3BD220F65}"/>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123908" name="Rectangle 3">
            <a:extLst>
              <a:ext uri="{FF2B5EF4-FFF2-40B4-BE49-F238E27FC236}">
                <a16:creationId xmlns:a16="http://schemas.microsoft.com/office/drawing/2014/main" id="{0C04FE03-1FAF-490E-959E-105875F03627}"/>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123909" name="Rectangle 5">
            <a:extLst>
              <a:ext uri="{FF2B5EF4-FFF2-40B4-BE49-F238E27FC236}">
                <a16:creationId xmlns:a16="http://schemas.microsoft.com/office/drawing/2014/main" id="{C7882D48-2385-42C7-9231-2EDA02D5E807}"/>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123910" name="Rectangle 6">
            <a:extLst>
              <a:ext uri="{FF2B5EF4-FFF2-40B4-BE49-F238E27FC236}">
                <a16:creationId xmlns:a16="http://schemas.microsoft.com/office/drawing/2014/main" id="{2E660E28-F834-49BB-B4AC-9D9FA44DB385}"/>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123911" name="Rectangle 8">
            <a:extLst>
              <a:ext uri="{FF2B5EF4-FFF2-40B4-BE49-F238E27FC236}">
                <a16:creationId xmlns:a16="http://schemas.microsoft.com/office/drawing/2014/main" id="{DF945706-7B9C-4932-AEFD-4099305513B8}"/>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123912" name="Rectangle 10">
            <a:extLst>
              <a:ext uri="{FF2B5EF4-FFF2-40B4-BE49-F238E27FC236}">
                <a16:creationId xmlns:a16="http://schemas.microsoft.com/office/drawing/2014/main" id="{A22FEA49-CFCE-429D-B07E-5EB5DFDF87CF}"/>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123913" name="Rectangle 12">
            <a:extLst>
              <a:ext uri="{FF2B5EF4-FFF2-40B4-BE49-F238E27FC236}">
                <a16:creationId xmlns:a16="http://schemas.microsoft.com/office/drawing/2014/main" id="{20106E2F-BF5E-4DF6-92F1-2450BA83B022}"/>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123914" name="Rectangle 13">
            <a:extLst>
              <a:ext uri="{FF2B5EF4-FFF2-40B4-BE49-F238E27FC236}">
                <a16:creationId xmlns:a16="http://schemas.microsoft.com/office/drawing/2014/main" id="{55C96597-7583-4CEE-A852-F971DAD61A2E}"/>
              </a:ext>
            </a:extLst>
          </p:cNvPr>
          <p:cNvSpPr>
            <a:spLocks noChangeArrowheads="1"/>
          </p:cNvSpPr>
          <p:nvPr/>
        </p:nvSpPr>
        <p:spPr bwMode="auto">
          <a:xfrm>
            <a:off x="1143000" y="5984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123915" name="Content Placeholder 19">
            <a:extLst>
              <a:ext uri="{FF2B5EF4-FFF2-40B4-BE49-F238E27FC236}">
                <a16:creationId xmlns:a16="http://schemas.microsoft.com/office/drawing/2014/main" id="{DC8B4DCF-6B68-4709-BF21-29ECACEC0017}"/>
              </a:ext>
            </a:extLst>
          </p:cNvPr>
          <p:cNvSpPr>
            <a:spLocks noGrp="1" noChangeArrowheads="1"/>
          </p:cNvSpPr>
          <p:nvPr>
            <p:ph idx="1"/>
          </p:nvPr>
        </p:nvSpPr>
        <p:spPr>
          <a:xfrm>
            <a:off x="457200" y="1085850"/>
            <a:ext cx="8305800" cy="3600450"/>
          </a:xfrm>
        </p:spPr>
        <p:txBody>
          <a:bodyPr/>
          <a:lstStyle/>
          <a:p>
            <a:pPr algn="just">
              <a:buFont typeface="Wingdings" panose="05000000000000000000" pitchFamily="2" charset="2"/>
              <a:buChar char="§"/>
            </a:pPr>
            <a:r>
              <a:rPr lang="en-US" altLang="en-US" sz="2500"/>
              <a:t>For a </a:t>
            </a:r>
            <a:r>
              <a:rPr lang="en-US" altLang="en-US" sz="2500" b="1">
                <a:solidFill>
                  <a:srgbClr val="FF3300"/>
                </a:solidFill>
              </a:rPr>
              <a:t>stationary</a:t>
            </a:r>
            <a:r>
              <a:rPr lang="en-US" altLang="en-US" sz="2500"/>
              <a:t> time series with known mean µ and auto covariance </a:t>
            </a:r>
            <a:r>
              <a:rPr lang="el-GR" altLang="en-US" sz="2500"/>
              <a:t>γ</a:t>
            </a:r>
            <a:r>
              <a:rPr lang="en-US" altLang="en-US" sz="2500"/>
              <a:t> in terms of values {X</a:t>
            </a:r>
            <a:r>
              <a:rPr lang="en-US" altLang="en-US" sz="2500" baseline="-25000"/>
              <a:t>n</a:t>
            </a:r>
            <a:r>
              <a:rPr lang="en-US" altLang="en-US" sz="2500"/>
              <a:t>,….,X</a:t>
            </a:r>
            <a:r>
              <a:rPr lang="en-US" altLang="en-US" sz="2500" baseline="-25000"/>
              <a:t>1</a:t>
            </a:r>
            <a:r>
              <a:rPr lang="en-US" altLang="en-US" sz="2500"/>
              <a:t>}, the value for X</a:t>
            </a:r>
            <a:r>
              <a:rPr lang="en-US" altLang="en-US" sz="2500" baseline="-25000"/>
              <a:t>n+h </a:t>
            </a:r>
            <a:r>
              <a:rPr lang="en-US" altLang="en-US" sz="2500"/>
              <a:t> is predicted by linear combination of {1,X</a:t>
            </a:r>
            <a:r>
              <a:rPr lang="en-US" altLang="en-US" sz="2500" baseline="-25000"/>
              <a:t>n</a:t>
            </a:r>
            <a:r>
              <a:rPr lang="en-US" altLang="en-US" sz="2500"/>
              <a:t>,….,X</a:t>
            </a:r>
            <a:r>
              <a:rPr lang="en-US" altLang="en-US" sz="2500" baseline="-25000"/>
              <a:t>1</a:t>
            </a:r>
            <a:r>
              <a:rPr lang="en-US" altLang="en-US" sz="2500"/>
              <a:t>} which has </a:t>
            </a:r>
            <a:r>
              <a:rPr lang="en-US" altLang="en-US" sz="2500" b="1">
                <a:solidFill>
                  <a:srgbClr val="FF3300"/>
                </a:solidFill>
              </a:rPr>
              <a:t>minimum mean squared error</a:t>
            </a:r>
            <a:r>
              <a:rPr lang="en-US" altLang="en-US" sz="2500"/>
              <a:t> and is denoted by P</a:t>
            </a:r>
            <a:r>
              <a:rPr lang="en-US" altLang="en-US" sz="2500" baseline="-25000"/>
              <a:t>n</a:t>
            </a:r>
            <a:r>
              <a:rPr lang="en-US" altLang="en-US" sz="2500"/>
              <a:t>X</a:t>
            </a:r>
            <a:r>
              <a:rPr lang="en-US" altLang="en-US" sz="2500" baseline="-25000"/>
              <a:t>n+h </a:t>
            </a:r>
            <a:r>
              <a:rPr lang="en-US" altLang="en-US" sz="2500"/>
              <a:t> and has the formP</a:t>
            </a:r>
            <a:r>
              <a:rPr lang="en-US" altLang="en-US" sz="2500" baseline="-25000"/>
              <a:t>n</a:t>
            </a:r>
            <a:r>
              <a:rPr lang="en-US" altLang="en-US" sz="2500"/>
              <a:t>X</a:t>
            </a:r>
            <a:r>
              <a:rPr lang="en-US" altLang="en-US" sz="2500" baseline="-25000"/>
              <a:t>n+h </a:t>
            </a:r>
            <a:r>
              <a:rPr lang="en-US" altLang="en-US" sz="2500"/>
              <a:t>= a</a:t>
            </a:r>
            <a:r>
              <a:rPr lang="en-US" altLang="en-US" sz="2500" baseline="-25000"/>
              <a:t>0</a:t>
            </a:r>
            <a:r>
              <a:rPr lang="en-US" altLang="en-US" sz="2500"/>
              <a:t> + a</a:t>
            </a:r>
            <a:r>
              <a:rPr lang="en-US" altLang="en-US" sz="2500" baseline="-25000"/>
              <a:t>1</a:t>
            </a:r>
            <a:r>
              <a:rPr lang="en-US" altLang="en-US" sz="2500"/>
              <a:t>X</a:t>
            </a:r>
            <a:r>
              <a:rPr lang="en-US" altLang="en-US" sz="2500" baseline="-25000"/>
              <a:t>n</a:t>
            </a:r>
            <a:r>
              <a:rPr lang="en-US" altLang="en-US" sz="2500"/>
              <a:t> + …+ a</a:t>
            </a:r>
            <a:r>
              <a:rPr lang="en-US" altLang="en-US" sz="2500" baseline="-25000"/>
              <a:t>n</a:t>
            </a:r>
            <a:r>
              <a:rPr lang="en-US" altLang="en-US" sz="2500"/>
              <a:t>X</a:t>
            </a:r>
            <a:r>
              <a:rPr lang="en-US" altLang="en-US" sz="2500" baseline="-25000"/>
              <a:t>1</a:t>
            </a:r>
          </a:p>
          <a:p>
            <a:pPr algn="just">
              <a:buFont typeface="Wingdings" panose="05000000000000000000" pitchFamily="2" charset="2"/>
              <a:buChar char="§"/>
            </a:pPr>
            <a:r>
              <a:rPr lang="en-US" altLang="en-US" sz="2500"/>
              <a:t>The coefficients (a</a:t>
            </a:r>
            <a:r>
              <a:rPr lang="en-US" altLang="en-US" sz="2500" baseline="-25000"/>
              <a:t>0</a:t>
            </a:r>
            <a:r>
              <a:rPr lang="en-US" altLang="en-US" sz="2500"/>
              <a:t> ,a</a:t>
            </a:r>
            <a:r>
              <a:rPr lang="en-US" altLang="en-US" sz="2500" baseline="-25000"/>
              <a:t>1</a:t>
            </a:r>
            <a:r>
              <a:rPr lang="en-US" altLang="en-US" sz="2500"/>
              <a:t>,…., a</a:t>
            </a:r>
            <a:r>
              <a:rPr lang="en-US" altLang="en-US" sz="2500" baseline="-25000"/>
              <a:t>n </a:t>
            </a:r>
            <a:r>
              <a:rPr lang="en-US" altLang="en-US" sz="2500"/>
              <a:t>) is determined by finding the values that </a:t>
            </a:r>
            <a:r>
              <a:rPr lang="en-US" altLang="en-US" sz="2500" b="1">
                <a:solidFill>
                  <a:srgbClr val="FF3300"/>
                </a:solidFill>
              </a:rPr>
              <a:t>minimize</a:t>
            </a:r>
            <a:r>
              <a:rPr lang="en-US" altLang="en-US" sz="2500"/>
              <a:t> S(a</a:t>
            </a:r>
            <a:r>
              <a:rPr lang="en-US" altLang="en-US" sz="2500" baseline="-25000"/>
              <a:t>0</a:t>
            </a:r>
            <a:r>
              <a:rPr lang="en-US" altLang="en-US" sz="2500"/>
              <a:t> ,a</a:t>
            </a:r>
            <a:r>
              <a:rPr lang="en-US" altLang="en-US" sz="2500" baseline="-25000"/>
              <a:t>1</a:t>
            </a:r>
            <a:r>
              <a:rPr lang="en-US" altLang="en-US" sz="2500"/>
              <a:t>,…., a</a:t>
            </a:r>
            <a:r>
              <a:rPr lang="en-US" altLang="en-US" sz="2500" baseline="-25000"/>
              <a:t>n </a:t>
            </a:r>
            <a:r>
              <a:rPr lang="en-US" altLang="en-US" sz="2500"/>
              <a:t>) = E(X</a:t>
            </a:r>
            <a:r>
              <a:rPr lang="en-US" altLang="en-US" sz="2500" baseline="-25000"/>
              <a:t>n+h </a:t>
            </a:r>
            <a:r>
              <a:rPr lang="en-US" altLang="en-US" sz="2500"/>
              <a:t>- a</a:t>
            </a:r>
            <a:r>
              <a:rPr lang="en-US" altLang="en-US" sz="2500" baseline="-25000"/>
              <a:t>0</a:t>
            </a:r>
            <a:r>
              <a:rPr lang="en-US" altLang="en-US" sz="2500"/>
              <a:t> - a</a:t>
            </a:r>
            <a:r>
              <a:rPr lang="en-US" altLang="en-US" sz="2500" baseline="-25000"/>
              <a:t>1</a:t>
            </a:r>
            <a:r>
              <a:rPr lang="en-US" altLang="en-US" sz="2500"/>
              <a:t>X</a:t>
            </a:r>
            <a:r>
              <a:rPr lang="en-US" altLang="en-US" sz="2500" baseline="-25000"/>
              <a:t>n</a:t>
            </a:r>
            <a:r>
              <a:rPr lang="en-US" altLang="en-US" sz="2500"/>
              <a:t> - …- a</a:t>
            </a:r>
            <a:r>
              <a:rPr lang="en-US" altLang="en-US" sz="2500" baseline="-25000"/>
              <a:t>n</a:t>
            </a:r>
            <a:r>
              <a:rPr lang="en-US" altLang="en-US" sz="2500"/>
              <a:t>X</a:t>
            </a:r>
            <a:r>
              <a:rPr lang="en-US" altLang="en-US" sz="2500" baseline="-25000"/>
              <a:t>1</a:t>
            </a:r>
            <a:r>
              <a:rPr lang="en-US" altLang="en-US" sz="2500"/>
              <a:t>)</a:t>
            </a:r>
            <a:r>
              <a:rPr lang="en-US" altLang="en-US" sz="2500" baseline="30000"/>
              <a:t>2 </a:t>
            </a:r>
            <a:endParaRPr lang="en-IN" altLang="en-US" sz="2500" baseline="30000"/>
          </a:p>
        </p:txBody>
      </p:sp>
      <p:sp>
        <p:nvSpPr>
          <p:cNvPr id="123916" name="Rectangle 2">
            <a:extLst>
              <a:ext uri="{FF2B5EF4-FFF2-40B4-BE49-F238E27FC236}">
                <a16:creationId xmlns:a16="http://schemas.microsoft.com/office/drawing/2014/main" id="{B4A16B25-A355-4B9A-A3D3-EAEC27241265}"/>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123917" name="Rectangle 3">
            <a:extLst>
              <a:ext uri="{FF2B5EF4-FFF2-40B4-BE49-F238E27FC236}">
                <a16:creationId xmlns:a16="http://schemas.microsoft.com/office/drawing/2014/main" id="{7715F504-0235-460B-A3FD-03FE23C73083}"/>
              </a:ext>
            </a:extLst>
          </p:cNvPr>
          <p:cNvSpPr>
            <a:spLocks noChangeArrowheads="1"/>
          </p:cNvSpPr>
          <p:nvPr/>
        </p:nvSpPr>
        <p:spPr bwMode="auto">
          <a:xfrm>
            <a:off x="1143000" y="60642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123918" name="Rectangle 5">
            <a:extLst>
              <a:ext uri="{FF2B5EF4-FFF2-40B4-BE49-F238E27FC236}">
                <a16:creationId xmlns:a16="http://schemas.microsoft.com/office/drawing/2014/main" id="{AEC0C8B0-8479-4C71-9A5A-AC9EC663DF6C}"/>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123919" name="Rectangle 7">
            <a:extLst>
              <a:ext uri="{FF2B5EF4-FFF2-40B4-BE49-F238E27FC236}">
                <a16:creationId xmlns:a16="http://schemas.microsoft.com/office/drawing/2014/main" id="{61CFB18A-EE31-4DE1-A711-0555E6A5241B}"/>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123920" name="Rectangle 8">
            <a:extLst>
              <a:ext uri="{FF2B5EF4-FFF2-40B4-BE49-F238E27FC236}">
                <a16:creationId xmlns:a16="http://schemas.microsoft.com/office/drawing/2014/main" id="{86B12325-B615-4F1B-B32C-BEC7E5096614}"/>
              </a:ext>
            </a:extLst>
          </p:cNvPr>
          <p:cNvSpPr>
            <a:spLocks noChangeArrowheads="1"/>
          </p:cNvSpPr>
          <p:nvPr/>
        </p:nvSpPr>
        <p:spPr bwMode="auto">
          <a:xfrm>
            <a:off x="1143000" y="60642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123921" name="Rectangle 10">
            <a:extLst>
              <a:ext uri="{FF2B5EF4-FFF2-40B4-BE49-F238E27FC236}">
                <a16:creationId xmlns:a16="http://schemas.microsoft.com/office/drawing/2014/main" id="{92526F1E-6420-49A0-B410-03E9E89EC9D8}"/>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123922" name="Rectangle 11">
            <a:extLst>
              <a:ext uri="{FF2B5EF4-FFF2-40B4-BE49-F238E27FC236}">
                <a16:creationId xmlns:a16="http://schemas.microsoft.com/office/drawing/2014/main" id="{C13AFEFD-4CC1-4231-B311-78EA5C1D9ACB}"/>
              </a:ext>
            </a:extLst>
          </p:cNvPr>
          <p:cNvSpPr>
            <a:spLocks noChangeArrowheads="1"/>
          </p:cNvSpPr>
          <p:nvPr/>
        </p:nvSpPr>
        <p:spPr bwMode="auto">
          <a:xfrm>
            <a:off x="1143000" y="527050"/>
            <a:ext cx="13652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123923" name="Rectangle 13">
            <a:extLst>
              <a:ext uri="{FF2B5EF4-FFF2-40B4-BE49-F238E27FC236}">
                <a16:creationId xmlns:a16="http://schemas.microsoft.com/office/drawing/2014/main" id="{5B6B3B6D-5DD1-46A0-AB66-911A6622D6B5}"/>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123924" name="Rectangle 14">
            <a:extLst>
              <a:ext uri="{FF2B5EF4-FFF2-40B4-BE49-F238E27FC236}">
                <a16:creationId xmlns:a16="http://schemas.microsoft.com/office/drawing/2014/main" id="{B56A3508-C082-4E17-8AAF-594B76C20BE5}"/>
              </a:ext>
            </a:extLst>
          </p:cNvPr>
          <p:cNvSpPr>
            <a:spLocks noChangeArrowheads="1"/>
          </p:cNvSpPr>
          <p:nvPr/>
        </p:nvSpPr>
        <p:spPr bwMode="auto">
          <a:xfrm>
            <a:off x="1143000" y="527050"/>
            <a:ext cx="13652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123925" name="Rectangle 2">
            <a:extLst>
              <a:ext uri="{FF2B5EF4-FFF2-40B4-BE49-F238E27FC236}">
                <a16:creationId xmlns:a16="http://schemas.microsoft.com/office/drawing/2014/main" id="{5D5F671D-8B5B-4578-ADFC-E6522B008B15}"/>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123926" name="Rectangle 3">
            <a:extLst>
              <a:ext uri="{FF2B5EF4-FFF2-40B4-BE49-F238E27FC236}">
                <a16:creationId xmlns:a16="http://schemas.microsoft.com/office/drawing/2014/main" id="{4BF82587-915F-47F8-A2DE-F1886F570383}"/>
              </a:ext>
            </a:extLst>
          </p:cNvPr>
          <p:cNvSpPr>
            <a:spLocks noChangeArrowheads="1"/>
          </p:cNvSpPr>
          <p:nvPr/>
        </p:nvSpPr>
        <p:spPr bwMode="auto">
          <a:xfrm>
            <a:off x="1143000" y="9413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123927" name="Rectangle 5">
            <a:extLst>
              <a:ext uri="{FF2B5EF4-FFF2-40B4-BE49-F238E27FC236}">
                <a16:creationId xmlns:a16="http://schemas.microsoft.com/office/drawing/2014/main" id="{E83C5400-27A2-4CAB-BE30-09167C20AC94}"/>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123928" name="Rectangle 7">
            <a:extLst>
              <a:ext uri="{FF2B5EF4-FFF2-40B4-BE49-F238E27FC236}">
                <a16:creationId xmlns:a16="http://schemas.microsoft.com/office/drawing/2014/main" id="{25EE73BB-91FD-410B-A861-99E3925834A3}"/>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123929" name="Rectangle 11">
            <a:extLst>
              <a:ext uri="{FF2B5EF4-FFF2-40B4-BE49-F238E27FC236}">
                <a16:creationId xmlns:a16="http://schemas.microsoft.com/office/drawing/2014/main" id="{18B8ECC6-F68E-4328-B632-5FF9F04F77C6}"/>
              </a:ext>
            </a:extLst>
          </p:cNvPr>
          <p:cNvSpPr>
            <a:spLocks noChangeArrowheads="1"/>
          </p:cNvSpPr>
          <p:nvPr/>
        </p:nvSpPr>
        <p:spPr bwMode="auto">
          <a:xfrm>
            <a:off x="1143000" y="-793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123930" name="Rectangle 13">
            <a:extLst>
              <a:ext uri="{FF2B5EF4-FFF2-40B4-BE49-F238E27FC236}">
                <a16:creationId xmlns:a16="http://schemas.microsoft.com/office/drawing/2014/main" id="{C53696B5-73F1-4431-9A1A-05D92C5D1900}"/>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123931" name="Rectangle 14">
            <a:extLst>
              <a:ext uri="{FF2B5EF4-FFF2-40B4-BE49-F238E27FC236}">
                <a16:creationId xmlns:a16="http://schemas.microsoft.com/office/drawing/2014/main" id="{680D2C6F-4C92-412D-9BD5-420ED6B7EFE0}"/>
              </a:ext>
            </a:extLst>
          </p:cNvPr>
          <p:cNvSpPr>
            <a:spLocks noChangeArrowheads="1"/>
          </p:cNvSpPr>
          <p:nvPr/>
        </p:nvSpPr>
        <p:spPr bwMode="auto">
          <a:xfrm>
            <a:off x="1143000" y="941388"/>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123932" name="Rectangle 2">
            <a:extLst>
              <a:ext uri="{FF2B5EF4-FFF2-40B4-BE49-F238E27FC236}">
                <a16:creationId xmlns:a16="http://schemas.microsoft.com/office/drawing/2014/main" id="{71053B87-A376-48B9-A386-16EA59CD851C}"/>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123933" name="Rectangle 3">
            <a:extLst>
              <a:ext uri="{FF2B5EF4-FFF2-40B4-BE49-F238E27FC236}">
                <a16:creationId xmlns:a16="http://schemas.microsoft.com/office/drawing/2014/main" id="{ED462102-78D9-4ECC-B1C3-0ED1FA1EC309}"/>
              </a:ext>
            </a:extLst>
          </p:cNvPr>
          <p:cNvSpPr>
            <a:spLocks noChangeArrowheads="1"/>
          </p:cNvSpPr>
          <p:nvPr/>
        </p:nvSpPr>
        <p:spPr bwMode="auto">
          <a:xfrm>
            <a:off x="1143000" y="569913"/>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123934" name="Rectangle 5">
            <a:extLst>
              <a:ext uri="{FF2B5EF4-FFF2-40B4-BE49-F238E27FC236}">
                <a16:creationId xmlns:a16="http://schemas.microsoft.com/office/drawing/2014/main" id="{DA9B74C3-F3C9-47FC-8900-E0484E62419B}"/>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123935" name="Rectangle 6">
            <a:extLst>
              <a:ext uri="{FF2B5EF4-FFF2-40B4-BE49-F238E27FC236}">
                <a16:creationId xmlns:a16="http://schemas.microsoft.com/office/drawing/2014/main" id="{1F613D2F-6BE2-4B10-91E7-62C9E1882107}"/>
              </a:ext>
            </a:extLst>
          </p:cNvPr>
          <p:cNvSpPr>
            <a:spLocks noChangeArrowheads="1"/>
          </p:cNvSpPr>
          <p:nvPr/>
        </p:nvSpPr>
        <p:spPr bwMode="auto">
          <a:xfrm>
            <a:off x="1143000" y="577850"/>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123936" name="Rectangle 8">
            <a:extLst>
              <a:ext uri="{FF2B5EF4-FFF2-40B4-BE49-F238E27FC236}">
                <a16:creationId xmlns:a16="http://schemas.microsoft.com/office/drawing/2014/main" id="{00ABDF94-FDF6-4FAE-8516-CDD16EA203BD}"/>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123937" name="Rectangle 9">
            <a:extLst>
              <a:ext uri="{FF2B5EF4-FFF2-40B4-BE49-F238E27FC236}">
                <a16:creationId xmlns:a16="http://schemas.microsoft.com/office/drawing/2014/main" id="{E168D015-E7DD-44B7-89A3-096CC8BEC100}"/>
              </a:ext>
            </a:extLst>
          </p:cNvPr>
          <p:cNvSpPr>
            <a:spLocks noChangeArrowheads="1"/>
          </p:cNvSpPr>
          <p:nvPr/>
        </p:nvSpPr>
        <p:spPr bwMode="auto">
          <a:xfrm>
            <a:off x="1143000" y="569913"/>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123938" name="Rectangle 11">
            <a:extLst>
              <a:ext uri="{FF2B5EF4-FFF2-40B4-BE49-F238E27FC236}">
                <a16:creationId xmlns:a16="http://schemas.microsoft.com/office/drawing/2014/main" id="{3CD51CF3-632C-4745-87EC-92FF3BC5E5A2}"/>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123939" name="Rectangle 12">
            <a:extLst>
              <a:ext uri="{FF2B5EF4-FFF2-40B4-BE49-F238E27FC236}">
                <a16:creationId xmlns:a16="http://schemas.microsoft.com/office/drawing/2014/main" id="{2BFF4169-FA91-4160-8D2E-54A7DC079848}"/>
              </a:ext>
            </a:extLst>
          </p:cNvPr>
          <p:cNvSpPr>
            <a:spLocks noChangeArrowheads="1"/>
          </p:cNvSpPr>
          <p:nvPr/>
        </p:nvSpPr>
        <p:spPr bwMode="auto">
          <a:xfrm>
            <a:off x="1143000" y="569913"/>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123940" name="Rectangle 14">
            <a:extLst>
              <a:ext uri="{FF2B5EF4-FFF2-40B4-BE49-F238E27FC236}">
                <a16:creationId xmlns:a16="http://schemas.microsoft.com/office/drawing/2014/main" id="{3266EC1E-B791-4BAD-AF6A-074858CB0927}"/>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123941" name="Rectangle 15">
            <a:extLst>
              <a:ext uri="{FF2B5EF4-FFF2-40B4-BE49-F238E27FC236}">
                <a16:creationId xmlns:a16="http://schemas.microsoft.com/office/drawing/2014/main" id="{38D9A22B-D255-4CB3-8006-025C7F44E888}"/>
              </a:ext>
            </a:extLst>
          </p:cNvPr>
          <p:cNvSpPr>
            <a:spLocks noChangeArrowheads="1"/>
          </p:cNvSpPr>
          <p:nvPr/>
        </p:nvSpPr>
        <p:spPr bwMode="auto">
          <a:xfrm>
            <a:off x="1143000" y="569913"/>
            <a:ext cx="136525"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123942" name="Rectangle 2">
            <a:extLst>
              <a:ext uri="{FF2B5EF4-FFF2-40B4-BE49-F238E27FC236}">
                <a16:creationId xmlns:a16="http://schemas.microsoft.com/office/drawing/2014/main" id="{AFCD4FEA-0FDD-40A5-B4EA-14DDAF99DCCD}"/>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123943" name="Rectangle 3">
            <a:extLst>
              <a:ext uri="{FF2B5EF4-FFF2-40B4-BE49-F238E27FC236}">
                <a16:creationId xmlns:a16="http://schemas.microsoft.com/office/drawing/2014/main" id="{8A6CE43B-1416-4362-B3B5-6E39EA0E3C6E}"/>
              </a:ext>
            </a:extLst>
          </p:cNvPr>
          <p:cNvSpPr>
            <a:spLocks noChangeArrowheads="1"/>
          </p:cNvSpPr>
          <p:nvPr/>
        </p:nvSpPr>
        <p:spPr bwMode="auto">
          <a:xfrm>
            <a:off x="1143000" y="520700"/>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123944" name="Rectangle 5">
            <a:extLst>
              <a:ext uri="{FF2B5EF4-FFF2-40B4-BE49-F238E27FC236}">
                <a16:creationId xmlns:a16="http://schemas.microsoft.com/office/drawing/2014/main" id="{97D99CD4-7C23-4734-A86C-46A0361B3D2E}"/>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123945" name="Rectangle 6">
            <a:extLst>
              <a:ext uri="{FF2B5EF4-FFF2-40B4-BE49-F238E27FC236}">
                <a16:creationId xmlns:a16="http://schemas.microsoft.com/office/drawing/2014/main" id="{F39011D6-BF93-452E-A56A-F129B47ED8D4}"/>
              </a:ext>
            </a:extLst>
          </p:cNvPr>
          <p:cNvSpPr>
            <a:spLocks noChangeArrowheads="1"/>
          </p:cNvSpPr>
          <p:nvPr/>
        </p:nvSpPr>
        <p:spPr bwMode="auto">
          <a:xfrm>
            <a:off x="1143000" y="520700"/>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123946" name="Rectangle 8">
            <a:extLst>
              <a:ext uri="{FF2B5EF4-FFF2-40B4-BE49-F238E27FC236}">
                <a16:creationId xmlns:a16="http://schemas.microsoft.com/office/drawing/2014/main" id="{E37976F4-CD42-4E6F-92E5-F047BD9E12E8}"/>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123947" name="Rectangle 9">
            <a:extLst>
              <a:ext uri="{FF2B5EF4-FFF2-40B4-BE49-F238E27FC236}">
                <a16:creationId xmlns:a16="http://schemas.microsoft.com/office/drawing/2014/main" id="{14F6D5DA-981D-4C1D-9674-9AEEE53C93AB}"/>
              </a:ext>
            </a:extLst>
          </p:cNvPr>
          <p:cNvSpPr>
            <a:spLocks noChangeArrowheads="1"/>
          </p:cNvSpPr>
          <p:nvPr/>
        </p:nvSpPr>
        <p:spPr bwMode="auto">
          <a:xfrm>
            <a:off x="1143000" y="520700"/>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123948" name="Rectangle 11">
            <a:extLst>
              <a:ext uri="{FF2B5EF4-FFF2-40B4-BE49-F238E27FC236}">
                <a16:creationId xmlns:a16="http://schemas.microsoft.com/office/drawing/2014/main" id="{A3E592F7-6131-4061-9181-F01E508D0572}"/>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123949" name="Rectangle 12">
            <a:extLst>
              <a:ext uri="{FF2B5EF4-FFF2-40B4-BE49-F238E27FC236}">
                <a16:creationId xmlns:a16="http://schemas.microsoft.com/office/drawing/2014/main" id="{9C0216C3-EBF9-4144-9A8E-73E54239AB69}"/>
              </a:ext>
            </a:extLst>
          </p:cNvPr>
          <p:cNvSpPr>
            <a:spLocks noChangeArrowheads="1"/>
          </p:cNvSpPr>
          <p:nvPr/>
        </p:nvSpPr>
        <p:spPr bwMode="auto">
          <a:xfrm>
            <a:off x="1143000" y="520700"/>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123950" name="Rectangle 14">
            <a:extLst>
              <a:ext uri="{FF2B5EF4-FFF2-40B4-BE49-F238E27FC236}">
                <a16:creationId xmlns:a16="http://schemas.microsoft.com/office/drawing/2014/main" id="{ED3327B7-FA8E-45EE-ADC7-1D60F7DB3FA6}"/>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123951" name="Rectangle 15">
            <a:extLst>
              <a:ext uri="{FF2B5EF4-FFF2-40B4-BE49-F238E27FC236}">
                <a16:creationId xmlns:a16="http://schemas.microsoft.com/office/drawing/2014/main" id="{BA7A670F-D553-4DD0-BDA6-D55D9C8051A0}"/>
              </a:ext>
            </a:extLst>
          </p:cNvPr>
          <p:cNvSpPr>
            <a:spLocks noChangeArrowheads="1"/>
          </p:cNvSpPr>
          <p:nvPr/>
        </p:nvSpPr>
        <p:spPr bwMode="auto">
          <a:xfrm>
            <a:off x="1143000" y="520700"/>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123952" name="Rectangle 17">
            <a:extLst>
              <a:ext uri="{FF2B5EF4-FFF2-40B4-BE49-F238E27FC236}">
                <a16:creationId xmlns:a16="http://schemas.microsoft.com/office/drawing/2014/main" id="{E55CCB13-6335-4FF1-B8D7-27A7481A5ADA}"/>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123953" name="Rectangle 18">
            <a:extLst>
              <a:ext uri="{FF2B5EF4-FFF2-40B4-BE49-F238E27FC236}">
                <a16:creationId xmlns:a16="http://schemas.microsoft.com/office/drawing/2014/main" id="{0CB4BD4C-FEF7-47DC-9F88-3C8274EC3810}"/>
              </a:ext>
            </a:extLst>
          </p:cNvPr>
          <p:cNvSpPr>
            <a:spLocks noChangeArrowheads="1"/>
          </p:cNvSpPr>
          <p:nvPr/>
        </p:nvSpPr>
        <p:spPr bwMode="auto">
          <a:xfrm>
            <a:off x="1143000" y="806450"/>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123954" name="Rectangle 2">
            <a:extLst>
              <a:ext uri="{FF2B5EF4-FFF2-40B4-BE49-F238E27FC236}">
                <a16:creationId xmlns:a16="http://schemas.microsoft.com/office/drawing/2014/main" id="{8E74EC66-5A87-4083-9662-BCEA438226B8}"/>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123955" name="Rectangle 3">
            <a:extLst>
              <a:ext uri="{FF2B5EF4-FFF2-40B4-BE49-F238E27FC236}">
                <a16:creationId xmlns:a16="http://schemas.microsoft.com/office/drawing/2014/main" id="{9D51DC5B-FB49-4AC5-A9A1-F67F9983B4F6}"/>
              </a:ext>
            </a:extLst>
          </p:cNvPr>
          <p:cNvSpPr>
            <a:spLocks noChangeArrowheads="1"/>
          </p:cNvSpPr>
          <p:nvPr/>
        </p:nvSpPr>
        <p:spPr bwMode="auto">
          <a:xfrm>
            <a:off x="1143000" y="806450"/>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123956" name="Rectangle 5">
            <a:extLst>
              <a:ext uri="{FF2B5EF4-FFF2-40B4-BE49-F238E27FC236}">
                <a16:creationId xmlns:a16="http://schemas.microsoft.com/office/drawing/2014/main" id="{C5CB29B0-0173-464B-9C8C-042C8061DEE1}"/>
              </a:ext>
            </a:extLst>
          </p:cNvPr>
          <p:cNvSpPr>
            <a:spLocks noChangeArrowheads="1"/>
          </p:cNvSpPr>
          <p:nvPr/>
        </p:nvSpPr>
        <p:spPr bwMode="auto">
          <a:xfrm>
            <a:off x="1143000" y="92075"/>
            <a:ext cx="13652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123957" name="Rectangle 6">
            <a:extLst>
              <a:ext uri="{FF2B5EF4-FFF2-40B4-BE49-F238E27FC236}">
                <a16:creationId xmlns:a16="http://schemas.microsoft.com/office/drawing/2014/main" id="{CD355D48-BD3E-4DFD-87CC-9E87A65871DB}"/>
              </a:ext>
            </a:extLst>
          </p:cNvPr>
          <p:cNvSpPr>
            <a:spLocks noChangeArrowheads="1"/>
          </p:cNvSpPr>
          <p:nvPr/>
        </p:nvSpPr>
        <p:spPr bwMode="auto">
          <a:xfrm>
            <a:off x="1143000" y="812800"/>
            <a:ext cx="13652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67866" tIns="33338" rIns="67866" bIns="33338" anchor="ct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1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500">
                <a:solidFill>
                  <a:schemeClr val="tx1"/>
                </a:solidFill>
                <a:latin typeface="Arial" panose="020B0604020202020204" pitchFamily="34" charset="0"/>
              </a:defRPr>
            </a:lvl4pPr>
            <a:lvl5pPr marL="2057400" indent="-228600">
              <a:spcBef>
                <a:spcPct val="20000"/>
              </a:spcBef>
              <a:buChar char="»"/>
              <a:defRPr sz="15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latin typeface="SAS Monospace" pitchFamily="49" charset="0"/>
            </a:endParaRPr>
          </a:p>
        </p:txBody>
      </p:sp>
      <p:sp>
        <p:nvSpPr>
          <p:cNvPr id="7" name="Date Placeholder 6">
            <a:extLst>
              <a:ext uri="{FF2B5EF4-FFF2-40B4-BE49-F238E27FC236}">
                <a16:creationId xmlns:a16="http://schemas.microsoft.com/office/drawing/2014/main" id="{91662F41-14D1-4972-9798-9D5C06FDBC1B}"/>
              </a:ext>
            </a:extLst>
          </p:cNvPr>
          <p:cNvSpPr>
            <a:spLocks noGrp="1"/>
          </p:cNvSpPr>
          <p:nvPr>
            <p:ph type="dt" sz="quarter" idx="10"/>
          </p:nvPr>
        </p:nvSpPr>
        <p:spPr/>
        <p:txBody>
          <a:bodyPr/>
          <a:lstStyle/>
          <a:p>
            <a:pPr>
              <a:defRPr/>
            </a:pPr>
            <a:r>
              <a:rPr lang="en-US"/>
              <a:t>RNSengupta, DoMS, IIT Kanpur, INDIA</a:t>
            </a:r>
          </a:p>
        </p:txBody>
      </p:sp>
      <p:sp>
        <p:nvSpPr>
          <p:cNvPr id="123959" name="Slide Number Placeholder 7">
            <a:extLst>
              <a:ext uri="{FF2B5EF4-FFF2-40B4-BE49-F238E27FC236}">
                <a16:creationId xmlns:a16="http://schemas.microsoft.com/office/drawing/2014/main" id="{E0304E56-4101-4DF3-AD27-A60C381EB17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40673B49-B6C7-4B8F-A57F-3E388EAE1B7E}" type="slidenum">
              <a:rPr lang="en-US" altLang="en-US" sz="1000"/>
              <a:pPr>
                <a:spcBef>
                  <a:spcPct val="0"/>
                </a:spcBef>
                <a:buFontTx/>
                <a:buNone/>
              </a:pPr>
              <a:t>39</a:t>
            </a:fld>
            <a:endParaRPr lang="en-US" altLang="en-US" sz="1000"/>
          </a:p>
        </p:txBody>
      </p:sp>
      <p:sp>
        <p:nvSpPr>
          <p:cNvPr id="9" name="Footer Placeholder 8">
            <a:extLst>
              <a:ext uri="{FF2B5EF4-FFF2-40B4-BE49-F238E27FC236}">
                <a16:creationId xmlns:a16="http://schemas.microsoft.com/office/drawing/2014/main" id="{8C15578D-0AF4-4EA8-A127-AB1C3C22BF05}"/>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34A56591-A130-4A03-9D96-D415C4D655EA}"/>
              </a:ext>
            </a:extLst>
          </p:cNvPr>
          <p:cNvSpPr>
            <a:spLocks noGrp="1" noChangeArrowheads="1"/>
          </p:cNvSpPr>
          <p:nvPr>
            <p:ph type="title"/>
          </p:nvPr>
        </p:nvSpPr>
        <p:spPr/>
        <p:txBody>
          <a:bodyPr/>
          <a:lstStyle/>
          <a:p>
            <a:r>
              <a:rPr lang="en-IN" altLang="en-US" sz="3500" b="1">
                <a:solidFill>
                  <a:srgbClr val="0000FF"/>
                </a:solidFill>
                <a:cs typeface="Arial" panose="020B0604020202020204" pitchFamily="34" charset="0"/>
              </a:rPr>
              <a:t>Time Series Analysis</a:t>
            </a:r>
            <a:r>
              <a:rPr lang="en-IN" altLang="en-US" sz="3500" b="1">
                <a:solidFill>
                  <a:schemeClr val="tx1"/>
                </a:solidFill>
                <a:cs typeface="Arial" panose="020B0604020202020204" pitchFamily="34" charset="0"/>
              </a:rPr>
              <a:t>: </a:t>
            </a:r>
            <a:r>
              <a:rPr lang="en-IN" altLang="en-US" sz="3500" b="1">
                <a:solidFill>
                  <a:srgbClr val="FF3300"/>
                </a:solidFill>
                <a:cs typeface="Arial" panose="020B0604020202020204" pitchFamily="34" charset="0"/>
              </a:rPr>
              <a:t>Example # 45</a:t>
            </a:r>
            <a:endParaRPr lang="en-US" altLang="en-US" sz="3500">
              <a:solidFill>
                <a:srgbClr val="FF3300"/>
              </a:solidFill>
              <a:cs typeface="Arial" panose="020B0604020202020204" pitchFamily="34" charset="0"/>
            </a:endParaRPr>
          </a:p>
        </p:txBody>
      </p:sp>
      <p:pic>
        <p:nvPicPr>
          <p:cNvPr id="16387" name="Picture 4">
            <a:extLst>
              <a:ext uri="{FF2B5EF4-FFF2-40B4-BE49-F238E27FC236}">
                <a16:creationId xmlns:a16="http://schemas.microsoft.com/office/drawing/2014/main" id="{77EF4AB7-B22B-49DC-8069-AA43AB605029}"/>
              </a:ext>
            </a:extLst>
          </p:cNvPr>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457200" y="1085850"/>
            <a:ext cx="8229600" cy="32575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Date Placeholder 7">
            <a:extLst>
              <a:ext uri="{FF2B5EF4-FFF2-40B4-BE49-F238E27FC236}">
                <a16:creationId xmlns:a16="http://schemas.microsoft.com/office/drawing/2014/main" id="{BE0D69EE-DA73-46DF-A12B-70ACD9042EBF}"/>
              </a:ext>
            </a:extLst>
          </p:cNvPr>
          <p:cNvSpPr>
            <a:spLocks noGrp="1"/>
          </p:cNvSpPr>
          <p:nvPr>
            <p:ph type="dt" sz="quarter" idx="10"/>
          </p:nvPr>
        </p:nvSpPr>
        <p:spPr/>
        <p:txBody>
          <a:bodyPr/>
          <a:lstStyle/>
          <a:p>
            <a:pPr>
              <a:defRPr/>
            </a:pPr>
            <a:r>
              <a:rPr lang="en-US"/>
              <a:t>RNSengupta, DoMS, IIT Kanpur, INDIA</a:t>
            </a:r>
          </a:p>
        </p:txBody>
      </p:sp>
      <p:sp>
        <p:nvSpPr>
          <p:cNvPr id="16389" name="Slide Number Placeholder 8">
            <a:extLst>
              <a:ext uri="{FF2B5EF4-FFF2-40B4-BE49-F238E27FC236}">
                <a16:creationId xmlns:a16="http://schemas.microsoft.com/office/drawing/2014/main" id="{8AE52227-886D-4A59-B46A-06B45F1DF31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8C45CD63-99C7-429A-B6B9-F6BF392F5249}" type="slidenum">
              <a:rPr lang="en-US" altLang="en-US" sz="1000"/>
              <a:pPr>
                <a:spcBef>
                  <a:spcPct val="0"/>
                </a:spcBef>
                <a:buFontTx/>
                <a:buNone/>
              </a:pPr>
              <a:t>4</a:t>
            </a:fld>
            <a:endParaRPr lang="en-US" altLang="en-US" sz="1000"/>
          </a:p>
        </p:txBody>
      </p:sp>
      <p:sp>
        <p:nvSpPr>
          <p:cNvPr id="10" name="Footer Placeholder 9">
            <a:extLst>
              <a:ext uri="{FF2B5EF4-FFF2-40B4-BE49-F238E27FC236}">
                <a16:creationId xmlns:a16="http://schemas.microsoft.com/office/drawing/2014/main" id="{76A68133-E103-4E7C-ABB8-D489C415DC11}"/>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Title 1">
            <a:extLst>
              <a:ext uri="{FF2B5EF4-FFF2-40B4-BE49-F238E27FC236}">
                <a16:creationId xmlns:a16="http://schemas.microsoft.com/office/drawing/2014/main" id="{471CF13E-79FF-4938-9F18-7224F174A2F5}"/>
              </a:ext>
            </a:extLst>
          </p:cNvPr>
          <p:cNvSpPr>
            <a:spLocks noGrp="1" noChangeArrowheads="1"/>
          </p:cNvSpPr>
          <p:nvPr>
            <p:ph type="title"/>
          </p:nvPr>
        </p:nvSpPr>
        <p:spPr/>
        <p:txBody>
          <a:bodyPr/>
          <a:lstStyle/>
          <a:p>
            <a:r>
              <a:rPr lang="en-US" altLang="en-US" sz="3500" b="1">
                <a:solidFill>
                  <a:srgbClr val="0000FF"/>
                </a:solidFill>
              </a:rPr>
              <a:t>Modeling with ARMA</a:t>
            </a:r>
            <a:endParaRPr lang="en-IN" altLang="en-US" sz="3500" b="1">
              <a:solidFill>
                <a:srgbClr val="0000FF"/>
              </a:solidFill>
            </a:endParaRPr>
          </a:p>
        </p:txBody>
      </p:sp>
      <p:sp>
        <p:nvSpPr>
          <p:cNvPr id="124931" name="Content Placeholder 2">
            <a:extLst>
              <a:ext uri="{FF2B5EF4-FFF2-40B4-BE49-F238E27FC236}">
                <a16:creationId xmlns:a16="http://schemas.microsoft.com/office/drawing/2014/main" id="{7B189B06-10B4-4C4B-86A1-9D230C804E27}"/>
              </a:ext>
            </a:extLst>
          </p:cNvPr>
          <p:cNvSpPr>
            <a:spLocks noGrp="1" noChangeArrowheads="1"/>
          </p:cNvSpPr>
          <p:nvPr>
            <p:ph idx="1"/>
          </p:nvPr>
        </p:nvSpPr>
        <p:spPr/>
        <p:txBody>
          <a:bodyPr/>
          <a:lstStyle/>
          <a:p>
            <a:pPr algn="just">
              <a:buFont typeface="Wingdings" panose="05000000000000000000" pitchFamily="2" charset="2"/>
              <a:buChar char="§"/>
            </a:pPr>
            <a:r>
              <a:rPr lang="en-US" altLang="en-US" sz="2000"/>
              <a:t>We assume that the data have been “</a:t>
            </a:r>
            <a:r>
              <a:rPr lang="en-US" altLang="en-US" sz="2000" b="1">
                <a:solidFill>
                  <a:srgbClr val="FF3300"/>
                </a:solidFill>
              </a:rPr>
              <a:t>mean-corrected</a:t>
            </a:r>
            <a:r>
              <a:rPr lang="en-US" altLang="en-US" sz="2000"/>
              <a:t>” by subtracting the sample mean, so that it is appropriate to fit a </a:t>
            </a:r>
            <a:r>
              <a:rPr lang="en-US" altLang="en-US" sz="2000" b="1">
                <a:solidFill>
                  <a:srgbClr val="FF3300"/>
                </a:solidFill>
              </a:rPr>
              <a:t>Zero-mean ARMA</a:t>
            </a:r>
            <a:r>
              <a:rPr lang="en-US" altLang="en-US" sz="2000"/>
              <a:t> model to the adjusted data.</a:t>
            </a:r>
          </a:p>
          <a:p>
            <a:pPr algn="just">
              <a:buFont typeface="Wingdings" panose="05000000000000000000" pitchFamily="2" charset="2"/>
              <a:buChar char="§"/>
            </a:pPr>
            <a:r>
              <a:rPr lang="en-US" altLang="en-US" sz="2000"/>
              <a:t>The parameters to be estimated are the white noise variance </a:t>
            </a:r>
            <a:r>
              <a:rPr lang="el-GR" altLang="en-US" sz="2000"/>
              <a:t>σ</a:t>
            </a:r>
            <a:r>
              <a:rPr lang="en-US" altLang="en-US" sz="2000" baseline="30000"/>
              <a:t>2</a:t>
            </a:r>
            <a:r>
              <a:rPr lang="en-US" altLang="en-US" sz="2000"/>
              <a:t>,the coefficients {</a:t>
            </a:r>
            <a:r>
              <a:rPr lang="el-GR" altLang="en-US" sz="2000"/>
              <a:t>ϕ</a:t>
            </a:r>
            <a:r>
              <a:rPr lang="en-US" altLang="en-US" sz="2000" baseline="-25000"/>
              <a:t>i</a:t>
            </a:r>
            <a:r>
              <a:rPr lang="en-US" altLang="en-US" sz="2000"/>
              <a:t>, i = 1,..,p} and {</a:t>
            </a:r>
            <a:r>
              <a:rPr lang="el-GR" altLang="en-US" sz="2000"/>
              <a:t>θ</a:t>
            </a:r>
            <a:r>
              <a:rPr lang="en-US" altLang="en-US" sz="2000" baseline="-25000"/>
              <a:t>i</a:t>
            </a:r>
            <a:r>
              <a:rPr lang="en-US" altLang="en-US" sz="2000"/>
              <a:t>, i= 1,..,q}</a:t>
            </a:r>
          </a:p>
          <a:p>
            <a:pPr algn="just">
              <a:buFont typeface="Wingdings" panose="05000000000000000000" pitchFamily="2" charset="2"/>
              <a:buChar char="§"/>
            </a:pPr>
            <a:r>
              <a:rPr lang="en-US" altLang="en-US" sz="2000"/>
              <a:t>We assume that the values of p and q are known.</a:t>
            </a:r>
          </a:p>
          <a:p>
            <a:pPr algn="just">
              <a:buFont typeface="Wingdings" panose="05000000000000000000" pitchFamily="2" charset="2"/>
              <a:buChar char="§"/>
            </a:pPr>
            <a:r>
              <a:rPr lang="en-US" altLang="en-US" sz="2000"/>
              <a:t>There are two ways of estimation </a:t>
            </a:r>
          </a:p>
          <a:p>
            <a:pPr lvl="1" algn="just">
              <a:buClr>
                <a:schemeClr val="tx1"/>
              </a:buClr>
              <a:buFont typeface="Wingdings" panose="05000000000000000000" pitchFamily="2" charset="2"/>
              <a:buChar char="v"/>
            </a:pPr>
            <a:r>
              <a:rPr lang="en-US" altLang="en-US" sz="2000" b="1">
                <a:solidFill>
                  <a:srgbClr val="FF3300"/>
                </a:solidFill>
              </a:rPr>
              <a:t>Preliminary Estimation</a:t>
            </a:r>
          </a:p>
          <a:p>
            <a:pPr lvl="1" algn="just">
              <a:buClr>
                <a:schemeClr val="tx1"/>
              </a:buClr>
              <a:buFont typeface="Wingdings" panose="05000000000000000000" pitchFamily="2" charset="2"/>
              <a:buChar char="v"/>
            </a:pPr>
            <a:r>
              <a:rPr lang="en-US" altLang="en-US" sz="2000" b="1">
                <a:solidFill>
                  <a:srgbClr val="FF3300"/>
                </a:solidFill>
              </a:rPr>
              <a:t>Maximum Likelihood Estimation</a:t>
            </a:r>
            <a:endParaRPr lang="en-IN" altLang="en-US" sz="2000" b="1">
              <a:solidFill>
                <a:srgbClr val="FF3300"/>
              </a:solidFill>
            </a:endParaRPr>
          </a:p>
        </p:txBody>
      </p:sp>
      <p:sp>
        <p:nvSpPr>
          <p:cNvPr id="7" name="Date Placeholder 6">
            <a:extLst>
              <a:ext uri="{FF2B5EF4-FFF2-40B4-BE49-F238E27FC236}">
                <a16:creationId xmlns:a16="http://schemas.microsoft.com/office/drawing/2014/main" id="{E66288BE-1EF1-4646-B202-192D267E4810}"/>
              </a:ext>
            </a:extLst>
          </p:cNvPr>
          <p:cNvSpPr>
            <a:spLocks noGrp="1"/>
          </p:cNvSpPr>
          <p:nvPr>
            <p:ph type="dt" sz="quarter" idx="10"/>
          </p:nvPr>
        </p:nvSpPr>
        <p:spPr/>
        <p:txBody>
          <a:bodyPr/>
          <a:lstStyle/>
          <a:p>
            <a:pPr>
              <a:defRPr/>
            </a:pPr>
            <a:r>
              <a:rPr lang="en-US"/>
              <a:t>RNSengupta, DoMS, IIT Kanpur, INDIA</a:t>
            </a:r>
          </a:p>
        </p:txBody>
      </p:sp>
      <p:sp>
        <p:nvSpPr>
          <p:cNvPr id="124933" name="Slide Number Placeholder 7">
            <a:extLst>
              <a:ext uri="{FF2B5EF4-FFF2-40B4-BE49-F238E27FC236}">
                <a16:creationId xmlns:a16="http://schemas.microsoft.com/office/drawing/2014/main" id="{D58455BF-2315-42B2-A705-052A698CD44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3DDB3D49-9285-4320-944E-B208100BCB42}" type="slidenum">
              <a:rPr lang="en-US" altLang="en-US" sz="1000"/>
              <a:pPr>
                <a:spcBef>
                  <a:spcPct val="0"/>
                </a:spcBef>
                <a:buFontTx/>
                <a:buNone/>
              </a:pPr>
              <a:t>40</a:t>
            </a:fld>
            <a:endParaRPr lang="en-US" altLang="en-US" sz="1000"/>
          </a:p>
        </p:txBody>
      </p:sp>
      <p:sp>
        <p:nvSpPr>
          <p:cNvPr id="9" name="Footer Placeholder 8">
            <a:extLst>
              <a:ext uri="{FF2B5EF4-FFF2-40B4-BE49-F238E27FC236}">
                <a16:creationId xmlns:a16="http://schemas.microsoft.com/office/drawing/2014/main" id="{9C86F910-B1F3-4FAB-9D94-FF10229679D4}"/>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itle 1">
            <a:extLst>
              <a:ext uri="{FF2B5EF4-FFF2-40B4-BE49-F238E27FC236}">
                <a16:creationId xmlns:a16="http://schemas.microsoft.com/office/drawing/2014/main" id="{E18F3BA1-6976-4FB1-A415-2237903A3B77}"/>
              </a:ext>
            </a:extLst>
          </p:cNvPr>
          <p:cNvSpPr>
            <a:spLocks noGrp="1" noChangeArrowheads="1"/>
          </p:cNvSpPr>
          <p:nvPr>
            <p:ph type="title"/>
          </p:nvPr>
        </p:nvSpPr>
        <p:spPr/>
        <p:txBody>
          <a:bodyPr/>
          <a:lstStyle/>
          <a:p>
            <a:r>
              <a:rPr lang="en-US" altLang="en-US" sz="4000" b="1">
                <a:solidFill>
                  <a:srgbClr val="0000FF"/>
                </a:solidFill>
              </a:rPr>
              <a:t>Preliminary Estimation</a:t>
            </a:r>
            <a:endParaRPr lang="en-IN" altLang="en-US" sz="4000" b="1">
              <a:solidFill>
                <a:srgbClr val="0000FF"/>
              </a:solidFill>
            </a:endParaRPr>
          </a:p>
        </p:txBody>
      </p:sp>
      <p:sp>
        <p:nvSpPr>
          <p:cNvPr id="125955" name="Content Placeholder 2">
            <a:extLst>
              <a:ext uri="{FF2B5EF4-FFF2-40B4-BE49-F238E27FC236}">
                <a16:creationId xmlns:a16="http://schemas.microsoft.com/office/drawing/2014/main" id="{B3FAEBE9-6394-492E-AF3E-9C27859397BB}"/>
              </a:ext>
            </a:extLst>
          </p:cNvPr>
          <p:cNvSpPr>
            <a:spLocks noGrp="1" noChangeArrowheads="1"/>
          </p:cNvSpPr>
          <p:nvPr>
            <p:ph idx="1"/>
          </p:nvPr>
        </p:nvSpPr>
        <p:spPr/>
        <p:txBody>
          <a:bodyPr/>
          <a:lstStyle/>
          <a:p>
            <a:pPr algn="just"/>
            <a:r>
              <a:rPr lang="en-US" altLang="en-US" sz="2500"/>
              <a:t>Four Techniques of preliminary estimation of the parameters </a:t>
            </a:r>
            <a:r>
              <a:rPr lang="el-GR" altLang="en-US" sz="2500"/>
              <a:t>ϕ</a:t>
            </a:r>
            <a:r>
              <a:rPr lang="en-US" altLang="en-US" sz="2500"/>
              <a:t>= (</a:t>
            </a:r>
            <a:r>
              <a:rPr lang="el-GR" altLang="en-US" sz="2500"/>
              <a:t>ϕ</a:t>
            </a:r>
            <a:r>
              <a:rPr lang="en-US" altLang="en-US" sz="2500" baseline="-25000"/>
              <a:t>1</a:t>
            </a:r>
            <a:r>
              <a:rPr lang="en-US" altLang="en-US" sz="2500"/>
              <a:t>,…,</a:t>
            </a:r>
            <a:r>
              <a:rPr lang="el-GR" altLang="en-US" sz="2500"/>
              <a:t> ϕ</a:t>
            </a:r>
            <a:r>
              <a:rPr lang="en-US" altLang="en-US" sz="2500" baseline="-25000"/>
              <a:t>p</a:t>
            </a:r>
            <a:r>
              <a:rPr lang="en-US" altLang="en-US" sz="2500"/>
              <a:t>)’,</a:t>
            </a:r>
            <a:r>
              <a:rPr lang="el-GR" altLang="en-US" sz="2500"/>
              <a:t>θ</a:t>
            </a:r>
            <a:r>
              <a:rPr lang="en-US" altLang="en-US" sz="2500"/>
              <a:t>=(</a:t>
            </a:r>
            <a:r>
              <a:rPr lang="el-GR" altLang="en-US" sz="2500"/>
              <a:t>θ</a:t>
            </a:r>
            <a:r>
              <a:rPr lang="en-US" altLang="en-US" sz="2500" baseline="-25000"/>
              <a:t>1</a:t>
            </a:r>
            <a:r>
              <a:rPr lang="en-US" altLang="en-US" sz="2500"/>
              <a:t>,…,</a:t>
            </a:r>
            <a:r>
              <a:rPr lang="el-GR" altLang="en-US" sz="2500"/>
              <a:t>θ</a:t>
            </a:r>
            <a:r>
              <a:rPr lang="en-US" altLang="en-US" sz="2500" baseline="-25000"/>
              <a:t>q</a:t>
            </a:r>
            <a:r>
              <a:rPr lang="en-US" altLang="en-US" sz="2500"/>
              <a:t>)’ and </a:t>
            </a:r>
            <a:r>
              <a:rPr lang="el-GR" altLang="en-US" sz="2500"/>
              <a:t>σ</a:t>
            </a:r>
            <a:r>
              <a:rPr lang="en-US" altLang="en-US" sz="2500" baseline="30000"/>
              <a:t>2</a:t>
            </a:r>
            <a:r>
              <a:rPr lang="en-US" altLang="en-US" sz="2500"/>
              <a:t> from the observations </a:t>
            </a:r>
            <a:r>
              <a:rPr lang="en-US" altLang="en-US" sz="2500" i="1"/>
              <a:t>x</a:t>
            </a:r>
            <a:r>
              <a:rPr lang="en-US" altLang="en-US" sz="2500" i="1" baseline="-25000"/>
              <a:t>1</a:t>
            </a:r>
            <a:r>
              <a:rPr lang="en-US" altLang="en-US" sz="2500" i="1"/>
              <a:t>,…,x</a:t>
            </a:r>
            <a:r>
              <a:rPr lang="en-US" altLang="en-US" sz="2500" i="1" baseline="-25000"/>
              <a:t>n</a:t>
            </a:r>
            <a:r>
              <a:rPr lang="en-US" altLang="en-US" sz="2500" i="1"/>
              <a:t> of the causal ARMA (p,q) process defined by </a:t>
            </a:r>
            <a:r>
              <a:rPr lang="el-GR" altLang="en-US" sz="2500" i="1"/>
              <a:t>ϕ</a:t>
            </a:r>
            <a:r>
              <a:rPr lang="en-US" altLang="en-US" sz="2500" i="1"/>
              <a:t>(B)X</a:t>
            </a:r>
            <a:r>
              <a:rPr lang="en-US" altLang="en-US" sz="2500" i="1" baseline="-25000"/>
              <a:t>t</a:t>
            </a:r>
            <a:r>
              <a:rPr lang="en-US" altLang="en-US" sz="2500" i="1"/>
              <a:t> = </a:t>
            </a:r>
            <a:r>
              <a:rPr lang="el-GR" altLang="en-US" sz="2500" i="1"/>
              <a:t>θ</a:t>
            </a:r>
            <a:r>
              <a:rPr lang="en-US" altLang="en-US" sz="2500" i="1"/>
              <a:t>(B)Z</a:t>
            </a:r>
            <a:r>
              <a:rPr lang="en-US" altLang="en-US" sz="2500" i="1" baseline="-25000"/>
              <a:t>t</a:t>
            </a:r>
            <a:r>
              <a:rPr lang="en-US" altLang="en-US" sz="2500" i="1"/>
              <a:t>,   {Z</a:t>
            </a:r>
            <a:r>
              <a:rPr lang="en-US" altLang="en-US" sz="2500" i="1" baseline="-25000"/>
              <a:t>t</a:t>
            </a:r>
            <a:r>
              <a:rPr lang="en-US" altLang="en-US" sz="2500" i="1"/>
              <a:t>} ~ WN(0,</a:t>
            </a:r>
            <a:r>
              <a:rPr lang="el-GR" altLang="en-US" sz="2500"/>
              <a:t> σ</a:t>
            </a:r>
            <a:r>
              <a:rPr lang="en-US" altLang="en-US" sz="2500" baseline="30000"/>
              <a:t>2</a:t>
            </a:r>
            <a:r>
              <a:rPr lang="en-US" altLang="en-US" sz="2500"/>
              <a:t> </a:t>
            </a:r>
            <a:r>
              <a:rPr lang="en-US" altLang="en-US" sz="2500" i="1"/>
              <a:t>)  </a:t>
            </a:r>
          </a:p>
          <a:p>
            <a:pPr lvl="1" algn="just">
              <a:buClr>
                <a:schemeClr val="tx1"/>
              </a:buClr>
              <a:buFont typeface="Wingdings" panose="05000000000000000000" pitchFamily="2" charset="2"/>
              <a:buChar char="v"/>
            </a:pPr>
            <a:r>
              <a:rPr lang="en-US" altLang="en-US" sz="2500" b="1" i="1">
                <a:solidFill>
                  <a:srgbClr val="FF0000"/>
                </a:solidFill>
              </a:rPr>
              <a:t>Yule-Walker Estimation</a:t>
            </a:r>
          </a:p>
          <a:p>
            <a:pPr lvl="1" algn="just">
              <a:buClr>
                <a:schemeClr val="tx1"/>
              </a:buClr>
              <a:buFont typeface="Wingdings" panose="05000000000000000000" pitchFamily="2" charset="2"/>
              <a:buChar char="v"/>
            </a:pPr>
            <a:r>
              <a:rPr lang="en-US" altLang="en-US" sz="2500" b="1" i="1">
                <a:solidFill>
                  <a:srgbClr val="FF0000"/>
                </a:solidFill>
              </a:rPr>
              <a:t>Burg’s Algorithm</a:t>
            </a:r>
          </a:p>
          <a:p>
            <a:pPr lvl="1" algn="just">
              <a:buClr>
                <a:schemeClr val="tx1"/>
              </a:buClr>
              <a:buFont typeface="Wingdings" panose="05000000000000000000" pitchFamily="2" charset="2"/>
              <a:buChar char="v"/>
            </a:pPr>
            <a:r>
              <a:rPr lang="en-US" altLang="en-US" sz="2500" b="1" i="1">
                <a:solidFill>
                  <a:srgbClr val="FF0000"/>
                </a:solidFill>
              </a:rPr>
              <a:t>The Innovations Algorithms</a:t>
            </a:r>
          </a:p>
          <a:p>
            <a:pPr lvl="1" algn="just">
              <a:buClr>
                <a:schemeClr val="tx1"/>
              </a:buClr>
              <a:buFont typeface="Wingdings" panose="05000000000000000000" pitchFamily="2" charset="2"/>
              <a:buChar char="v"/>
            </a:pPr>
            <a:r>
              <a:rPr lang="en-US" altLang="en-US" sz="2500" b="1" i="1">
                <a:solidFill>
                  <a:srgbClr val="FF0000"/>
                </a:solidFill>
              </a:rPr>
              <a:t>The Hannan-Rissanen Algorithm</a:t>
            </a:r>
            <a:endParaRPr lang="en-IN" altLang="en-US" sz="2500" b="1">
              <a:solidFill>
                <a:srgbClr val="FF0000"/>
              </a:solidFill>
            </a:endParaRPr>
          </a:p>
        </p:txBody>
      </p:sp>
      <p:sp>
        <p:nvSpPr>
          <p:cNvPr id="7" name="Date Placeholder 6">
            <a:extLst>
              <a:ext uri="{FF2B5EF4-FFF2-40B4-BE49-F238E27FC236}">
                <a16:creationId xmlns:a16="http://schemas.microsoft.com/office/drawing/2014/main" id="{08AA1887-878D-44B1-AA5B-649AA92612DC}"/>
              </a:ext>
            </a:extLst>
          </p:cNvPr>
          <p:cNvSpPr>
            <a:spLocks noGrp="1"/>
          </p:cNvSpPr>
          <p:nvPr>
            <p:ph type="dt" sz="quarter" idx="10"/>
          </p:nvPr>
        </p:nvSpPr>
        <p:spPr/>
        <p:txBody>
          <a:bodyPr/>
          <a:lstStyle/>
          <a:p>
            <a:pPr>
              <a:defRPr/>
            </a:pPr>
            <a:r>
              <a:rPr lang="en-US"/>
              <a:t>RNSengupta, DoMS, IIT Kanpur, INDIA</a:t>
            </a:r>
          </a:p>
        </p:txBody>
      </p:sp>
      <p:sp>
        <p:nvSpPr>
          <p:cNvPr id="125957" name="Slide Number Placeholder 7">
            <a:extLst>
              <a:ext uri="{FF2B5EF4-FFF2-40B4-BE49-F238E27FC236}">
                <a16:creationId xmlns:a16="http://schemas.microsoft.com/office/drawing/2014/main" id="{6D27C202-B326-4A63-9525-35E38DFCC08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453C6E8F-6201-43E5-9A61-1C00E3A6CD1E}" type="slidenum">
              <a:rPr lang="en-US" altLang="en-US" sz="1000"/>
              <a:pPr>
                <a:spcBef>
                  <a:spcPct val="0"/>
                </a:spcBef>
                <a:buFontTx/>
                <a:buNone/>
              </a:pPr>
              <a:t>41</a:t>
            </a:fld>
            <a:endParaRPr lang="en-US" altLang="en-US" sz="1000"/>
          </a:p>
        </p:txBody>
      </p:sp>
      <p:sp>
        <p:nvSpPr>
          <p:cNvPr id="9" name="Footer Placeholder 8">
            <a:extLst>
              <a:ext uri="{FF2B5EF4-FFF2-40B4-BE49-F238E27FC236}">
                <a16:creationId xmlns:a16="http://schemas.microsoft.com/office/drawing/2014/main" id="{E78F0D17-79BC-4724-9F55-89E7ADAB8508}"/>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Title 1">
            <a:extLst>
              <a:ext uri="{FF2B5EF4-FFF2-40B4-BE49-F238E27FC236}">
                <a16:creationId xmlns:a16="http://schemas.microsoft.com/office/drawing/2014/main" id="{3C9AAE13-2EB6-41BF-B592-6C63C43EC186}"/>
              </a:ext>
            </a:extLst>
          </p:cNvPr>
          <p:cNvSpPr>
            <a:spLocks noGrp="1" noChangeArrowheads="1"/>
          </p:cNvSpPr>
          <p:nvPr>
            <p:ph type="title"/>
          </p:nvPr>
        </p:nvSpPr>
        <p:spPr/>
        <p:txBody>
          <a:bodyPr/>
          <a:lstStyle/>
          <a:p>
            <a:r>
              <a:rPr lang="en-US" altLang="en-US" sz="3500" b="1">
                <a:solidFill>
                  <a:srgbClr val="0000FF"/>
                </a:solidFill>
              </a:rPr>
              <a:t>Maximum Likelihood Estimation</a:t>
            </a:r>
            <a:endParaRPr lang="en-IN" altLang="en-US" sz="3500" b="1">
              <a:solidFill>
                <a:srgbClr val="0000FF"/>
              </a:solidFill>
            </a:endParaRPr>
          </a:p>
        </p:txBody>
      </p:sp>
      <p:sp>
        <p:nvSpPr>
          <p:cNvPr id="106499" name="Content Placeholder 2">
            <a:extLst>
              <a:ext uri="{FF2B5EF4-FFF2-40B4-BE49-F238E27FC236}">
                <a16:creationId xmlns:a16="http://schemas.microsoft.com/office/drawing/2014/main" id="{83F56FD9-A9F9-4138-9EEA-00F20DE1BBDB}"/>
              </a:ext>
            </a:extLst>
          </p:cNvPr>
          <p:cNvSpPr>
            <a:spLocks noGrp="1" noChangeArrowheads="1"/>
          </p:cNvSpPr>
          <p:nvPr>
            <p:ph idx="1"/>
          </p:nvPr>
        </p:nvSpPr>
        <p:spPr/>
        <p:txBody>
          <a:bodyPr/>
          <a:lstStyle/>
          <a:p>
            <a:pPr>
              <a:buFont typeface="Wingdings" panose="05000000000000000000" pitchFamily="2" charset="2"/>
              <a:buChar char="§"/>
              <a:defRPr/>
            </a:pPr>
            <a:r>
              <a:rPr lang="en-US" altLang="en-US" sz="2000" dirty="0"/>
              <a:t>The Gaussian Likelihood for an ARMA process:</a:t>
            </a:r>
          </a:p>
          <a:p>
            <a:pPr marL="0" indent="0">
              <a:buFontTx/>
              <a:buNone/>
              <a:defRPr/>
            </a:pPr>
            <a:r>
              <a:rPr lang="en-US" altLang="en-US" sz="2000" dirty="0"/>
              <a:t>	</a:t>
            </a:r>
          </a:p>
          <a:p>
            <a:pPr marL="0" indent="0">
              <a:buFontTx/>
              <a:buNone/>
              <a:defRPr/>
            </a:pPr>
            <a:r>
              <a:rPr lang="en-US" altLang="en-US" sz="2000" dirty="0"/>
              <a:t>	</a:t>
            </a:r>
          </a:p>
          <a:p>
            <a:pPr>
              <a:buFont typeface="Wingdings" panose="05000000000000000000" pitchFamily="2" charset="2"/>
              <a:buChar char="§"/>
              <a:defRPr/>
            </a:pPr>
            <a:r>
              <a:rPr lang="en-US" altLang="en-US" sz="2000" dirty="0"/>
              <a:t>Maximum Likelihood Estimators                    ,</a:t>
            </a:r>
          </a:p>
          <a:p>
            <a:pPr marL="300038" lvl="1" indent="0">
              <a:buFontTx/>
              <a:buNone/>
              <a:defRPr/>
            </a:pPr>
            <a:r>
              <a:rPr lang="en-US" altLang="en-US" sz="2000" dirty="0"/>
              <a:t>where         are the values of </a:t>
            </a:r>
            <a:r>
              <a:rPr lang="el-GR" altLang="en-US" sz="2000" dirty="0"/>
              <a:t>ϕ</a:t>
            </a:r>
            <a:r>
              <a:rPr lang="en-US" altLang="en-US" sz="2000" dirty="0"/>
              <a:t>,</a:t>
            </a:r>
            <a:r>
              <a:rPr lang="el-GR" altLang="en-US" sz="2000" dirty="0"/>
              <a:t>θ</a:t>
            </a:r>
            <a:r>
              <a:rPr lang="en-US" altLang="en-US" sz="2000" dirty="0"/>
              <a:t> that minimize</a:t>
            </a:r>
          </a:p>
          <a:p>
            <a:pPr marL="0" indent="0">
              <a:buFontTx/>
              <a:buNone/>
              <a:defRPr/>
            </a:pPr>
            <a:r>
              <a:rPr lang="en-US" altLang="en-US" sz="2000" dirty="0"/>
              <a:t>	</a:t>
            </a:r>
          </a:p>
          <a:p>
            <a:pPr>
              <a:buFont typeface="Wingdings" panose="05000000000000000000" pitchFamily="2" charset="2"/>
              <a:buChar char="§"/>
              <a:defRPr/>
            </a:pPr>
            <a:r>
              <a:rPr lang="en-US" altLang="en-US" sz="2000" dirty="0"/>
              <a:t>Order Selection (AICC Criterion): Choose p, q, </a:t>
            </a:r>
            <a:r>
              <a:rPr lang="el-GR" altLang="en-US" sz="2000" dirty="0"/>
              <a:t>ϕ</a:t>
            </a:r>
            <a:r>
              <a:rPr lang="en-US" altLang="en-US" sz="2000" baseline="-25000" dirty="0"/>
              <a:t>p</a:t>
            </a:r>
            <a:r>
              <a:rPr lang="en-US" altLang="en-US" sz="2000" dirty="0"/>
              <a:t>, and </a:t>
            </a:r>
            <a:r>
              <a:rPr lang="el-GR" altLang="en-US" sz="2000" dirty="0"/>
              <a:t>θ</a:t>
            </a:r>
            <a:r>
              <a:rPr lang="en-US" altLang="en-US" sz="2000" baseline="-25000" dirty="0"/>
              <a:t>q</a:t>
            </a:r>
            <a:r>
              <a:rPr lang="en-US" altLang="en-US" sz="2000" dirty="0"/>
              <a:t> to minimize</a:t>
            </a:r>
            <a:endParaRPr lang="en-IN" altLang="en-US" sz="2000" dirty="0"/>
          </a:p>
        </p:txBody>
      </p:sp>
      <p:graphicFrame>
        <p:nvGraphicFramePr>
          <p:cNvPr id="126980" name="Object 2">
            <a:extLst>
              <a:ext uri="{FF2B5EF4-FFF2-40B4-BE49-F238E27FC236}">
                <a16:creationId xmlns:a16="http://schemas.microsoft.com/office/drawing/2014/main" id="{9E667AA6-5FF0-4DD8-AD8F-7550B0159829}"/>
              </a:ext>
            </a:extLst>
          </p:cNvPr>
          <p:cNvGraphicFramePr>
            <a:graphicFrameLocks noChangeAspect="1"/>
          </p:cNvGraphicFramePr>
          <p:nvPr/>
        </p:nvGraphicFramePr>
        <p:xfrm>
          <a:off x="838200" y="1563688"/>
          <a:ext cx="4343400" cy="571500"/>
        </p:xfrm>
        <a:graphic>
          <a:graphicData uri="http://schemas.openxmlformats.org/presentationml/2006/ole">
            <mc:AlternateContent xmlns:mc="http://schemas.openxmlformats.org/markup-compatibility/2006">
              <mc:Choice xmlns:v="urn:schemas-microsoft-com:vml" Requires="v">
                <p:oleObj spid="_x0000_s126995" name="Equation" r:id="rId3" imgW="3594100" imgH="533400" progId="Equation.3">
                  <p:embed/>
                </p:oleObj>
              </mc:Choice>
              <mc:Fallback>
                <p:oleObj name="Equation" r:id="rId3" imgW="3594100" imgH="53340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1563688"/>
                        <a:ext cx="4343400" cy="571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26981" name="Object 3">
            <a:extLst>
              <a:ext uri="{FF2B5EF4-FFF2-40B4-BE49-F238E27FC236}">
                <a16:creationId xmlns:a16="http://schemas.microsoft.com/office/drawing/2014/main" id="{F29C6409-45D8-4BF5-8323-F83D729F4456}"/>
              </a:ext>
            </a:extLst>
          </p:cNvPr>
          <p:cNvGraphicFramePr>
            <a:graphicFrameLocks noChangeAspect="1"/>
          </p:cNvGraphicFramePr>
          <p:nvPr/>
        </p:nvGraphicFramePr>
        <p:xfrm>
          <a:off x="4495800" y="2314575"/>
          <a:ext cx="1158875" cy="285750"/>
        </p:xfrm>
        <a:graphic>
          <a:graphicData uri="http://schemas.openxmlformats.org/presentationml/2006/ole">
            <mc:AlternateContent xmlns:mc="http://schemas.openxmlformats.org/markup-compatibility/2006">
              <mc:Choice xmlns:v="urn:schemas-microsoft-com:vml" Requires="v">
                <p:oleObj spid="_x0000_s126996" name="Equation" r:id="rId5" imgW="977900" imgH="241300" progId="Equation.3">
                  <p:embed/>
                </p:oleObj>
              </mc:Choice>
              <mc:Fallback>
                <p:oleObj name="Equation" r:id="rId5" imgW="977900" imgH="2413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95800" y="2314575"/>
                        <a:ext cx="1158875" cy="285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26982" name="Object 4">
            <a:extLst>
              <a:ext uri="{FF2B5EF4-FFF2-40B4-BE49-F238E27FC236}">
                <a16:creationId xmlns:a16="http://schemas.microsoft.com/office/drawing/2014/main" id="{81AF4DEF-3B44-4D1E-B45D-606BEE790842}"/>
              </a:ext>
            </a:extLst>
          </p:cNvPr>
          <p:cNvGraphicFramePr>
            <a:graphicFrameLocks noChangeAspect="1"/>
          </p:cNvGraphicFramePr>
          <p:nvPr/>
        </p:nvGraphicFramePr>
        <p:xfrm>
          <a:off x="6019800" y="2166938"/>
          <a:ext cx="1543050" cy="582612"/>
        </p:xfrm>
        <a:graphic>
          <a:graphicData uri="http://schemas.openxmlformats.org/presentationml/2006/ole">
            <mc:AlternateContent xmlns:mc="http://schemas.openxmlformats.org/markup-compatibility/2006">
              <mc:Choice xmlns:v="urn:schemas-microsoft-com:vml" Requires="v">
                <p:oleObj spid="_x0000_s126997" name="Equation" r:id="rId7" imgW="1612900" imgH="609600" progId="Equation.3">
                  <p:embed/>
                </p:oleObj>
              </mc:Choice>
              <mc:Fallback>
                <p:oleObj name="Equation" r:id="rId7" imgW="1612900" imgH="609600" progId="Equation.3">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19800" y="2166938"/>
                        <a:ext cx="1543050" cy="582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26983" name="Object 5">
            <a:extLst>
              <a:ext uri="{FF2B5EF4-FFF2-40B4-BE49-F238E27FC236}">
                <a16:creationId xmlns:a16="http://schemas.microsoft.com/office/drawing/2014/main" id="{BA0392EA-F331-4F7A-BF52-90758E1381AC}"/>
              </a:ext>
            </a:extLst>
          </p:cNvPr>
          <p:cNvGraphicFramePr>
            <a:graphicFrameLocks noChangeAspect="1"/>
          </p:cNvGraphicFramePr>
          <p:nvPr/>
        </p:nvGraphicFramePr>
        <p:xfrm>
          <a:off x="1752600" y="2738438"/>
          <a:ext cx="315913" cy="285750"/>
        </p:xfrm>
        <a:graphic>
          <a:graphicData uri="http://schemas.openxmlformats.org/presentationml/2006/ole">
            <mc:AlternateContent xmlns:mc="http://schemas.openxmlformats.org/markup-compatibility/2006">
              <mc:Choice xmlns:v="urn:schemas-microsoft-com:vml" Requires="v">
                <p:oleObj spid="_x0000_s126998" name="Equation" r:id="rId9" imgW="266469" imgH="241091" progId="Equation.3">
                  <p:embed/>
                </p:oleObj>
              </mc:Choice>
              <mc:Fallback>
                <p:oleObj name="Equation" r:id="rId9" imgW="266469" imgH="241091" progId="Equation.3">
                  <p:embed/>
                  <p:pic>
                    <p:nvPicPr>
                      <p:cNvPr id="0"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752600" y="2738438"/>
                        <a:ext cx="315913" cy="285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26984" name="Object 6">
            <a:extLst>
              <a:ext uri="{FF2B5EF4-FFF2-40B4-BE49-F238E27FC236}">
                <a16:creationId xmlns:a16="http://schemas.microsoft.com/office/drawing/2014/main" id="{AC26EAF2-D915-4945-AE19-F8A2DAC20D94}"/>
              </a:ext>
            </a:extLst>
          </p:cNvPr>
          <p:cNvGraphicFramePr>
            <a:graphicFrameLocks noChangeAspect="1"/>
          </p:cNvGraphicFramePr>
          <p:nvPr/>
        </p:nvGraphicFramePr>
        <p:xfrm>
          <a:off x="914400" y="3024188"/>
          <a:ext cx="2971800" cy="514350"/>
        </p:xfrm>
        <a:graphic>
          <a:graphicData uri="http://schemas.openxmlformats.org/presentationml/2006/ole">
            <mc:AlternateContent xmlns:mc="http://schemas.openxmlformats.org/markup-compatibility/2006">
              <mc:Choice xmlns:v="urn:schemas-microsoft-com:vml" Requires="v">
                <p:oleObj spid="_x0000_s126999" name="Equation" r:id="rId11" imgW="2209800" imgH="444500" progId="Equation.3">
                  <p:embed/>
                </p:oleObj>
              </mc:Choice>
              <mc:Fallback>
                <p:oleObj name="Equation" r:id="rId11" imgW="2209800" imgH="444500" progId="Equation.3">
                  <p:embed/>
                  <p:pic>
                    <p:nvPicPr>
                      <p:cNvPr id="0" name="Object 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14400" y="3024188"/>
                        <a:ext cx="2971800" cy="514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26985" name="Object 7">
            <a:extLst>
              <a:ext uri="{FF2B5EF4-FFF2-40B4-BE49-F238E27FC236}">
                <a16:creationId xmlns:a16="http://schemas.microsoft.com/office/drawing/2014/main" id="{5A80FDC2-8391-4596-BE9C-65945F060057}"/>
              </a:ext>
            </a:extLst>
          </p:cNvPr>
          <p:cNvGraphicFramePr>
            <a:graphicFrameLocks noChangeAspect="1"/>
          </p:cNvGraphicFramePr>
          <p:nvPr/>
        </p:nvGraphicFramePr>
        <p:xfrm>
          <a:off x="762000" y="3846513"/>
          <a:ext cx="5630863" cy="342900"/>
        </p:xfrm>
        <a:graphic>
          <a:graphicData uri="http://schemas.openxmlformats.org/presentationml/2006/ole">
            <mc:AlternateContent xmlns:mc="http://schemas.openxmlformats.org/markup-compatibility/2006">
              <mc:Choice xmlns:v="urn:schemas-microsoft-com:vml" Requires="v">
                <p:oleObj spid="_x0000_s127000" name="Equation" r:id="rId13" imgW="3962400" imgH="241300" progId="Equation.3">
                  <p:embed/>
                </p:oleObj>
              </mc:Choice>
              <mc:Fallback>
                <p:oleObj name="Equation" r:id="rId13" imgW="3962400" imgH="241300" progId="Equation.3">
                  <p:embed/>
                  <p:pic>
                    <p:nvPicPr>
                      <p:cNvPr id="0" name="Object 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62000" y="3846513"/>
                        <a:ext cx="5630863" cy="342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 name="Date Placeholder 6">
            <a:extLst>
              <a:ext uri="{FF2B5EF4-FFF2-40B4-BE49-F238E27FC236}">
                <a16:creationId xmlns:a16="http://schemas.microsoft.com/office/drawing/2014/main" id="{816A3278-F848-4F96-8C8F-EB06EDA980B3}"/>
              </a:ext>
            </a:extLst>
          </p:cNvPr>
          <p:cNvSpPr>
            <a:spLocks noGrp="1"/>
          </p:cNvSpPr>
          <p:nvPr>
            <p:ph type="dt" sz="quarter" idx="10"/>
          </p:nvPr>
        </p:nvSpPr>
        <p:spPr/>
        <p:txBody>
          <a:bodyPr/>
          <a:lstStyle/>
          <a:p>
            <a:pPr>
              <a:defRPr/>
            </a:pPr>
            <a:r>
              <a:rPr lang="en-US"/>
              <a:t>RNSengupta, DoMS, IIT Kanpur, INDIA</a:t>
            </a:r>
          </a:p>
        </p:txBody>
      </p:sp>
      <p:sp>
        <p:nvSpPr>
          <p:cNvPr id="126987" name="Slide Number Placeholder 7">
            <a:extLst>
              <a:ext uri="{FF2B5EF4-FFF2-40B4-BE49-F238E27FC236}">
                <a16:creationId xmlns:a16="http://schemas.microsoft.com/office/drawing/2014/main" id="{26E6D92B-0F4B-46DA-B360-A99198E7C3A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E7558EB7-D032-4E1D-85B3-D85773B2BB9C}" type="slidenum">
              <a:rPr lang="en-US" altLang="en-US" sz="1000"/>
              <a:pPr>
                <a:spcBef>
                  <a:spcPct val="0"/>
                </a:spcBef>
                <a:buFontTx/>
                <a:buNone/>
              </a:pPr>
              <a:t>42</a:t>
            </a:fld>
            <a:endParaRPr lang="en-US" altLang="en-US" sz="1000"/>
          </a:p>
        </p:txBody>
      </p:sp>
      <p:sp>
        <p:nvSpPr>
          <p:cNvPr id="9" name="Footer Placeholder 8">
            <a:extLst>
              <a:ext uri="{FF2B5EF4-FFF2-40B4-BE49-F238E27FC236}">
                <a16:creationId xmlns:a16="http://schemas.microsoft.com/office/drawing/2014/main" id="{B28FF2B4-80C4-4E08-8C5F-99789474429E}"/>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a:extLst>
              <a:ext uri="{FF2B5EF4-FFF2-40B4-BE49-F238E27FC236}">
                <a16:creationId xmlns:a16="http://schemas.microsoft.com/office/drawing/2014/main" id="{0BB258D2-CF7E-408B-A2C9-C14E9635BC7B}"/>
              </a:ext>
            </a:extLst>
          </p:cNvPr>
          <p:cNvSpPr>
            <a:spLocks noGrp="1" noChangeArrowheads="1"/>
          </p:cNvSpPr>
          <p:nvPr>
            <p:ph type="title" idx="4294967295"/>
          </p:nvPr>
        </p:nvSpPr>
        <p:spPr/>
        <p:txBody>
          <a:bodyPr/>
          <a:lstStyle/>
          <a:p>
            <a:pPr eaLnBrk="1" hangingPunct="1"/>
            <a:r>
              <a:rPr lang="en-US" altLang="en-US" sz="3500" b="1">
                <a:solidFill>
                  <a:srgbClr val="0000FF"/>
                </a:solidFill>
              </a:rPr>
              <a:t>Introduction to Financial Time Series</a:t>
            </a:r>
          </a:p>
        </p:txBody>
      </p:sp>
      <p:sp>
        <p:nvSpPr>
          <p:cNvPr id="14339" name="Rectangle 3">
            <a:extLst>
              <a:ext uri="{FF2B5EF4-FFF2-40B4-BE49-F238E27FC236}">
                <a16:creationId xmlns:a16="http://schemas.microsoft.com/office/drawing/2014/main" id="{A680DEA1-816B-464D-8378-C00DA8A18D7F}"/>
              </a:ext>
            </a:extLst>
          </p:cNvPr>
          <p:cNvSpPr>
            <a:spLocks noGrp="1" noChangeArrowheads="1"/>
          </p:cNvSpPr>
          <p:nvPr>
            <p:ph type="body" sz="half" idx="4294967295"/>
          </p:nvPr>
        </p:nvSpPr>
        <p:spPr/>
        <p:txBody>
          <a:bodyPr/>
          <a:lstStyle/>
          <a:p>
            <a:pPr marL="457200" indent="-457200" algn="just" eaLnBrk="1" hangingPunct="1">
              <a:buClr>
                <a:schemeClr val="tx1"/>
              </a:buClr>
              <a:buFont typeface="Wingdings" pitchFamily="2" charset="2"/>
              <a:buChar char="§"/>
              <a:defRPr/>
            </a:pPr>
            <a:r>
              <a:rPr lang="en-US" sz="2000" b="1" dirty="0">
                <a:solidFill>
                  <a:srgbClr val="FF3300"/>
                </a:solidFill>
              </a:rPr>
              <a:t>Moving Average Models</a:t>
            </a:r>
            <a:r>
              <a:rPr lang="en-US" sz="2000" dirty="0"/>
              <a:t> : </a:t>
            </a:r>
          </a:p>
          <a:p>
            <a:pPr marL="800100" indent="-342900" algn="just" eaLnBrk="1" hangingPunct="1">
              <a:buFont typeface="Wingdings" panose="05000000000000000000" pitchFamily="2" charset="2"/>
              <a:buChar char="v"/>
              <a:defRPr/>
            </a:pPr>
            <a:r>
              <a:rPr lang="en-US" sz="2000" dirty="0"/>
              <a:t>  Constant Volatility / Unconditional Volatility</a:t>
            </a:r>
          </a:p>
          <a:p>
            <a:pPr marL="800100" indent="-342900" algn="just" eaLnBrk="1" hangingPunct="1">
              <a:buFont typeface="Wingdings" panose="05000000000000000000" pitchFamily="2" charset="2"/>
              <a:buChar char="v"/>
              <a:defRPr/>
            </a:pPr>
            <a:r>
              <a:rPr lang="en-US" sz="2000" dirty="0"/>
              <a:t>  Volatility Estimates do change over time, but this is  attributed to ‘Noise’.</a:t>
            </a:r>
          </a:p>
          <a:p>
            <a:pPr marL="457200" indent="-457200" algn="just" eaLnBrk="1" hangingPunct="1">
              <a:buFont typeface="Wingdings" pitchFamily="2" charset="2"/>
              <a:buChar char="§"/>
              <a:defRPr/>
            </a:pPr>
            <a:r>
              <a:rPr lang="en-US" sz="2000" dirty="0"/>
              <a:t>Financial Market Returns show signs of </a:t>
            </a:r>
            <a:r>
              <a:rPr lang="en-US" sz="2000" b="1" dirty="0">
                <a:solidFill>
                  <a:srgbClr val="FF3300"/>
                </a:solidFill>
              </a:rPr>
              <a:t>Autocorrelation</a:t>
            </a:r>
            <a:r>
              <a:rPr lang="en-US" sz="2000" dirty="0"/>
              <a:t>.</a:t>
            </a:r>
          </a:p>
          <a:p>
            <a:pPr marL="457200" indent="-457200" algn="just" eaLnBrk="1" hangingPunct="1">
              <a:buFont typeface="Wingdings" pitchFamily="2" charset="2"/>
              <a:buChar char="§"/>
              <a:defRPr/>
            </a:pPr>
            <a:r>
              <a:rPr lang="en-US" sz="2000" dirty="0"/>
              <a:t>Financial Market  </a:t>
            </a:r>
            <a:r>
              <a:rPr lang="en-US" sz="2000" b="1" dirty="0">
                <a:solidFill>
                  <a:srgbClr val="FF3300"/>
                </a:solidFill>
              </a:rPr>
              <a:t>Volatility comes in clusters</a:t>
            </a:r>
            <a:r>
              <a:rPr lang="en-US" sz="2000" dirty="0"/>
              <a:t>.</a:t>
            </a:r>
          </a:p>
          <a:p>
            <a:pPr marL="800100" indent="-342900" algn="just" eaLnBrk="1" hangingPunct="1">
              <a:buFont typeface="Wingdings" panose="05000000000000000000" pitchFamily="2" charset="2"/>
              <a:buChar char="v"/>
              <a:defRPr/>
            </a:pPr>
            <a:r>
              <a:rPr lang="en-US" sz="2000" dirty="0"/>
              <a:t>  Auto Regressive Conditional Heteroscedasticity (ARCH)</a:t>
            </a:r>
          </a:p>
          <a:p>
            <a:pPr marL="800100" indent="-342900" algn="just" eaLnBrk="1" hangingPunct="1">
              <a:buFont typeface="Wingdings" panose="05000000000000000000" pitchFamily="2" charset="2"/>
              <a:buChar char="v"/>
              <a:defRPr/>
            </a:pPr>
            <a:r>
              <a:rPr lang="en-US" sz="2000" dirty="0"/>
              <a:t>  Variants of GARCH</a:t>
            </a:r>
          </a:p>
        </p:txBody>
      </p:sp>
      <p:sp>
        <p:nvSpPr>
          <p:cNvPr id="9" name="Date Placeholder 8">
            <a:extLst>
              <a:ext uri="{FF2B5EF4-FFF2-40B4-BE49-F238E27FC236}">
                <a16:creationId xmlns:a16="http://schemas.microsoft.com/office/drawing/2014/main" id="{589F9F33-EB92-4FD7-9DB9-F0B1BA70A720}"/>
              </a:ext>
            </a:extLst>
          </p:cNvPr>
          <p:cNvSpPr>
            <a:spLocks noGrp="1"/>
          </p:cNvSpPr>
          <p:nvPr>
            <p:ph type="dt" sz="quarter" idx="10"/>
          </p:nvPr>
        </p:nvSpPr>
        <p:spPr/>
        <p:txBody>
          <a:bodyPr/>
          <a:lstStyle/>
          <a:p>
            <a:pPr>
              <a:defRPr/>
            </a:pPr>
            <a:r>
              <a:rPr lang="en-US"/>
              <a:t>RNSengupta, DoMS, IIT Kanpur, INDIA</a:t>
            </a:r>
          </a:p>
        </p:txBody>
      </p:sp>
      <p:sp>
        <p:nvSpPr>
          <p:cNvPr id="128005" name="Slide Number Placeholder 9">
            <a:extLst>
              <a:ext uri="{FF2B5EF4-FFF2-40B4-BE49-F238E27FC236}">
                <a16:creationId xmlns:a16="http://schemas.microsoft.com/office/drawing/2014/main" id="{3F9C5929-60B9-430D-BDC9-827DF1ADADC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9175E183-0DFB-4723-9E7A-4BC9A6FD2421}" type="slidenum">
              <a:rPr lang="en-US" altLang="en-US" sz="1000"/>
              <a:pPr>
                <a:spcBef>
                  <a:spcPct val="0"/>
                </a:spcBef>
                <a:buFontTx/>
                <a:buNone/>
              </a:pPr>
              <a:t>43</a:t>
            </a:fld>
            <a:endParaRPr lang="en-US" altLang="en-US" sz="1000"/>
          </a:p>
        </p:txBody>
      </p:sp>
      <p:sp>
        <p:nvSpPr>
          <p:cNvPr id="11" name="Footer Placeholder 10">
            <a:extLst>
              <a:ext uri="{FF2B5EF4-FFF2-40B4-BE49-F238E27FC236}">
                <a16:creationId xmlns:a16="http://schemas.microsoft.com/office/drawing/2014/main" id="{449B6CCB-8051-4311-918C-CE4B42D0F51F}"/>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a:extLst>
              <a:ext uri="{FF2B5EF4-FFF2-40B4-BE49-F238E27FC236}">
                <a16:creationId xmlns:a16="http://schemas.microsoft.com/office/drawing/2014/main" id="{466F9BB3-2E77-476C-8054-560F95E849B1}"/>
              </a:ext>
            </a:extLst>
          </p:cNvPr>
          <p:cNvSpPr>
            <a:spLocks noGrp="1" noChangeArrowheads="1"/>
          </p:cNvSpPr>
          <p:nvPr>
            <p:ph type="title" idx="4294967295"/>
          </p:nvPr>
        </p:nvSpPr>
        <p:spPr/>
        <p:txBody>
          <a:bodyPr/>
          <a:lstStyle/>
          <a:p>
            <a:pPr eaLnBrk="1" hangingPunct="1"/>
            <a:r>
              <a:rPr lang="en-US" altLang="en-US" sz="2500" b="1">
                <a:solidFill>
                  <a:srgbClr val="0000FF"/>
                </a:solidFill>
              </a:rPr>
              <a:t>ARMA (p,q) for Financial Time Series</a:t>
            </a:r>
            <a:r>
              <a:rPr lang="en-IN" altLang="en-US" sz="2500" b="1">
                <a:solidFill>
                  <a:schemeClr val="tx1"/>
                </a:solidFill>
                <a:cs typeface="Arial" panose="020B0604020202020204" pitchFamily="34" charset="0"/>
              </a:rPr>
              <a:t>: </a:t>
            </a:r>
            <a:r>
              <a:rPr lang="en-IN" altLang="en-US" sz="2500" b="1">
                <a:solidFill>
                  <a:srgbClr val="FF3300"/>
                </a:solidFill>
                <a:cs typeface="Arial" panose="020B0604020202020204" pitchFamily="34" charset="0"/>
              </a:rPr>
              <a:t>Example # 54</a:t>
            </a:r>
            <a:endParaRPr lang="en-US" altLang="en-US" sz="2500" b="1">
              <a:solidFill>
                <a:srgbClr val="0000FF"/>
              </a:solidFill>
            </a:endParaRPr>
          </a:p>
        </p:txBody>
      </p:sp>
      <p:sp>
        <p:nvSpPr>
          <p:cNvPr id="9" name="Date Placeholder 8">
            <a:extLst>
              <a:ext uri="{FF2B5EF4-FFF2-40B4-BE49-F238E27FC236}">
                <a16:creationId xmlns:a16="http://schemas.microsoft.com/office/drawing/2014/main" id="{80D083C1-EFDA-4BCA-B8D7-B1F1CF55C9D7}"/>
              </a:ext>
            </a:extLst>
          </p:cNvPr>
          <p:cNvSpPr>
            <a:spLocks noGrp="1"/>
          </p:cNvSpPr>
          <p:nvPr>
            <p:ph type="dt" sz="quarter" idx="10"/>
          </p:nvPr>
        </p:nvSpPr>
        <p:spPr/>
        <p:txBody>
          <a:bodyPr/>
          <a:lstStyle/>
          <a:p>
            <a:pPr>
              <a:defRPr/>
            </a:pPr>
            <a:r>
              <a:rPr lang="en-US"/>
              <a:t>RNSengupta, DoMS, IIT Kanpur, INDIA</a:t>
            </a:r>
          </a:p>
        </p:txBody>
      </p:sp>
      <p:sp>
        <p:nvSpPr>
          <p:cNvPr id="129028" name="Slide Number Placeholder 9">
            <a:extLst>
              <a:ext uri="{FF2B5EF4-FFF2-40B4-BE49-F238E27FC236}">
                <a16:creationId xmlns:a16="http://schemas.microsoft.com/office/drawing/2014/main" id="{41EB2428-DBFC-464A-9FEE-AD9C3F291A8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C2309964-435E-4D3B-B3D8-3E45F5F44DF3}" type="slidenum">
              <a:rPr lang="en-US" altLang="en-US" sz="1000"/>
              <a:pPr>
                <a:spcBef>
                  <a:spcPct val="0"/>
                </a:spcBef>
                <a:buFontTx/>
                <a:buNone/>
              </a:pPr>
              <a:t>44</a:t>
            </a:fld>
            <a:endParaRPr lang="en-US" altLang="en-US" sz="1000"/>
          </a:p>
        </p:txBody>
      </p:sp>
      <p:sp>
        <p:nvSpPr>
          <p:cNvPr id="11" name="Footer Placeholder 10">
            <a:extLst>
              <a:ext uri="{FF2B5EF4-FFF2-40B4-BE49-F238E27FC236}">
                <a16:creationId xmlns:a16="http://schemas.microsoft.com/office/drawing/2014/main" id="{02F5217E-F40E-4787-A179-39521139E409}"/>
              </a:ext>
            </a:extLst>
          </p:cNvPr>
          <p:cNvSpPr>
            <a:spLocks noGrp="1"/>
          </p:cNvSpPr>
          <p:nvPr>
            <p:ph type="ftr" sz="quarter" idx="11"/>
          </p:nvPr>
        </p:nvSpPr>
        <p:spPr/>
        <p:txBody>
          <a:bodyPr/>
          <a:lstStyle/>
          <a:p>
            <a:pPr>
              <a:defRPr/>
            </a:pPr>
            <a:r>
              <a:rPr lang="en-US"/>
              <a:t>TIME SERIES MODELS</a:t>
            </a:r>
          </a:p>
        </p:txBody>
      </p:sp>
      <p:pic>
        <p:nvPicPr>
          <p:cNvPr id="129030" name="Picture 2">
            <a:extLst>
              <a:ext uri="{FF2B5EF4-FFF2-40B4-BE49-F238E27FC236}">
                <a16:creationId xmlns:a16="http://schemas.microsoft.com/office/drawing/2014/main" id="{A0386FFE-4B71-4110-B254-6DD39B0F10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063625"/>
            <a:ext cx="8458200" cy="362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a:extLst>
              <a:ext uri="{FF2B5EF4-FFF2-40B4-BE49-F238E27FC236}">
                <a16:creationId xmlns:a16="http://schemas.microsoft.com/office/drawing/2014/main" id="{8C77F025-A806-44B1-928D-1A74F78ABAA8}"/>
              </a:ext>
            </a:extLst>
          </p:cNvPr>
          <p:cNvSpPr>
            <a:spLocks noGrp="1" noChangeArrowheads="1"/>
          </p:cNvSpPr>
          <p:nvPr>
            <p:ph type="title" idx="4294967295"/>
          </p:nvPr>
        </p:nvSpPr>
        <p:spPr/>
        <p:txBody>
          <a:bodyPr/>
          <a:lstStyle/>
          <a:p>
            <a:pPr eaLnBrk="1" hangingPunct="1"/>
            <a:r>
              <a:rPr lang="en-US" altLang="en-US" sz="2500" b="1">
                <a:solidFill>
                  <a:srgbClr val="0000FF"/>
                </a:solidFill>
              </a:rPr>
              <a:t>ARMA (p,q) for Financial Time Series</a:t>
            </a:r>
            <a:r>
              <a:rPr lang="en-IN" altLang="en-US" sz="2500" b="1">
                <a:solidFill>
                  <a:schemeClr val="tx1"/>
                </a:solidFill>
                <a:cs typeface="Arial" panose="020B0604020202020204" pitchFamily="34" charset="0"/>
              </a:rPr>
              <a:t>: </a:t>
            </a:r>
            <a:r>
              <a:rPr lang="en-IN" altLang="en-US" sz="2500" b="1">
                <a:solidFill>
                  <a:srgbClr val="FF3300"/>
                </a:solidFill>
                <a:cs typeface="Arial" panose="020B0604020202020204" pitchFamily="34" charset="0"/>
              </a:rPr>
              <a:t>Example # 54</a:t>
            </a:r>
            <a:endParaRPr lang="en-US" altLang="en-US" sz="2500" b="1">
              <a:solidFill>
                <a:srgbClr val="0000FF"/>
              </a:solidFill>
            </a:endParaRPr>
          </a:p>
        </p:txBody>
      </p:sp>
      <p:sp>
        <p:nvSpPr>
          <p:cNvPr id="9" name="Date Placeholder 8">
            <a:extLst>
              <a:ext uri="{FF2B5EF4-FFF2-40B4-BE49-F238E27FC236}">
                <a16:creationId xmlns:a16="http://schemas.microsoft.com/office/drawing/2014/main" id="{78D81994-6B52-4B3A-9089-9BD946428E8B}"/>
              </a:ext>
            </a:extLst>
          </p:cNvPr>
          <p:cNvSpPr>
            <a:spLocks noGrp="1"/>
          </p:cNvSpPr>
          <p:nvPr>
            <p:ph type="dt" sz="quarter" idx="10"/>
          </p:nvPr>
        </p:nvSpPr>
        <p:spPr/>
        <p:txBody>
          <a:bodyPr/>
          <a:lstStyle/>
          <a:p>
            <a:pPr>
              <a:defRPr/>
            </a:pPr>
            <a:r>
              <a:rPr lang="en-US"/>
              <a:t>RNSengupta, DoMS, IIT Kanpur, INDIA</a:t>
            </a:r>
          </a:p>
        </p:txBody>
      </p:sp>
      <p:sp>
        <p:nvSpPr>
          <p:cNvPr id="130052" name="Slide Number Placeholder 9">
            <a:extLst>
              <a:ext uri="{FF2B5EF4-FFF2-40B4-BE49-F238E27FC236}">
                <a16:creationId xmlns:a16="http://schemas.microsoft.com/office/drawing/2014/main" id="{D6DA6DEC-9323-4D84-9032-C2E961F32D7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0354D3FB-3073-4973-B115-16C6EA7C0F31}" type="slidenum">
              <a:rPr lang="en-US" altLang="en-US" sz="1000"/>
              <a:pPr>
                <a:spcBef>
                  <a:spcPct val="0"/>
                </a:spcBef>
                <a:buFontTx/>
                <a:buNone/>
              </a:pPr>
              <a:t>45</a:t>
            </a:fld>
            <a:endParaRPr lang="en-US" altLang="en-US" sz="1000"/>
          </a:p>
        </p:txBody>
      </p:sp>
      <p:sp>
        <p:nvSpPr>
          <p:cNvPr id="11" name="Footer Placeholder 10">
            <a:extLst>
              <a:ext uri="{FF2B5EF4-FFF2-40B4-BE49-F238E27FC236}">
                <a16:creationId xmlns:a16="http://schemas.microsoft.com/office/drawing/2014/main" id="{2610A92D-594B-4495-8992-E7B3FD9839CF}"/>
              </a:ext>
            </a:extLst>
          </p:cNvPr>
          <p:cNvSpPr>
            <a:spLocks noGrp="1"/>
          </p:cNvSpPr>
          <p:nvPr>
            <p:ph type="ftr" sz="quarter" idx="11"/>
          </p:nvPr>
        </p:nvSpPr>
        <p:spPr/>
        <p:txBody>
          <a:bodyPr/>
          <a:lstStyle/>
          <a:p>
            <a:pPr>
              <a:defRPr/>
            </a:pPr>
            <a:r>
              <a:rPr lang="en-US"/>
              <a:t>TIME SERIES MODELS</a:t>
            </a:r>
          </a:p>
        </p:txBody>
      </p:sp>
      <p:pic>
        <p:nvPicPr>
          <p:cNvPr id="130054" name="Picture 1">
            <a:extLst>
              <a:ext uri="{FF2B5EF4-FFF2-40B4-BE49-F238E27FC236}">
                <a16:creationId xmlns:a16="http://schemas.microsoft.com/office/drawing/2014/main" id="{6B9E60A5-6CA6-44B9-B046-284656FDE6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895350"/>
            <a:ext cx="8610600" cy="379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itle 7">
            <a:extLst>
              <a:ext uri="{FF2B5EF4-FFF2-40B4-BE49-F238E27FC236}">
                <a16:creationId xmlns:a16="http://schemas.microsoft.com/office/drawing/2014/main" id="{94AEF35C-C07F-4C31-A04C-FF2076F6002B}"/>
              </a:ext>
            </a:extLst>
          </p:cNvPr>
          <p:cNvSpPr>
            <a:spLocks noGrp="1" noChangeArrowheads="1"/>
          </p:cNvSpPr>
          <p:nvPr>
            <p:ph type="title" idx="4294967295"/>
          </p:nvPr>
        </p:nvSpPr>
        <p:spPr/>
        <p:txBody>
          <a:bodyPr/>
          <a:lstStyle/>
          <a:p>
            <a:pPr eaLnBrk="1" hangingPunct="1"/>
            <a:r>
              <a:rPr lang="en-US" altLang="en-US" sz="3500" b="1">
                <a:solidFill>
                  <a:srgbClr val="0000FF"/>
                </a:solidFill>
              </a:rPr>
              <a:t>AIC and BIC Calculations and Use</a:t>
            </a:r>
          </a:p>
        </p:txBody>
      </p:sp>
      <p:sp>
        <p:nvSpPr>
          <p:cNvPr id="118787" name="Content Placeholder 8">
            <a:extLst>
              <a:ext uri="{FF2B5EF4-FFF2-40B4-BE49-F238E27FC236}">
                <a16:creationId xmlns:a16="http://schemas.microsoft.com/office/drawing/2014/main" id="{4186C02D-7E76-4840-985F-4C6989408217}"/>
              </a:ext>
            </a:extLst>
          </p:cNvPr>
          <p:cNvSpPr>
            <a:spLocks noGrp="1" noRot="1" noChangeAspect="1" noMove="1" noResize="1" noEditPoints="1" noAdjustHandles="1" noChangeArrowheads="1" noChangeShapeType="1" noTextEdit="1"/>
          </p:cNvSpPr>
          <p:nvPr>
            <p:ph idx="4294967295"/>
          </p:nvPr>
        </p:nvSpPr>
        <p:spPr>
          <a:xfrm>
            <a:off x="533400" y="1200150"/>
            <a:ext cx="8305800" cy="3394075"/>
          </a:xfrm>
          <a:blipFill>
            <a:blip r:embed="rId2"/>
            <a:stretch>
              <a:fillRect l="-514" t="-1077" r="-587"/>
            </a:stretch>
          </a:blipFill>
        </p:spPr>
        <p:txBody>
          <a:bodyPr/>
          <a:lstStyle/>
          <a:p>
            <a:pPr>
              <a:defRPr/>
            </a:pPr>
            <a:r>
              <a:rPr lang="en-US">
                <a:noFill/>
              </a:rPr>
              <a:t> </a:t>
            </a:r>
          </a:p>
        </p:txBody>
      </p:sp>
      <p:sp>
        <p:nvSpPr>
          <p:cNvPr id="9" name="Date Placeholder 8">
            <a:extLst>
              <a:ext uri="{FF2B5EF4-FFF2-40B4-BE49-F238E27FC236}">
                <a16:creationId xmlns:a16="http://schemas.microsoft.com/office/drawing/2014/main" id="{7A0B68D2-82CB-43C7-B892-50B886D9845D}"/>
              </a:ext>
            </a:extLst>
          </p:cNvPr>
          <p:cNvSpPr>
            <a:spLocks noGrp="1"/>
          </p:cNvSpPr>
          <p:nvPr>
            <p:ph type="dt" sz="quarter" idx="10"/>
          </p:nvPr>
        </p:nvSpPr>
        <p:spPr/>
        <p:txBody>
          <a:bodyPr/>
          <a:lstStyle/>
          <a:p>
            <a:pPr>
              <a:defRPr/>
            </a:pPr>
            <a:r>
              <a:rPr lang="en-US"/>
              <a:t>RNSengupta, DoMS, IIT Kanpur, INDIA</a:t>
            </a:r>
          </a:p>
        </p:txBody>
      </p:sp>
      <p:sp>
        <p:nvSpPr>
          <p:cNvPr id="131077" name="Slide Number Placeholder 9">
            <a:extLst>
              <a:ext uri="{FF2B5EF4-FFF2-40B4-BE49-F238E27FC236}">
                <a16:creationId xmlns:a16="http://schemas.microsoft.com/office/drawing/2014/main" id="{78228960-1600-4BEB-9FEE-63518270997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229DF097-0229-4D5A-96BC-B78D584F4863}" type="slidenum">
              <a:rPr lang="en-US" altLang="en-US" sz="1000"/>
              <a:pPr>
                <a:spcBef>
                  <a:spcPct val="0"/>
                </a:spcBef>
                <a:buFontTx/>
                <a:buNone/>
              </a:pPr>
              <a:t>46</a:t>
            </a:fld>
            <a:endParaRPr lang="en-US" altLang="en-US" sz="1000"/>
          </a:p>
        </p:txBody>
      </p:sp>
      <p:sp>
        <p:nvSpPr>
          <p:cNvPr id="11" name="Footer Placeholder 10">
            <a:extLst>
              <a:ext uri="{FF2B5EF4-FFF2-40B4-BE49-F238E27FC236}">
                <a16:creationId xmlns:a16="http://schemas.microsoft.com/office/drawing/2014/main" id="{61C7B3E2-CC34-428F-A2A3-2B3985D62EEA}"/>
              </a:ext>
            </a:extLst>
          </p:cNvPr>
          <p:cNvSpPr>
            <a:spLocks noGrp="1"/>
          </p:cNvSpPr>
          <p:nvPr>
            <p:ph type="ftr" sz="quarter" idx="11"/>
          </p:nvPr>
        </p:nvSpPr>
        <p:spPr/>
        <p:txBody>
          <a:bodyPr/>
          <a:lstStyle/>
          <a:p>
            <a:pPr>
              <a:defRPr/>
            </a:pPr>
            <a:r>
              <a:rPr lang="en-US"/>
              <a:t>TIME SERIES MODELS</a:t>
            </a: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itle 7">
            <a:extLst>
              <a:ext uri="{FF2B5EF4-FFF2-40B4-BE49-F238E27FC236}">
                <a16:creationId xmlns:a16="http://schemas.microsoft.com/office/drawing/2014/main" id="{8EA92D9E-03D7-44EB-983D-B66F277D1AC4}"/>
              </a:ext>
            </a:extLst>
          </p:cNvPr>
          <p:cNvSpPr>
            <a:spLocks noGrp="1" noChangeArrowheads="1"/>
          </p:cNvSpPr>
          <p:nvPr>
            <p:ph type="title" idx="4294967295"/>
          </p:nvPr>
        </p:nvSpPr>
        <p:spPr/>
        <p:txBody>
          <a:bodyPr/>
          <a:lstStyle/>
          <a:p>
            <a:pPr eaLnBrk="1" hangingPunct="1"/>
            <a:r>
              <a:rPr lang="en-US" altLang="en-US" sz="2500" b="1">
                <a:solidFill>
                  <a:srgbClr val="0000FF"/>
                </a:solidFill>
              </a:rPr>
              <a:t>ARMA (p,q) for Financial Time Series</a:t>
            </a:r>
            <a:r>
              <a:rPr lang="en-IN" altLang="en-US" sz="2500" b="1">
                <a:solidFill>
                  <a:schemeClr val="tx1"/>
                </a:solidFill>
                <a:cs typeface="Arial" panose="020B0604020202020204" pitchFamily="34" charset="0"/>
              </a:rPr>
              <a:t> : </a:t>
            </a:r>
            <a:r>
              <a:rPr lang="en-IN" altLang="en-US" sz="2500" b="1">
                <a:solidFill>
                  <a:srgbClr val="FF3300"/>
                </a:solidFill>
                <a:cs typeface="Arial" panose="020B0604020202020204" pitchFamily="34" charset="0"/>
              </a:rPr>
              <a:t>Example # 55</a:t>
            </a:r>
            <a:endParaRPr lang="en-US" altLang="en-US" sz="2500" b="1">
              <a:solidFill>
                <a:srgbClr val="0000FF"/>
              </a:solidFill>
            </a:endParaRPr>
          </a:p>
        </p:txBody>
      </p:sp>
      <p:sp>
        <p:nvSpPr>
          <p:cNvPr id="132099" name="Content Placeholder 8">
            <a:extLst>
              <a:ext uri="{FF2B5EF4-FFF2-40B4-BE49-F238E27FC236}">
                <a16:creationId xmlns:a16="http://schemas.microsoft.com/office/drawing/2014/main" id="{E27643B8-EE27-4259-AF8C-21D3D687C55E}"/>
              </a:ext>
            </a:extLst>
          </p:cNvPr>
          <p:cNvSpPr>
            <a:spLocks noGrp="1" noChangeArrowheads="1"/>
          </p:cNvSpPr>
          <p:nvPr>
            <p:ph idx="4294967295"/>
          </p:nvPr>
        </p:nvSpPr>
        <p:spPr>
          <a:xfrm>
            <a:off x="533400" y="1200150"/>
            <a:ext cx="8305800" cy="3394075"/>
          </a:xfrm>
        </p:spPr>
        <p:txBody>
          <a:bodyPr/>
          <a:lstStyle/>
          <a:p>
            <a:pPr algn="just" eaLnBrk="1" hangingPunct="1">
              <a:buClr>
                <a:schemeClr val="tx1"/>
              </a:buClr>
              <a:buFont typeface="Wingdings" panose="05000000000000000000" pitchFamily="2" charset="2"/>
              <a:buChar char="§"/>
            </a:pPr>
            <a:endParaRPr lang="en-US" altLang="en-US" sz="2500"/>
          </a:p>
          <a:p>
            <a:pPr algn="just" eaLnBrk="1" hangingPunct="1">
              <a:buClr>
                <a:schemeClr val="tx1"/>
              </a:buClr>
              <a:buFont typeface="Wingdings" panose="05000000000000000000" pitchFamily="2" charset="2"/>
              <a:buChar char="§"/>
            </a:pPr>
            <a:endParaRPr lang="en-US" altLang="en-US" sz="2500"/>
          </a:p>
          <a:p>
            <a:pPr algn="just" eaLnBrk="1" hangingPunct="1">
              <a:buClr>
                <a:schemeClr val="tx1"/>
              </a:buClr>
              <a:buFont typeface="Wingdings" panose="05000000000000000000" pitchFamily="2" charset="2"/>
              <a:buChar char="§"/>
            </a:pPr>
            <a:endParaRPr lang="en-US" altLang="en-US" sz="2500"/>
          </a:p>
        </p:txBody>
      </p:sp>
      <p:sp>
        <p:nvSpPr>
          <p:cNvPr id="9" name="Date Placeholder 8">
            <a:extLst>
              <a:ext uri="{FF2B5EF4-FFF2-40B4-BE49-F238E27FC236}">
                <a16:creationId xmlns:a16="http://schemas.microsoft.com/office/drawing/2014/main" id="{04047A80-74FF-4355-BFEF-992AD9936EAE}"/>
              </a:ext>
            </a:extLst>
          </p:cNvPr>
          <p:cNvSpPr>
            <a:spLocks noGrp="1"/>
          </p:cNvSpPr>
          <p:nvPr>
            <p:ph type="dt" sz="quarter" idx="10"/>
          </p:nvPr>
        </p:nvSpPr>
        <p:spPr/>
        <p:txBody>
          <a:bodyPr/>
          <a:lstStyle/>
          <a:p>
            <a:pPr>
              <a:defRPr/>
            </a:pPr>
            <a:r>
              <a:rPr lang="en-US"/>
              <a:t>RNSengupta, DoMS, IIT Kanpur, INDIA</a:t>
            </a:r>
          </a:p>
        </p:txBody>
      </p:sp>
      <p:sp>
        <p:nvSpPr>
          <p:cNvPr id="132101" name="Slide Number Placeholder 9">
            <a:extLst>
              <a:ext uri="{FF2B5EF4-FFF2-40B4-BE49-F238E27FC236}">
                <a16:creationId xmlns:a16="http://schemas.microsoft.com/office/drawing/2014/main" id="{384FCF6F-1485-46DC-AF3B-32CF53783F2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3044FDFD-677A-4906-850D-DFA1DBDAE34F}" type="slidenum">
              <a:rPr lang="en-US" altLang="en-US" sz="1000"/>
              <a:pPr>
                <a:spcBef>
                  <a:spcPct val="0"/>
                </a:spcBef>
                <a:buFontTx/>
                <a:buNone/>
              </a:pPr>
              <a:t>47</a:t>
            </a:fld>
            <a:endParaRPr lang="en-US" altLang="en-US" sz="1000"/>
          </a:p>
        </p:txBody>
      </p:sp>
      <p:sp>
        <p:nvSpPr>
          <p:cNvPr id="11" name="Footer Placeholder 10">
            <a:extLst>
              <a:ext uri="{FF2B5EF4-FFF2-40B4-BE49-F238E27FC236}">
                <a16:creationId xmlns:a16="http://schemas.microsoft.com/office/drawing/2014/main" id="{C5476A2C-04C8-4653-8F52-2EC96F18D752}"/>
              </a:ext>
            </a:extLst>
          </p:cNvPr>
          <p:cNvSpPr>
            <a:spLocks noGrp="1"/>
          </p:cNvSpPr>
          <p:nvPr>
            <p:ph type="ftr" sz="quarter" idx="11"/>
          </p:nvPr>
        </p:nvSpPr>
        <p:spPr/>
        <p:txBody>
          <a:bodyPr/>
          <a:lstStyle/>
          <a:p>
            <a:pPr>
              <a:defRPr/>
            </a:pPr>
            <a:r>
              <a:rPr lang="en-US"/>
              <a:t>TIME SERIES MODELS</a:t>
            </a:r>
          </a:p>
        </p:txBody>
      </p:sp>
      <p:pic>
        <p:nvPicPr>
          <p:cNvPr id="132103" name="Picture 1">
            <a:extLst>
              <a:ext uri="{FF2B5EF4-FFF2-40B4-BE49-F238E27FC236}">
                <a16:creationId xmlns:a16="http://schemas.microsoft.com/office/drawing/2014/main" id="{C16F6FB4-CA95-48A2-AE19-BD35EE006E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895350"/>
            <a:ext cx="8382000" cy="369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Title 7">
            <a:extLst>
              <a:ext uri="{FF2B5EF4-FFF2-40B4-BE49-F238E27FC236}">
                <a16:creationId xmlns:a16="http://schemas.microsoft.com/office/drawing/2014/main" id="{51EB9421-390D-4119-AA53-CA8C7E697908}"/>
              </a:ext>
            </a:extLst>
          </p:cNvPr>
          <p:cNvSpPr>
            <a:spLocks noGrp="1" noChangeArrowheads="1"/>
          </p:cNvSpPr>
          <p:nvPr>
            <p:ph type="title" idx="4294967295"/>
          </p:nvPr>
        </p:nvSpPr>
        <p:spPr/>
        <p:txBody>
          <a:bodyPr/>
          <a:lstStyle/>
          <a:p>
            <a:pPr eaLnBrk="1" hangingPunct="1"/>
            <a:r>
              <a:rPr lang="en-US" altLang="en-US" sz="2500" b="1">
                <a:solidFill>
                  <a:srgbClr val="0000FF"/>
                </a:solidFill>
              </a:rPr>
              <a:t>ARMA (p,q) for Financial Time Series</a:t>
            </a:r>
            <a:r>
              <a:rPr lang="en-IN" altLang="en-US" sz="2500" b="1">
                <a:solidFill>
                  <a:schemeClr val="tx1"/>
                </a:solidFill>
                <a:cs typeface="Arial" panose="020B0604020202020204" pitchFamily="34" charset="0"/>
              </a:rPr>
              <a:t> : </a:t>
            </a:r>
            <a:r>
              <a:rPr lang="en-IN" altLang="en-US" sz="2500" b="1">
                <a:solidFill>
                  <a:srgbClr val="FF3300"/>
                </a:solidFill>
                <a:cs typeface="Arial" panose="020B0604020202020204" pitchFamily="34" charset="0"/>
              </a:rPr>
              <a:t>Example # 55</a:t>
            </a:r>
            <a:endParaRPr lang="en-US" altLang="en-US" sz="2500" b="1">
              <a:solidFill>
                <a:srgbClr val="0000FF"/>
              </a:solidFill>
            </a:endParaRPr>
          </a:p>
        </p:txBody>
      </p:sp>
      <p:sp>
        <p:nvSpPr>
          <p:cNvPr id="133123" name="Content Placeholder 8">
            <a:extLst>
              <a:ext uri="{FF2B5EF4-FFF2-40B4-BE49-F238E27FC236}">
                <a16:creationId xmlns:a16="http://schemas.microsoft.com/office/drawing/2014/main" id="{68F59CF2-31AA-41F4-85A1-79F4416585FC}"/>
              </a:ext>
            </a:extLst>
          </p:cNvPr>
          <p:cNvSpPr>
            <a:spLocks noGrp="1" noChangeArrowheads="1"/>
          </p:cNvSpPr>
          <p:nvPr>
            <p:ph idx="4294967295"/>
          </p:nvPr>
        </p:nvSpPr>
        <p:spPr>
          <a:xfrm>
            <a:off x="533400" y="1200150"/>
            <a:ext cx="8305800" cy="3394075"/>
          </a:xfrm>
        </p:spPr>
        <p:txBody>
          <a:bodyPr/>
          <a:lstStyle/>
          <a:p>
            <a:pPr algn="just" eaLnBrk="1" hangingPunct="1">
              <a:buClr>
                <a:schemeClr val="tx1"/>
              </a:buClr>
              <a:buFont typeface="Wingdings" panose="05000000000000000000" pitchFamily="2" charset="2"/>
              <a:buChar char="§"/>
            </a:pPr>
            <a:endParaRPr lang="en-US" altLang="en-US" sz="2500"/>
          </a:p>
          <a:p>
            <a:pPr algn="just" eaLnBrk="1" hangingPunct="1">
              <a:buClr>
                <a:schemeClr val="tx1"/>
              </a:buClr>
              <a:buFont typeface="Wingdings" panose="05000000000000000000" pitchFamily="2" charset="2"/>
              <a:buChar char="§"/>
            </a:pPr>
            <a:endParaRPr lang="en-US" altLang="en-US" sz="2500"/>
          </a:p>
          <a:p>
            <a:pPr algn="just" eaLnBrk="1" hangingPunct="1">
              <a:buClr>
                <a:schemeClr val="tx1"/>
              </a:buClr>
              <a:buFont typeface="Wingdings" panose="05000000000000000000" pitchFamily="2" charset="2"/>
              <a:buChar char="§"/>
            </a:pPr>
            <a:endParaRPr lang="en-US" altLang="en-US" sz="2500"/>
          </a:p>
        </p:txBody>
      </p:sp>
      <p:sp>
        <p:nvSpPr>
          <p:cNvPr id="9" name="Date Placeholder 8">
            <a:extLst>
              <a:ext uri="{FF2B5EF4-FFF2-40B4-BE49-F238E27FC236}">
                <a16:creationId xmlns:a16="http://schemas.microsoft.com/office/drawing/2014/main" id="{3D83DBC8-6A60-4105-A50F-DF72F850D7A0}"/>
              </a:ext>
            </a:extLst>
          </p:cNvPr>
          <p:cNvSpPr>
            <a:spLocks noGrp="1"/>
          </p:cNvSpPr>
          <p:nvPr>
            <p:ph type="dt" sz="quarter" idx="10"/>
          </p:nvPr>
        </p:nvSpPr>
        <p:spPr/>
        <p:txBody>
          <a:bodyPr/>
          <a:lstStyle/>
          <a:p>
            <a:pPr>
              <a:defRPr/>
            </a:pPr>
            <a:r>
              <a:rPr lang="en-US"/>
              <a:t>RNSengupta, DoMS, IIT Kanpur, INDIA</a:t>
            </a:r>
          </a:p>
        </p:txBody>
      </p:sp>
      <p:sp>
        <p:nvSpPr>
          <p:cNvPr id="133125" name="Slide Number Placeholder 9">
            <a:extLst>
              <a:ext uri="{FF2B5EF4-FFF2-40B4-BE49-F238E27FC236}">
                <a16:creationId xmlns:a16="http://schemas.microsoft.com/office/drawing/2014/main" id="{4AE66B79-D890-43ED-8871-459D4D9F8B0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77B78D1B-A836-4FF4-A296-FC447211C073}" type="slidenum">
              <a:rPr lang="en-US" altLang="en-US" sz="1000"/>
              <a:pPr>
                <a:spcBef>
                  <a:spcPct val="0"/>
                </a:spcBef>
                <a:buFontTx/>
                <a:buNone/>
              </a:pPr>
              <a:t>48</a:t>
            </a:fld>
            <a:endParaRPr lang="en-US" altLang="en-US" sz="1000"/>
          </a:p>
        </p:txBody>
      </p:sp>
      <p:sp>
        <p:nvSpPr>
          <p:cNvPr id="11" name="Footer Placeholder 10">
            <a:extLst>
              <a:ext uri="{FF2B5EF4-FFF2-40B4-BE49-F238E27FC236}">
                <a16:creationId xmlns:a16="http://schemas.microsoft.com/office/drawing/2014/main" id="{D06D428D-E461-450D-999F-C50FB6B69474}"/>
              </a:ext>
            </a:extLst>
          </p:cNvPr>
          <p:cNvSpPr>
            <a:spLocks noGrp="1"/>
          </p:cNvSpPr>
          <p:nvPr>
            <p:ph type="ftr" sz="quarter" idx="11"/>
          </p:nvPr>
        </p:nvSpPr>
        <p:spPr/>
        <p:txBody>
          <a:bodyPr/>
          <a:lstStyle/>
          <a:p>
            <a:pPr>
              <a:defRPr/>
            </a:pPr>
            <a:r>
              <a:rPr lang="en-US"/>
              <a:t>TIME SERIES MODELS</a:t>
            </a:r>
          </a:p>
        </p:txBody>
      </p:sp>
      <p:pic>
        <p:nvPicPr>
          <p:cNvPr id="133127" name="Picture 2">
            <a:extLst>
              <a:ext uri="{FF2B5EF4-FFF2-40B4-BE49-F238E27FC236}">
                <a16:creationId xmlns:a16="http://schemas.microsoft.com/office/drawing/2014/main" id="{8A2D7874-2F47-416E-B37F-F7F52D43D4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971550"/>
            <a:ext cx="8534400" cy="362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Title 7">
            <a:extLst>
              <a:ext uri="{FF2B5EF4-FFF2-40B4-BE49-F238E27FC236}">
                <a16:creationId xmlns:a16="http://schemas.microsoft.com/office/drawing/2014/main" id="{CE64901C-61DA-4644-9B76-4ECDB73B6EB3}"/>
              </a:ext>
            </a:extLst>
          </p:cNvPr>
          <p:cNvSpPr>
            <a:spLocks noGrp="1" noChangeArrowheads="1"/>
          </p:cNvSpPr>
          <p:nvPr>
            <p:ph type="title" idx="4294967295"/>
          </p:nvPr>
        </p:nvSpPr>
        <p:spPr/>
        <p:txBody>
          <a:bodyPr/>
          <a:lstStyle/>
          <a:p>
            <a:pPr eaLnBrk="1" hangingPunct="1"/>
            <a:r>
              <a:rPr lang="en-US" altLang="en-US" sz="2500" b="1">
                <a:solidFill>
                  <a:srgbClr val="0000FF"/>
                </a:solidFill>
              </a:rPr>
              <a:t>ARMA (p,q) for Financial Time Series</a:t>
            </a:r>
            <a:r>
              <a:rPr lang="en-IN" altLang="en-US" sz="2500" b="1">
                <a:solidFill>
                  <a:schemeClr val="tx1"/>
                </a:solidFill>
                <a:cs typeface="Arial" panose="020B0604020202020204" pitchFamily="34" charset="0"/>
              </a:rPr>
              <a:t>: </a:t>
            </a:r>
            <a:r>
              <a:rPr lang="en-IN" altLang="en-US" sz="2500" b="1">
                <a:solidFill>
                  <a:srgbClr val="FF3300"/>
                </a:solidFill>
                <a:cs typeface="Arial" panose="020B0604020202020204" pitchFamily="34" charset="0"/>
              </a:rPr>
              <a:t>Example # 55</a:t>
            </a:r>
            <a:endParaRPr lang="en-US" altLang="en-US" sz="2500" b="1">
              <a:solidFill>
                <a:srgbClr val="0000FF"/>
              </a:solidFill>
            </a:endParaRPr>
          </a:p>
        </p:txBody>
      </p:sp>
      <p:sp>
        <p:nvSpPr>
          <p:cNvPr id="134147" name="Content Placeholder 8">
            <a:extLst>
              <a:ext uri="{FF2B5EF4-FFF2-40B4-BE49-F238E27FC236}">
                <a16:creationId xmlns:a16="http://schemas.microsoft.com/office/drawing/2014/main" id="{E135AA8E-0202-4FDE-9E9A-AECA9F2828C9}"/>
              </a:ext>
            </a:extLst>
          </p:cNvPr>
          <p:cNvSpPr>
            <a:spLocks noGrp="1" noChangeArrowheads="1"/>
          </p:cNvSpPr>
          <p:nvPr>
            <p:ph idx="4294967295"/>
          </p:nvPr>
        </p:nvSpPr>
        <p:spPr>
          <a:xfrm>
            <a:off x="533400" y="1200150"/>
            <a:ext cx="8305800" cy="3394075"/>
          </a:xfrm>
        </p:spPr>
        <p:txBody>
          <a:bodyPr/>
          <a:lstStyle/>
          <a:p>
            <a:pPr algn="just" eaLnBrk="1" hangingPunct="1">
              <a:buClr>
                <a:schemeClr val="tx1"/>
              </a:buClr>
              <a:buFont typeface="Wingdings" panose="05000000000000000000" pitchFamily="2" charset="2"/>
              <a:buChar char="§"/>
            </a:pPr>
            <a:r>
              <a:rPr lang="en-US" altLang="en-US" sz="4500"/>
              <a:t>Using </a:t>
            </a:r>
            <a:r>
              <a:rPr lang="en-US" altLang="en-US" sz="4500" b="1">
                <a:solidFill>
                  <a:srgbClr val="FF0000"/>
                </a:solidFill>
              </a:rPr>
              <a:t>BIC</a:t>
            </a:r>
            <a:r>
              <a:rPr lang="en-US" altLang="en-US" sz="4500"/>
              <a:t> and </a:t>
            </a:r>
            <a:r>
              <a:rPr lang="en-US" altLang="en-US" sz="4500" b="1">
                <a:solidFill>
                  <a:srgbClr val="FF0000"/>
                </a:solidFill>
              </a:rPr>
              <a:t>AIC</a:t>
            </a:r>
            <a:r>
              <a:rPr lang="en-US" altLang="en-US" sz="4500"/>
              <a:t> the optimal values of 𝑝=2 and 𝑞=2 for the ℓ𝑛 DAX Prices (02-Jan-2025 to 19-June-2025)</a:t>
            </a:r>
          </a:p>
        </p:txBody>
      </p:sp>
      <p:sp>
        <p:nvSpPr>
          <p:cNvPr id="9" name="Date Placeholder 8">
            <a:extLst>
              <a:ext uri="{FF2B5EF4-FFF2-40B4-BE49-F238E27FC236}">
                <a16:creationId xmlns:a16="http://schemas.microsoft.com/office/drawing/2014/main" id="{51681690-EC7C-45CB-A897-C5921722832C}"/>
              </a:ext>
            </a:extLst>
          </p:cNvPr>
          <p:cNvSpPr>
            <a:spLocks noGrp="1"/>
          </p:cNvSpPr>
          <p:nvPr>
            <p:ph type="dt" sz="quarter" idx="10"/>
          </p:nvPr>
        </p:nvSpPr>
        <p:spPr/>
        <p:txBody>
          <a:bodyPr/>
          <a:lstStyle/>
          <a:p>
            <a:pPr>
              <a:defRPr/>
            </a:pPr>
            <a:r>
              <a:rPr lang="en-US"/>
              <a:t>RNSengupta, DoMS, IIT Kanpur, INDIA</a:t>
            </a:r>
          </a:p>
        </p:txBody>
      </p:sp>
      <p:sp>
        <p:nvSpPr>
          <p:cNvPr id="134149" name="Slide Number Placeholder 9">
            <a:extLst>
              <a:ext uri="{FF2B5EF4-FFF2-40B4-BE49-F238E27FC236}">
                <a16:creationId xmlns:a16="http://schemas.microsoft.com/office/drawing/2014/main" id="{A072C7BD-E7D8-4473-B8CE-38F296514CB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579B5871-C8F2-4D4E-B5CD-7D80AA461EC3}" type="slidenum">
              <a:rPr lang="en-US" altLang="en-US" sz="1000"/>
              <a:pPr>
                <a:spcBef>
                  <a:spcPct val="0"/>
                </a:spcBef>
                <a:buFontTx/>
                <a:buNone/>
              </a:pPr>
              <a:t>49</a:t>
            </a:fld>
            <a:endParaRPr lang="en-US" altLang="en-US" sz="1000"/>
          </a:p>
        </p:txBody>
      </p:sp>
      <p:sp>
        <p:nvSpPr>
          <p:cNvPr id="11" name="Footer Placeholder 10">
            <a:extLst>
              <a:ext uri="{FF2B5EF4-FFF2-40B4-BE49-F238E27FC236}">
                <a16:creationId xmlns:a16="http://schemas.microsoft.com/office/drawing/2014/main" id="{CB113EA9-3AFC-49A0-AD2D-B4247767CC3C}"/>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30575CFB-5C0E-4A6C-8A3B-6B43B2256A73}"/>
              </a:ext>
            </a:extLst>
          </p:cNvPr>
          <p:cNvSpPr>
            <a:spLocks noGrp="1" noChangeArrowheads="1"/>
          </p:cNvSpPr>
          <p:nvPr>
            <p:ph type="title"/>
          </p:nvPr>
        </p:nvSpPr>
        <p:spPr/>
        <p:txBody>
          <a:bodyPr/>
          <a:lstStyle/>
          <a:p>
            <a:r>
              <a:rPr lang="en-IN" altLang="en-US" sz="3500" b="1">
                <a:solidFill>
                  <a:srgbClr val="0000FF"/>
                </a:solidFill>
                <a:cs typeface="Arial" panose="020B0604020202020204" pitchFamily="34" charset="0"/>
              </a:rPr>
              <a:t>Time Series Analysis</a:t>
            </a:r>
            <a:r>
              <a:rPr lang="en-IN" altLang="en-US" sz="3500" b="1">
                <a:solidFill>
                  <a:schemeClr val="tx1"/>
                </a:solidFill>
                <a:cs typeface="Arial" panose="020B0604020202020204" pitchFamily="34" charset="0"/>
              </a:rPr>
              <a:t>: </a:t>
            </a:r>
            <a:r>
              <a:rPr lang="en-IN" altLang="en-US" sz="3500" b="1">
                <a:solidFill>
                  <a:srgbClr val="FF3300"/>
                </a:solidFill>
                <a:cs typeface="Arial" panose="020B0604020202020204" pitchFamily="34" charset="0"/>
              </a:rPr>
              <a:t>Example # 46</a:t>
            </a:r>
            <a:endParaRPr lang="en-US" altLang="en-US" sz="3500">
              <a:solidFill>
                <a:srgbClr val="FF3300"/>
              </a:solidFill>
              <a:cs typeface="Arial" panose="020B0604020202020204" pitchFamily="34" charset="0"/>
            </a:endParaRPr>
          </a:p>
        </p:txBody>
      </p:sp>
      <p:sp>
        <p:nvSpPr>
          <p:cNvPr id="8" name="Date Placeholder 7">
            <a:extLst>
              <a:ext uri="{FF2B5EF4-FFF2-40B4-BE49-F238E27FC236}">
                <a16:creationId xmlns:a16="http://schemas.microsoft.com/office/drawing/2014/main" id="{285715C9-9806-4A42-8C8D-08674B43E048}"/>
              </a:ext>
            </a:extLst>
          </p:cNvPr>
          <p:cNvSpPr>
            <a:spLocks noGrp="1"/>
          </p:cNvSpPr>
          <p:nvPr>
            <p:ph type="dt" sz="quarter" idx="10"/>
          </p:nvPr>
        </p:nvSpPr>
        <p:spPr/>
        <p:txBody>
          <a:bodyPr/>
          <a:lstStyle/>
          <a:p>
            <a:pPr>
              <a:defRPr/>
            </a:pPr>
            <a:r>
              <a:rPr lang="en-US"/>
              <a:t>RNSengupta, DoMS, IIT Kanpur, INDIA</a:t>
            </a:r>
          </a:p>
        </p:txBody>
      </p:sp>
      <p:sp>
        <p:nvSpPr>
          <p:cNvPr id="17412" name="Slide Number Placeholder 8">
            <a:extLst>
              <a:ext uri="{FF2B5EF4-FFF2-40B4-BE49-F238E27FC236}">
                <a16:creationId xmlns:a16="http://schemas.microsoft.com/office/drawing/2014/main" id="{F2DACBB0-51EE-4DC7-920D-B8E898C90F4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516606A4-F51E-4DB1-839D-02263BEF03F0}" type="slidenum">
              <a:rPr lang="en-US" altLang="en-US" sz="1000"/>
              <a:pPr>
                <a:spcBef>
                  <a:spcPct val="0"/>
                </a:spcBef>
                <a:buFontTx/>
                <a:buNone/>
              </a:pPr>
              <a:t>5</a:t>
            </a:fld>
            <a:endParaRPr lang="en-US" altLang="en-US" sz="1000"/>
          </a:p>
        </p:txBody>
      </p:sp>
      <p:sp>
        <p:nvSpPr>
          <p:cNvPr id="10" name="Footer Placeholder 9">
            <a:extLst>
              <a:ext uri="{FF2B5EF4-FFF2-40B4-BE49-F238E27FC236}">
                <a16:creationId xmlns:a16="http://schemas.microsoft.com/office/drawing/2014/main" id="{E2A4F0DA-EDC8-4BE3-BFD0-B28DC333AB31}"/>
              </a:ext>
            </a:extLst>
          </p:cNvPr>
          <p:cNvSpPr>
            <a:spLocks noGrp="1"/>
          </p:cNvSpPr>
          <p:nvPr>
            <p:ph type="ftr" sz="quarter" idx="11"/>
          </p:nvPr>
        </p:nvSpPr>
        <p:spPr/>
        <p:txBody>
          <a:bodyPr/>
          <a:lstStyle/>
          <a:p>
            <a:pPr>
              <a:defRPr/>
            </a:pPr>
            <a:r>
              <a:rPr lang="en-US"/>
              <a:t>TIME SERIES MODELS</a:t>
            </a:r>
          </a:p>
        </p:txBody>
      </p:sp>
      <p:sp>
        <p:nvSpPr>
          <p:cNvPr id="17414" name="Content Placeholder 5">
            <a:extLst>
              <a:ext uri="{FF2B5EF4-FFF2-40B4-BE49-F238E27FC236}">
                <a16:creationId xmlns:a16="http://schemas.microsoft.com/office/drawing/2014/main" id="{78C2333A-25E9-4CD7-9A7F-4A82075BD302}"/>
              </a:ext>
            </a:extLst>
          </p:cNvPr>
          <p:cNvSpPr>
            <a:spLocks noGrp="1" noChangeArrowheads="1"/>
          </p:cNvSpPr>
          <p:nvPr>
            <p:ph idx="1"/>
          </p:nvPr>
        </p:nvSpPr>
        <p:spPr/>
        <p:txBody>
          <a:bodyPr/>
          <a:lstStyle/>
          <a:p>
            <a:endParaRPr lang="en-US" altLang="en-US"/>
          </a:p>
        </p:txBody>
      </p:sp>
      <p:pic>
        <p:nvPicPr>
          <p:cNvPr id="17415" name="Picture 6">
            <a:extLst>
              <a:ext uri="{FF2B5EF4-FFF2-40B4-BE49-F238E27FC236}">
                <a16:creationId xmlns:a16="http://schemas.microsoft.com/office/drawing/2014/main" id="{243CA8B0-D443-4040-92A1-B2C9234BE5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Title 7">
            <a:extLst>
              <a:ext uri="{FF2B5EF4-FFF2-40B4-BE49-F238E27FC236}">
                <a16:creationId xmlns:a16="http://schemas.microsoft.com/office/drawing/2014/main" id="{3004C40D-E008-4842-917F-9C0E3D914A2B}"/>
              </a:ext>
            </a:extLst>
          </p:cNvPr>
          <p:cNvSpPr>
            <a:spLocks noGrp="1" noChangeArrowheads="1"/>
          </p:cNvSpPr>
          <p:nvPr>
            <p:ph type="title" idx="4294967295"/>
          </p:nvPr>
        </p:nvSpPr>
        <p:spPr/>
        <p:txBody>
          <a:bodyPr/>
          <a:lstStyle/>
          <a:p>
            <a:pPr eaLnBrk="1" hangingPunct="1"/>
            <a:r>
              <a:rPr lang="en-US" altLang="en-US" sz="4500" b="1">
                <a:solidFill>
                  <a:srgbClr val="0000FF"/>
                </a:solidFill>
              </a:rPr>
              <a:t>Introduction to GARCH</a:t>
            </a:r>
          </a:p>
        </p:txBody>
      </p:sp>
      <p:sp>
        <p:nvSpPr>
          <p:cNvPr id="145411" name="Content Placeholder 8">
            <a:extLst>
              <a:ext uri="{FF2B5EF4-FFF2-40B4-BE49-F238E27FC236}">
                <a16:creationId xmlns:a16="http://schemas.microsoft.com/office/drawing/2014/main" id="{A0E7774C-F2DC-474B-AD48-8190867E7058}"/>
              </a:ext>
            </a:extLst>
          </p:cNvPr>
          <p:cNvSpPr>
            <a:spLocks noGrp="1" noChangeArrowheads="1"/>
          </p:cNvSpPr>
          <p:nvPr>
            <p:ph idx="4294967295"/>
          </p:nvPr>
        </p:nvSpPr>
        <p:spPr>
          <a:xfrm>
            <a:off x="533400" y="1200150"/>
            <a:ext cx="8305800" cy="3394075"/>
          </a:xfrm>
        </p:spPr>
        <p:txBody>
          <a:bodyPr/>
          <a:lstStyle/>
          <a:p>
            <a:pPr algn="just" eaLnBrk="1" hangingPunct="1">
              <a:buClr>
                <a:schemeClr val="tx1"/>
              </a:buClr>
              <a:buFont typeface="Wingdings" panose="05000000000000000000" pitchFamily="2" charset="2"/>
              <a:buChar char="§"/>
            </a:pPr>
            <a:r>
              <a:rPr lang="en-US" altLang="en-US" sz="2500" b="1">
                <a:solidFill>
                  <a:srgbClr val="FF3300"/>
                </a:solidFill>
              </a:rPr>
              <a:t>Generalized Autoregressive Conditional Heteroscedasticity</a:t>
            </a:r>
            <a:r>
              <a:rPr lang="en-US" altLang="en-US" sz="2500"/>
              <a:t>.</a:t>
            </a:r>
          </a:p>
          <a:p>
            <a:pPr algn="just" eaLnBrk="1" hangingPunct="1">
              <a:buFont typeface="Wingdings" panose="05000000000000000000" pitchFamily="2" charset="2"/>
              <a:buChar char="§"/>
            </a:pPr>
            <a:r>
              <a:rPr lang="en-US" altLang="en-US" sz="2500"/>
              <a:t>Returns are assumed to be generated by a stochastic process with time varying volatility.</a:t>
            </a:r>
          </a:p>
          <a:p>
            <a:pPr algn="just" eaLnBrk="1" hangingPunct="1">
              <a:buFont typeface="Wingdings" panose="05000000000000000000" pitchFamily="2" charset="2"/>
              <a:buChar char="§"/>
            </a:pPr>
            <a:r>
              <a:rPr lang="en-US" altLang="en-US" sz="2500"/>
              <a:t>Conditional Distribution of Returns.</a:t>
            </a:r>
          </a:p>
          <a:p>
            <a:pPr algn="just" eaLnBrk="1" hangingPunct="1">
              <a:buFont typeface="Wingdings" panose="05000000000000000000" pitchFamily="2" charset="2"/>
              <a:buChar char="§"/>
            </a:pPr>
            <a:r>
              <a:rPr lang="en-US" altLang="en-US" sz="2500"/>
              <a:t>In fact </a:t>
            </a:r>
            <a:r>
              <a:rPr lang="en-US" altLang="en-US" sz="2500" b="1">
                <a:solidFill>
                  <a:srgbClr val="FF3300"/>
                </a:solidFill>
              </a:rPr>
              <a:t>Conditional Variance</a:t>
            </a:r>
            <a:r>
              <a:rPr lang="en-US" altLang="en-US" sz="2500"/>
              <a:t> is an </a:t>
            </a:r>
            <a:r>
              <a:rPr lang="en-US" altLang="en-US" sz="2500" b="1">
                <a:solidFill>
                  <a:srgbClr val="FF3300"/>
                </a:solidFill>
              </a:rPr>
              <a:t>Autoregressive process</a:t>
            </a:r>
            <a:r>
              <a:rPr lang="en-US" altLang="en-US" sz="2500"/>
              <a:t>.</a:t>
            </a:r>
          </a:p>
        </p:txBody>
      </p:sp>
      <p:sp>
        <p:nvSpPr>
          <p:cNvPr id="9" name="Date Placeholder 8">
            <a:extLst>
              <a:ext uri="{FF2B5EF4-FFF2-40B4-BE49-F238E27FC236}">
                <a16:creationId xmlns:a16="http://schemas.microsoft.com/office/drawing/2014/main" id="{037D7C5E-D633-43F8-9DB2-0E66780E8A03}"/>
              </a:ext>
            </a:extLst>
          </p:cNvPr>
          <p:cNvSpPr>
            <a:spLocks noGrp="1"/>
          </p:cNvSpPr>
          <p:nvPr>
            <p:ph type="dt" sz="quarter" idx="10"/>
          </p:nvPr>
        </p:nvSpPr>
        <p:spPr/>
        <p:txBody>
          <a:bodyPr/>
          <a:lstStyle/>
          <a:p>
            <a:pPr>
              <a:defRPr/>
            </a:pPr>
            <a:r>
              <a:rPr lang="en-US"/>
              <a:t>RNSengupta, DoMS, IIT Kanpur, INDIA</a:t>
            </a:r>
          </a:p>
        </p:txBody>
      </p:sp>
      <p:sp>
        <p:nvSpPr>
          <p:cNvPr id="145413" name="Slide Number Placeholder 9">
            <a:extLst>
              <a:ext uri="{FF2B5EF4-FFF2-40B4-BE49-F238E27FC236}">
                <a16:creationId xmlns:a16="http://schemas.microsoft.com/office/drawing/2014/main" id="{B5A71E69-3B60-4AB9-A208-F3036A060BE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CCCE042E-F8FC-4A97-80E3-44810E16DD06}" type="slidenum">
              <a:rPr lang="en-US" altLang="en-US" sz="1000"/>
              <a:pPr>
                <a:spcBef>
                  <a:spcPct val="0"/>
                </a:spcBef>
                <a:buFontTx/>
                <a:buNone/>
              </a:pPr>
              <a:t>50</a:t>
            </a:fld>
            <a:endParaRPr lang="en-US" altLang="en-US" sz="1000"/>
          </a:p>
        </p:txBody>
      </p:sp>
      <p:sp>
        <p:nvSpPr>
          <p:cNvPr id="11" name="Footer Placeholder 10">
            <a:extLst>
              <a:ext uri="{FF2B5EF4-FFF2-40B4-BE49-F238E27FC236}">
                <a16:creationId xmlns:a16="http://schemas.microsoft.com/office/drawing/2014/main" id="{BC5144EC-573C-44D9-A768-2A81E1582A46}"/>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Title 1">
            <a:extLst>
              <a:ext uri="{FF2B5EF4-FFF2-40B4-BE49-F238E27FC236}">
                <a16:creationId xmlns:a16="http://schemas.microsoft.com/office/drawing/2014/main" id="{7EF21C81-6DCB-4497-B4B5-4AEBCA39A13E}"/>
              </a:ext>
            </a:extLst>
          </p:cNvPr>
          <p:cNvSpPr>
            <a:spLocks noGrp="1" noChangeArrowheads="1"/>
          </p:cNvSpPr>
          <p:nvPr>
            <p:ph type="title" idx="4294967295"/>
          </p:nvPr>
        </p:nvSpPr>
        <p:spPr/>
        <p:txBody>
          <a:bodyPr/>
          <a:lstStyle/>
          <a:p>
            <a:pPr eaLnBrk="1" hangingPunct="1"/>
            <a:r>
              <a:rPr lang="en-US" altLang="en-US" sz="4500" b="1">
                <a:solidFill>
                  <a:srgbClr val="0000FF"/>
                </a:solidFill>
              </a:rPr>
              <a:t>Introduction to GARCH</a:t>
            </a:r>
            <a:endParaRPr lang="en-US" altLang="en-US" sz="4500"/>
          </a:p>
        </p:txBody>
      </p:sp>
      <p:sp>
        <p:nvSpPr>
          <p:cNvPr id="146435" name="Content Placeholder 2">
            <a:extLst>
              <a:ext uri="{FF2B5EF4-FFF2-40B4-BE49-F238E27FC236}">
                <a16:creationId xmlns:a16="http://schemas.microsoft.com/office/drawing/2014/main" id="{8D47F997-DAEB-4852-8492-7CB3E81560B0}"/>
              </a:ext>
            </a:extLst>
          </p:cNvPr>
          <p:cNvSpPr>
            <a:spLocks noGrp="1" noChangeArrowheads="1"/>
          </p:cNvSpPr>
          <p:nvPr>
            <p:ph idx="4294967295"/>
          </p:nvPr>
        </p:nvSpPr>
        <p:spPr>
          <a:xfrm>
            <a:off x="533400" y="1200150"/>
            <a:ext cx="8077200" cy="3394075"/>
          </a:xfrm>
        </p:spPr>
        <p:txBody>
          <a:bodyPr/>
          <a:lstStyle/>
          <a:p>
            <a:pPr algn="just" eaLnBrk="1" hangingPunct="1">
              <a:buFont typeface="Wingdings" panose="05000000000000000000" pitchFamily="2" charset="2"/>
              <a:buChar char="§"/>
            </a:pPr>
            <a:r>
              <a:rPr lang="en-US" altLang="en-US" sz="2700"/>
              <a:t>Two major effects prevailing in financial markets :</a:t>
            </a:r>
          </a:p>
          <a:p>
            <a:pPr lvl="1" algn="just" eaLnBrk="1" hangingPunct="1">
              <a:buClr>
                <a:schemeClr val="tx1"/>
              </a:buClr>
              <a:buFont typeface="Wingdings" panose="05000000000000000000" pitchFamily="2" charset="2"/>
              <a:buChar char="v"/>
            </a:pPr>
            <a:r>
              <a:rPr lang="en-US" altLang="en-US" sz="2700" b="1">
                <a:solidFill>
                  <a:srgbClr val="FF3300"/>
                </a:solidFill>
              </a:rPr>
              <a:t>Volatility Clustering</a:t>
            </a:r>
            <a:r>
              <a:rPr lang="en-US" altLang="en-US" sz="2700"/>
              <a:t>: Implies strong autocorrelation in squared returns, and the practicality is large changes tend to be followed by large changes, of either sign, and small changes tend to be followed by small changes</a:t>
            </a:r>
          </a:p>
        </p:txBody>
      </p:sp>
      <p:sp>
        <p:nvSpPr>
          <p:cNvPr id="9" name="Date Placeholder 8">
            <a:extLst>
              <a:ext uri="{FF2B5EF4-FFF2-40B4-BE49-F238E27FC236}">
                <a16:creationId xmlns:a16="http://schemas.microsoft.com/office/drawing/2014/main" id="{804F1381-91C4-48FB-91CB-8A166736EF73}"/>
              </a:ext>
            </a:extLst>
          </p:cNvPr>
          <p:cNvSpPr>
            <a:spLocks noGrp="1"/>
          </p:cNvSpPr>
          <p:nvPr>
            <p:ph type="dt" sz="quarter" idx="10"/>
          </p:nvPr>
        </p:nvSpPr>
        <p:spPr/>
        <p:txBody>
          <a:bodyPr/>
          <a:lstStyle/>
          <a:p>
            <a:pPr>
              <a:defRPr/>
            </a:pPr>
            <a:r>
              <a:rPr lang="en-US"/>
              <a:t>RNSengupta, DoMS, IIT Kanpur, INDIA</a:t>
            </a:r>
          </a:p>
        </p:txBody>
      </p:sp>
      <p:sp>
        <p:nvSpPr>
          <p:cNvPr id="146437" name="Slide Number Placeholder 9">
            <a:extLst>
              <a:ext uri="{FF2B5EF4-FFF2-40B4-BE49-F238E27FC236}">
                <a16:creationId xmlns:a16="http://schemas.microsoft.com/office/drawing/2014/main" id="{8AF0D14F-EA7B-4D17-BDD8-7F3166D02E1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58588E6A-49E6-41DF-9247-8CB9D32F8289}" type="slidenum">
              <a:rPr lang="en-US" altLang="en-US" sz="1000"/>
              <a:pPr>
                <a:spcBef>
                  <a:spcPct val="0"/>
                </a:spcBef>
                <a:buFontTx/>
                <a:buNone/>
              </a:pPr>
              <a:t>51</a:t>
            </a:fld>
            <a:endParaRPr lang="en-US" altLang="en-US" sz="1000"/>
          </a:p>
        </p:txBody>
      </p:sp>
      <p:sp>
        <p:nvSpPr>
          <p:cNvPr id="11" name="Footer Placeholder 10">
            <a:extLst>
              <a:ext uri="{FF2B5EF4-FFF2-40B4-BE49-F238E27FC236}">
                <a16:creationId xmlns:a16="http://schemas.microsoft.com/office/drawing/2014/main" id="{1142B351-62B9-4DC0-B6A5-9FD35BE9E4B4}"/>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Title 1">
            <a:extLst>
              <a:ext uri="{FF2B5EF4-FFF2-40B4-BE49-F238E27FC236}">
                <a16:creationId xmlns:a16="http://schemas.microsoft.com/office/drawing/2014/main" id="{7C0FB3B5-B9D6-423A-A2A7-A34F7429FE4C}"/>
              </a:ext>
            </a:extLst>
          </p:cNvPr>
          <p:cNvSpPr>
            <a:spLocks noGrp="1" noChangeArrowheads="1"/>
          </p:cNvSpPr>
          <p:nvPr>
            <p:ph type="title" idx="4294967295"/>
          </p:nvPr>
        </p:nvSpPr>
        <p:spPr/>
        <p:txBody>
          <a:bodyPr/>
          <a:lstStyle/>
          <a:p>
            <a:pPr eaLnBrk="1" hangingPunct="1"/>
            <a:r>
              <a:rPr lang="en-US" altLang="en-US" sz="3000" b="1">
                <a:solidFill>
                  <a:srgbClr val="0000FF"/>
                </a:solidFill>
              </a:rPr>
              <a:t>Introduction to GARCH </a:t>
            </a:r>
            <a:r>
              <a:rPr lang="en-IN" altLang="en-US" sz="3000" b="1">
                <a:solidFill>
                  <a:schemeClr val="tx1"/>
                </a:solidFill>
                <a:cs typeface="Arial" panose="020B0604020202020204" pitchFamily="34" charset="0"/>
              </a:rPr>
              <a:t>: </a:t>
            </a:r>
            <a:r>
              <a:rPr lang="en-IN" altLang="en-US" sz="3000" b="1">
                <a:solidFill>
                  <a:srgbClr val="FF3300"/>
                </a:solidFill>
                <a:cs typeface="Arial" panose="020B0604020202020204" pitchFamily="34" charset="0"/>
              </a:rPr>
              <a:t>Example # 56</a:t>
            </a:r>
            <a:endParaRPr lang="en-US" altLang="en-US" sz="3000"/>
          </a:p>
        </p:txBody>
      </p:sp>
      <p:sp>
        <p:nvSpPr>
          <p:cNvPr id="9" name="Date Placeholder 8">
            <a:extLst>
              <a:ext uri="{FF2B5EF4-FFF2-40B4-BE49-F238E27FC236}">
                <a16:creationId xmlns:a16="http://schemas.microsoft.com/office/drawing/2014/main" id="{905C1E9C-259F-4B87-9DDB-B81D23738522}"/>
              </a:ext>
            </a:extLst>
          </p:cNvPr>
          <p:cNvSpPr>
            <a:spLocks noGrp="1"/>
          </p:cNvSpPr>
          <p:nvPr>
            <p:ph type="dt" sz="quarter" idx="10"/>
          </p:nvPr>
        </p:nvSpPr>
        <p:spPr/>
        <p:txBody>
          <a:bodyPr/>
          <a:lstStyle/>
          <a:p>
            <a:pPr>
              <a:defRPr/>
            </a:pPr>
            <a:r>
              <a:rPr lang="en-US"/>
              <a:t>RNSengupta, DoMS, IIT Kanpur, INDIA</a:t>
            </a:r>
          </a:p>
        </p:txBody>
      </p:sp>
      <p:sp>
        <p:nvSpPr>
          <p:cNvPr id="147460" name="Slide Number Placeholder 9">
            <a:extLst>
              <a:ext uri="{FF2B5EF4-FFF2-40B4-BE49-F238E27FC236}">
                <a16:creationId xmlns:a16="http://schemas.microsoft.com/office/drawing/2014/main" id="{D7DCBE3F-0617-4599-9158-2B5ABDCC3CC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24325F78-9D1C-4631-9784-424B615ECBB7}" type="slidenum">
              <a:rPr lang="en-US" altLang="en-US" sz="1000"/>
              <a:pPr>
                <a:spcBef>
                  <a:spcPct val="0"/>
                </a:spcBef>
                <a:buFontTx/>
                <a:buNone/>
              </a:pPr>
              <a:t>52</a:t>
            </a:fld>
            <a:endParaRPr lang="en-US" altLang="en-US" sz="1000"/>
          </a:p>
        </p:txBody>
      </p:sp>
      <p:sp>
        <p:nvSpPr>
          <p:cNvPr id="11" name="Footer Placeholder 10">
            <a:extLst>
              <a:ext uri="{FF2B5EF4-FFF2-40B4-BE49-F238E27FC236}">
                <a16:creationId xmlns:a16="http://schemas.microsoft.com/office/drawing/2014/main" id="{21BB3BCE-4E16-4FD1-BCFC-D9E94333322B}"/>
              </a:ext>
            </a:extLst>
          </p:cNvPr>
          <p:cNvSpPr>
            <a:spLocks noGrp="1"/>
          </p:cNvSpPr>
          <p:nvPr>
            <p:ph type="ftr" sz="quarter" idx="11"/>
          </p:nvPr>
        </p:nvSpPr>
        <p:spPr/>
        <p:txBody>
          <a:bodyPr/>
          <a:lstStyle/>
          <a:p>
            <a:pPr>
              <a:defRPr/>
            </a:pPr>
            <a:r>
              <a:rPr lang="en-US"/>
              <a:t>TIME SERIES MODELS</a:t>
            </a:r>
          </a:p>
        </p:txBody>
      </p:sp>
      <p:pic>
        <p:nvPicPr>
          <p:cNvPr id="147462" name="Picture 2" descr="Article content">
            <a:extLst>
              <a:ext uri="{FF2B5EF4-FFF2-40B4-BE49-F238E27FC236}">
                <a16:creationId xmlns:a16="http://schemas.microsoft.com/office/drawing/2014/main" id="{3DEA8C78-09AB-4A28-918D-E9D0584C4E55}"/>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152400" y="989013"/>
            <a:ext cx="8382000" cy="3394075"/>
          </a:xfrm>
          <a:noFill/>
        </p:spPr>
      </p:pic>
      <p:sp>
        <p:nvSpPr>
          <p:cNvPr id="147463" name="Oval 1">
            <a:extLst>
              <a:ext uri="{FF2B5EF4-FFF2-40B4-BE49-F238E27FC236}">
                <a16:creationId xmlns:a16="http://schemas.microsoft.com/office/drawing/2014/main" id="{6770E298-D0E8-4A7A-B026-9EF2DE07ACD9}"/>
              </a:ext>
            </a:extLst>
          </p:cNvPr>
          <p:cNvSpPr>
            <a:spLocks noChangeArrowheads="1"/>
          </p:cNvSpPr>
          <p:nvPr/>
        </p:nvSpPr>
        <p:spPr bwMode="auto">
          <a:xfrm>
            <a:off x="5715000" y="1581150"/>
            <a:ext cx="381000" cy="2209800"/>
          </a:xfrm>
          <a:prstGeom prst="ellipse">
            <a:avLst/>
          </a:prstGeom>
          <a:noFill/>
          <a:ln w="28575" algn="ctr">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lIns="90488" tIns="44450" rIns="90488" bIns="44450">
            <a:spAutoFit/>
          </a:bodyPr>
          <a:lstStyle>
            <a:lvl1pPr defTabSz="514350">
              <a:defRPr sz="600">
                <a:solidFill>
                  <a:schemeClr val="tx1"/>
                </a:solidFill>
                <a:latin typeface="SAS Monospace" pitchFamily="49" charset="0"/>
              </a:defRPr>
            </a:lvl1pPr>
            <a:lvl2pPr defTabSz="514350">
              <a:defRPr sz="600">
                <a:solidFill>
                  <a:schemeClr val="tx1"/>
                </a:solidFill>
                <a:latin typeface="SAS Monospace" pitchFamily="49" charset="0"/>
              </a:defRPr>
            </a:lvl2pPr>
            <a:lvl3pPr defTabSz="514350">
              <a:defRPr sz="600">
                <a:solidFill>
                  <a:schemeClr val="tx1"/>
                </a:solidFill>
                <a:latin typeface="SAS Monospace" pitchFamily="49" charset="0"/>
              </a:defRPr>
            </a:lvl3pPr>
            <a:lvl4pPr defTabSz="514350">
              <a:defRPr sz="600">
                <a:solidFill>
                  <a:schemeClr val="tx1"/>
                </a:solidFill>
                <a:latin typeface="SAS Monospace" pitchFamily="49" charset="0"/>
              </a:defRPr>
            </a:lvl4pPr>
            <a:lvl5pPr defTabSz="514350">
              <a:defRPr sz="600">
                <a:solidFill>
                  <a:schemeClr val="tx1"/>
                </a:solidFill>
                <a:latin typeface="SAS Monospace" pitchFamily="49" charset="0"/>
              </a:defRPr>
            </a:lvl5pPr>
            <a:lvl6pPr marL="1828800" indent="457200" defTabSz="514350" eaLnBrk="0" fontAlgn="base" hangingPunct="0">
              <a:spcBef>
                <a:spcPct val="0"/>
              </a:spcBef>
              <a:spcAft>
                <a:spcPct val="0"/>
              </a:spcAft>
              <a:defRPr sz="600">
                <a:solidFill>
                  <a:schemeClr val="tx1"/>
                </a:solidFill>
                <a:latin typeface="SAS Monospace" pitchFamily="49" charset="0"/>
              </a:defRPr>
            </a:lvl6pPr>
            <a:lvl7pPr marL="2286000" indent="457200" defTabSz="514350" eaLnBrk="0" fontAlgn="base" hangingPunct="0">
              <a:spcBef>
                <a:spcPct val="0"/>
              </a:spcBef>
              <a:spcAft>
                <a:spcPct val="0"/>
              </a:spcAft>
              <a:defRPr sz="600">
                <a:solidFill>
                  <a:schemeClr val="tx1"/>
                </a:solidFill>
                <a:latin typeface="SAS Monospace" pitchFamily="49" charset="0"/>
              </a:defRPr>
            </a:lvl7pPr>
            <a:lvl8pPr marL="2743200" indent="457200" defTabSz="514350" eaLnBrk="0" fontAlgn="base" hangingPunct="0">
              <a:spcBef>
                <a:spcPct val="0"/>
              </a:spcBef>
              <a:spcAft>
                <a:spcPct val="0"/>
              </a:spcAft>
              <a:defRPr sz="600">
                <a:solidFill>
                  <a:schemeClr val="tx1"/>
                </a:solidFill>
                <a:latin typeface="SAS Monospace" pitchFamily="49" charset="0"/>
              </a:defRPr>
            </a:lvl8pPr>
            <a:lvl9pPr marL="3200400" indent="457200" defTabSz="514350" eaLnBrk="0" fontAlgn="base" hangingPunct="0">
              <a:spcBef>
                <a:spcPct val="0"/>
              </a:spcBef>
              <a:spcAft>
                <a:spcPct val="0"/>
              </a:spcAft>
              <a:defRPr sz="600">
                <a:solidFill>
                  <a:schemeClr val="tx1"/>
                </a:solidFill>
                <a:latin typeface="SAS Monospace" pitchFamily="49" charset="0"/>
              </a:defRPr>
            </a:lvl9pPr>
          </a:lstStyle>
          <a:p>
            <a:endParaRPr lang="en-US" altLang="en-US" sz="800"/>
          </a:p>
        </p:txBody>
      </p:sp>
      <p:sp>
        <p:nvSpPr>
          <p:cNvPr id="147464" name="Oval 7">
            <a:extLst>
              <a:ext uri="{FF2B5EF4-FFF2-40B4-BE49-F238E27FC236}">
                <a16:creationId xmlns:a16="http://schemas.microsoft.com/office/drawing/2014/main" id="{EED5C863-A62F-47CC-9A24-96C3D2C14070}"/>
              </a:ext>
            </a:extLst>
          </p:cNvPr>
          <p:cNvSpPr>
            <a:spLocks noChangeArrowheads="1"/>
          </p:cNvSpPr>
          <p:nvPr/>
        </p:nvSpPr>
        <p:spPr bwMode="auto">
          <a:xfrm>
            <a:off x="2438400" y="1657350"/>
            <a:ext cx="381000" cy="2209800"/>
          </a:xfrm>
          <a:prstGeom prst="ellipse">
            <a:avLst/>
          </a:prstGeom>
          <a:noFill/>
          <a:ln w="28575" algn="ctr">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lIns="90488" tIns="44450" rIns="90488" bIns="44450">
            <a:spAutoFit/>
          </a:bodyPr>
          <a:lstStyle>
            <a:lvl1pPr defTabSz="514350">
              <a:defRPr sz="600">
                <a:solidFill>
                  <a:schemeClr val="tx1"/>
                </a:solidFill>
                <a:latin typeface="SAS Monospace" pitchFamily="49" charset="0"/>
              </a:defRPr>
            </a:lvl1pPr>
            <a:lvl2pPr defTabSz="514350">
              <a:defRPr sz="600">
                <a:solidFill>
                  <a:schemeClr val="tx1"/>
                </a:solidFill>
                <a:latin typeface="SAS Monospace" pitchFamily="49" charset="0"/>
              </a:defRPr>
            </a:lvl2pPr>
            <a:lvl3pPr defTabSz="514350">
              <a:defRPr sz="600">
                <a:solidFill>
                  <a:schemeClr val="tx1"/>
                </a:solidFill>
                <a:latin typeface="SAS Monospace" pitchFamily="49" charset="0"/>
              </a:defRPr>
            </a:lvl3pPr>
            <a:lvl4pPr defTabSz="514350">
              <a:defRPr sz="600">
                <a:solidFill>
                  <a:schemeClr val="tx1"/>
                </a:solidFill>
                <a:latin typeface="SAS Monospace" pitchFamily="49" charset="0"/>
              </a:defRPr>
            </a:lvl4pPr>
            <a:lvl5pPr defTabSz="514350">
              <a:defRPr sz="600">
                <a:solidFill>
                  <a:schemeClr val="tx1"/>
                </a:solidFill>
                <a:latin typeface="SAS Monospace" pitchFamily="49" charset="0"/>
              </a:defRPr>
            </a:lvl5pPr>
            <a:lvl6pPr marL="1828800" indent="457200" defTabSz="514350" eaLnBrk="0" fontAlgn="base" hangingPunct="0">
              <a:spcBef>
                <a:spcPct val="0"/>
              </a:spcBef>
              <a:spcAft>
                <a:spcPct val="0"/>
              </a:spcAft>
              <a:defRPr sz="600">
                <a:solidFill>
                  <a:schemeClr val="tx1"/>
                </a:solidFill>
                <a:latin typeface="SAS Monospace" pitchFamily="49" charset="0"/>
              </a:defRPr>
            </a:lvl6pPr>
            <a:lvl7pPr marL="2286000" indent="457200" defTabSz="514350" eaLnBrk="0" fontAlgn="base" hangingPunct="0">
              <a:spcBef>
                <a:spcPct val="0"/>
              </a:spcBef>
              <a:spcAft>
                <a:spcPct val="0"/>
              </a:spcAft>
              <a:defRPr sz="600">
                <a:solidFill>
                  <a:schemeClr val="tx1"/>
                </a:solidFill>
                <a:latin typeface="SAS Monospace" pitchFamily="49" charset="0"/>
              </a:defRPr>
            </a:lvl7pPr>
            <a:lvl8pPr marL="2743200" indent="457200" defTabSz="514350" eaLnBrk="0" fontAlgn="base" hangingPunct="0">
              <a:spcBef>
                <a:spcPct val="0"/>
              </a:spcBef>
              <a:spcAft>
                <a:spcPct val="0"/>
              </a:spcAft>
              <a:defRPr sz="600">
                <a:solidFill>
                  <a:schemeClr val="tx1"/>
                </a:solidFill>
                <a:latin typeface="SAS Monospace" pitchFamily="49" charset="0"/>
              </a:defRPr>
            </a:lvl8pPr>
            <a:lvl9pPr marL="3200400" indent="457200" defTabSz="514350" eaLnBrk="0" fontAlgn="base" hangingPunct="0">
              <a:spcBef>
                <a:spcPct val="0"/>
              </a:spcBef>
              <a:spcAft>
                <a:spcPct val="0"/>
              </a:spcAft>
              <a:defRPr sz="600">
                <a:solidFill>
                  <a:schemeClr val="tx1"/>
                </a:solidFill>
                <a:latin typeface="SAS Monospace" pitchFamily="49" charset="0"/>
              </a:defRPr>
            </a:lvl9pPr>
          </a:lstStyle>
          <a:p>
            <a:endParaRPr lang="en-US" altLang="en-US" sz="800"/>
          </a:p>
        </p:txBody>
      </p:sp>
      <p:sp>
        <p:nvSpPr>
          <p:cNvPr id="147465" name="Oval 9">
            <a:extLst>
              <a:ext uri="{FF2B5EF4-FFF2-40B4-BE49-F238E27FC236}">
                <a16:creationId xmlns:a16="http://schemas.microsoft.com/office/drawing/2014/main" id="{E2589A24-9387-4A0C-886E-48E6B38B9BBF}"/>
              </a:ext>
            </a:extLst>
          </p:cNvPr>
          <p:cNvSpPr>
            <a:spLocks noChangeArrowheads="1"/>
          </p:cNvSpPr>
          <p:nvPr/>
        </p:nvSpPr>
        <p:spPr bwMode="auto">
          <a:xfrm>
            <a:off x="6307138" y="1504950"/>
            <a:ext cx="519112" cy="2209800"/>
          </a:xfrm>
          <a:prstGeom prst="ellipse">
            <a:avLst/>
          </a:prstGeom>
          <a:noFill/>
          <a:ln w="28575" algn="ctr">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lIns="90488" tIns="44450" rIns="90488" bIns="44450">
            <a:spAutoFit/>
          </a:bodyPr>
          <a:lstStyle>
            <a:lvl1pPr defTabSz="514350">
              <a:defRPr sz="600">
                <a:solidFill>
                  <a:schemeClr val="tx1"/>
                </a:solidFill>
                <a:latin typeface="SAS Monospace" pitchFamily="49" charset="0"/>
              </a:defRPr>
            </a:lvl1pPr>
            <a:lvl2pPr defTabSz="514350">
              <a:defRPr sz="600">
                <a:solidFill>
                  <a:schemeClr val="tx1"/>
                </a:solidFill>
                <a:latin typeface="SAS Monospace" pitchFamily="49" charset="0"/>
              </a:defRPr>
            </a:lvl2pPr>
            <a:lvl3pPr defTabSz="514350">
              <a:defRPr sz="600">
                <a:solidFill>
                  <a:schemeClr val="tx1"/>
                </a:solidFill>
                <a:latin typeface="SAS Monospace" pitchFamily="49" charset="0"/>
              </a:defRPr>
            </a:lvl3pPr>
            <a:lvl4pPr defTabSz="514350">
              <a:defRPr sz="600">
                <a:solidFill>
                  <a:schemeClr val="tx1"/>
                </a:solidFill>
                <a:latin typeface="SAS Monospace" pitchFamily="49" charset="0"/>
              </a:defRPr>
            </a:lvl4pPr>
            <a:lvl5pPr defTabSz="514350">
              <a:defRPr sz="600">
                <a:solidFill>
                  <a:schemeClr val="tx1"/>
                </a:solidFill>
                <a:latin typeface="SAS Monospace" pitchFamily="49" charset="0"/>
              </a:defRPr>
            </a:lvl5pPr>
            <a:lvl6pPr marL="1828800" indent="457200" defTabSz="514350" eaLnBrk="0" fontAlgn="base" hangingPunct="0">
              <a:spcBef>
                <a:spcPct val="0"/>
              </a:spcBef>
              <a:spcAft>
                <a:spcPct val="0"/>
              </a:spcAft>
              <a:defRPr sz="600">
                <a:solidFill>
                  <a:schemeClr val="tx1"/>
                </a:solidFill>
                <a:latin typeface="SAS Monospace" pitchFamily="49" charset="0"/>
              </a:defRPr>
            </a:lvl6pPr>
            <a:lvl7pPr marL="2286000" indent="457200" defTabSz="514350" eaLnBrk="0" fontAlgn="base" hangingPunct="0">
              <a:spcBef>
                <a:spcPct val="0"/>
              </a:spcBef>
              <a:spcAft>
                <a:spcPct val="0"/>
              </a:spcAft>
              <a:defRPr sz="600">
                <a:solidFill>
                  <a:schemeClr val="tx1"/>
                </a:solidFill>
                <a:latin typeface="SAS Monospace" pitchFamily="49" charset="0"/>
              </a:defRPr>
            </a:lvl7pPr>
            <a:lvl8pPr marL="2743200" indent="457200" defTabSz="514350" eaLnBrk="0" fontAlgn="base" hangingPunct="0">
              <a:spcBef>
                <a:spcPct val="0"/>
              </a:spcBef>
              <a:spcAft>
                <a:spcPct val="0"/>
              </a:spcAft>
              <a:defRPr sz="600">
                <a:solidFill>
                  <a:schemeClr val="tx1"/>
                </a:solidFill>
                <a:latin typeface="SAS Monospace" pitchFamily="49" charset="0"/>
              </a:defRPr>
            </a:lvl8pPr>
            <a:lvl9pPr marL="3200400" indent="457200" defTabSz="514350" eaLnBrk="0" fontAlgn="base" hangingPunct="0">
              <a:spcBef>
                <a:spcPct val="0"/>
              </a:spcBef>
              <a:spcAft>
                <a:spcPct val="0"/>
              </a:spcAft>
              <a:defRPr sz="600">
                <a:solidFill>
                  <a:schemeClr val="tx1"/>
                </a:solidFill>
                <a:latin typeface="SAS Monospace" pitchFamily="49" charset="0"/>
              </a:defRPr>
            </a:lvl9pPr>
          </a:lstStyle>
          <a:p>
            <a:endParaRPr lang="en-US" altLang="en-US" sz="800"/>
          </a:p>
        </p:txBody>
      </p:sp>
      <p:sp>
        <p:nvSpPr>
          <p:cNvPr id="147466" name="Oval 11">
            <a:extLst>
              <a:ext uri="{FF2B5EF4-FFF2-40B4-BE49-F238E27FC236}">
                <a16:creationId xmlns:a16="http://schemas.microsoft.com/office/drawing/2014/main" id="{4C449386-E038-40B3-B9EA-403300EDF59F}"/>
              </a:ext>
            </a:extLst>
          </p:cNvPr>
          <p:cNvSpPr>
            <a:spLocks noChangeArrowheads="1"/>
          </p:cNvSpPr>
          <p:nvPr/>
        </p:nvSpPr>
        <p:spPr bwMode="auto">
          <a:xfrm>
            <a:off x="3190875" y="2152650"/>
            <a:ext cx="862013" cy="857250"/>
          </a:xfrm>
          <a:prstGeom prst="ellipse">
            <a:avLst/>
          </a:prstGeom>
          <a:noFill/>
          <a:ln w="28575" algn="ctr">
            <a:solidFill>
              <a:srgbClr val="00CC00"/>
            </a:solidFill>
            <a:prstDash val="sysDash"/>
            <a:round/>
            <a:headEnd/>
            <a:tailEnd/>
          </a:ln>
          <a:extLst>
            <a:ext uri="{909E8E84-426E-40DD-AFC4-6F175D3DCCD1}">
              <a14:hiddenFill xmlns:a14="http://schemas.microsoft.com/office/drawing/2010/main">
                <a:solidFill>
                  <a:srgbClr val="FFFFFF"/>
                </a:solidFill>
              </a14:hiddenFill>
            </a:ext>
          </a:extLst>
        </p:spPr>
        <p:txBody>
          <a:bodyPr lIns="90488" tIns="44450" rIns="90488" bIns="44450">
            <a:spAutoFit/>
          </a:bodyPr>
          <a:lstStyle>
            <a:lvl1pPr defTabSz="514350">
              <a:defRPr sz="600">
                <a:solidFill>
                  <a:schemeClr val="tx1"/>
                </a:solidFill>
                <a:latin typeface="SAS Monospace" pitchFamily="49" charset="0"/>
              </a:defRPr>
            </a:lvl1pPr>
            <a:lvl2pPr defTabSz="514350">
              <a:defRPr sz="600">
                <a:solidFill>
                  <a:schemeClr val="tx1"/>
                </a:solidFill>
                <a:latin typeface="SAS Monospace" pitchFamily="49" charset="0"/>
              </a:defRPr>
            </a:lvl2pPr>
            <a:lvl3pPr defTabSz="514350">
              <a:defRPr sz="600">
                <a:solidFill>
                  <a:schemeClr val="tx1"/>
                </a:solidFill>
                <a:latin typeface="SAS Monospace" pitchFamily="49" charset="0"/>
              </a:defRPr>
            </a:lvl3pPr>
            <a:lvl4pPr defTabSz="514350">
              <a:defRPr sz="600">
                <a:solidFill>
                  <a:schemeClr val="tx1"/>
                </a:solidFill>
                <a:latin typeface="SAS Monospace" pitchFamily="49" charset="0"/>
              </a:defRPr>
            </a:lvl4pPr>
            <a:lvl5pPr defTabSz="514350">
              <a:defRPr sz="600">
                <a:solidFill>
                  <a:schemeClr val="tx1"/>
                </a:solidFill>
                <a:latin typeface="SAS Monospace" pitchFamily="49" charset="0"/>
              </a:defRPr>
            </a:lvl5pPr>
            <a:lvl6pPr marL="1828800" indent="457200" defTabSz="514350" eaLnBrk="0" fontAlgn="base" hangingPunct="0">
              <a:spcBef>
                <a:spcPct val="0"/>
              </a:spcBef>
              <a:spcAft>
                <a:spcPct val="0"/>
              </a:spcAft>
              <a:defRPr sz="600">
                <a:solidFill>
                  <a:schemeClr val="tx1"/>
                </a:solidFill>
                <a:latin typeface="SAS Monospace" pitchFamily="49" charset="0"/>
              </a:defRPr>
            </a:lvl6pPr>
            <a:lvl7pPr marL="2286000" indent="457200" defTabSz="514350" eaLnBrk="0" fontAlgn="base" hangingPunct="0">
              <a:spcBef>
                <a:spcPct val="0"/>
              </a:spcBef>
              <a:spcAft>
                <a:spcPct val="0"/>
              </a:spcAft>
              <a:defRPr sz="600">
                <a:solidFill>
                  <a:schemeClr val="tx1"/>
                </a:solidFill>
                <a:latin typeface="SAS Monospace" pitchFamily="49" charset="0"/>
              </a:defRPr>
            </a:lvl7pPr>
            <a:lvl8pPr marL="2743200" indent="457200" defTabSz="514350" eaLnBrk="0" fontAlgn="base" hangingPunct="0">
              <a:spcBef>
                <a:spcPct val="0"/>
              </a:spcBef>
              <a:spcAft>
                <a:spcPct val="0"/>
              </a:spcAft>
              <a:defRPr sz="600">
                <a:solidFill>
                  <a:schemeClr val="tx1"/>
                </a:solidFill>
                <a:latin typeface="SAS Monospace" pitchFamily="49" charset="0"/>
              </a:defRPr>
            </a:lvl8pPr>
            <a:lvl9pPr marL="3200400" indent="457200" defTabSz="514350" eaLnBrk="0" fontAlgn="base" hangingPunct="0">
              <a:spcBef>
                <a:spcPct val="0"/>
              </a:spcBef>
              <a:spcAft>
                <a:spcPct val="0"/>
              </a:spcAft>
              <a:defRPr sz="600">
                <a:solidFill>
                  <a:schemeClr val="tx1"/>
                </a:solidFill>
                <a:latin typeface="SAS Monospace" pitchFamily="49" charset="0"/>
              </a:defRPr>
            </a:lvl9pPr>
          </a:lstStyle>
          <a:p>
            <a:endParaRPr lang="en-US" altLang="en-US" sz="800"/>
          </a:p>
        </p:txBody>
      </p:sp>
      <p:sp>
        <p:nvSpPr>
          <p:cNvPr id="147467" name="Oval 12">
            <a:extLst>
              <a:ext uri="{FF2B5EF4-FFF2-40B4-BE49-F238E27FC236}">
                <a16:creationId xmlns:a16="http://schemas.microsoft.com/office/drawing/2014/main" id="{A79AB646-6337-47A5-AC80-CE83C2DA384A}"/>
              </a:ext>
            </a:extLst>
          </p:cNvPr>
          <p:cNvSpPr>
            <a:spLocks noChangeArrowheads="1"/>
          </p:cNvSpPr>
          <p:nvPr/>
        </p:nvSpPr>
        <p:spPr bwMode="auto">
          <a:xfrm>
            <a:off x="4586288" y="2038350"/>
            <a:ext cx="1281112" cy="1066800"/>
          </a:xfrm>
          <a:prstGeom prst="ellipse">
            <a:avLst/>
          </a:prstGeom>
          <a:noFill/>
          <a:ln w="28575" algn="ctr">
            <a:solidFill>
              <a:srgbClr val="00CC00"/>
            </a:solidFill>
            <a:prstDash val="sysDash"/>
            <a:round/>
            <a:headEnd/>
            <a:tailEnd/>
          </a:ln>
          <a:extLst>
            <a:ext uri="{909E8E84-426E-40DD-AFC4-6F175D3DCCD1}">
              <a14:hiddenFill xmlns:a14="http://schemas.microsoft.com/office/drawing/2010/main">
                <a:solidFill>
                  <a:srgbClr val="FFFFFF"/>
                </a:solidFill>
              </a14:hiddenFill>
            </a:ext>
          </a:extLst>
        </p:spPr>
        <p:txBody>
          <a:bodyPr lIns="90488" tIns="44450" rIns="90488" bIns="44450">
            <a:spAutoFit/>
          </a:bodyPr>
          <a:lstStyle>
            <a:lvl1pPr defTabSz="514350">
              <a:defRPr sz="600">
                <a:solidFill>
                  <a:schemeClr val="tx1"/>
                </a:solidFill>
                <a:latin typeface="SAS Monospace" pitchFamily="49" charset="0"/>
              </a:defRPr>
            </a:lvl1pPr>
            <a:lvl2pPr defTabSz="514350">
              <a:defRPr sz="600">
                <a:solidFill>
                  <a:schemeClr val="tx1"/>
                </a:solidFill>
                <a:latin typeface="SAS Monospace" pitchFamily="49" charset="0"/>
              </a:defRPr>
            </a:lvl2pPr>
            <a:lvl3pPr defTabSz="514350">
              <a:defRPr sz="600">
                <a:solidFill>
                  <a:schemeClr val="tx1"/>
                </a:solidFill>
                <a:latin typeface="SAS Monospace" pitchFamily="49" charset="0"/>
              </a:defRPr>
            </a:lvl3pPr>
            <a:lvl4pPr defTabSz="514350">
              <a:defRPr sz="600">
                <a:solidFill>
                  <a:schemeClr val="tx1"/>
                </a:solidFill>
                <a:latin typeface="SAS Monospace" pitchFamily="49" charset="0"/>
              </a:defRPr>
            </a:lvl4pPr>
            <a:lvl5pPr defTabSz="514350">
              <a:defRPr sz="600">
                <a:solidFill>
                  <a:schemeClr val="tx1"/>
                </a:solidFill>
                <a:latin typeface="SAS Monospace" pitchFamily="49" charset="0"/>
              </a:defRPr>
            </a:lvl5pPr>
            <a:lvl6pPr marL="1828800" indent="457200" defTabSz="514350" eaLnBrk="0" fontAlgn="base" hangingPunct="0">
              <a:spcBef>
                <a:spcPct val="0"/>
              </a:spcBef>
              <a:spcAft>
                <a:spcPct val="0"/>
              </a:spcAft>
              <a:defRPr sz="600">
                <a:solidFill>
                  <a:schemeClr val="tx1"/>
                </a:solidFill>
                <a:latin typeface="SAS Monospace" pitchFamily="49" charset="0"/>
              </a:defRPr>
            </a:lvl6pPr>
            <a:lvl7pPr marL="2286000" indent="457200" defTabSz="514350" eaLnBrk="0" fontAlgn="base" hangingPunct="0">
              <a:spcBef>
                <a:spcPct val="0"/>
              </a:spcBef>
              <a:spcAft>
                <a:spcPct val="0"/>
              </a:spcAft>
              <a:defRPr sz="600">
                <a:solidFill>
                  <a:schemeClr val="tx1"/>
                </a:solidFill>
                <a:latin typeface="SAS Monospace" pitchFamily="49" charset="0"/>
              </a:defRPr>
            </a:lvl7pPr>
            <a:lvl8pPr marL="2743200" indent="457200" defTabSz="514350" eaLnBrk="0" fontAlgn="base" hangingPunct="0">
              <a:spcBef>
                <a:spcPct val="0"/>
              </a:spcBef>
              <a:spcAft>
                <a:spcPct val="0"/>
              </a:spcAft>
              <a:defRPr sz="600">
                <a:solidFill>
                  <a:schemeClr val="tx1"/>
                </a:solidFill>
                <a:latin typeface="SAS Monospace" pitchFamily="49" charset="0"/>
              </a:defRPr>
            </a:lvl8pPr>
            <a:lvl9pPr marL="3200400" indent="457200" defTabSz="514350" eaLnBrk="0" fontAlgn="base" hangingPunct="0">
              <a:spcBef>
                <a:spcPct val="0"/>
              </a:spcBef>
              <a:spcAft>
                <a:spcPct val="0"/>
              </a:spcAft>
              <a:defRPr sz="600">
                <a:solidFill>
                  <a:schemeClr val="tx1"/>
                </a:solidFill>
                <a:latin typeface="SAS Monospace" pitchFamily="49" charset="0"/>
              </a:defRPr>
            </a:lvl9pPr>
          </a:lstStyle>
          <a:p>
            <a:endParaRPr lang="en-US" altLang="en-US" sz="800"/>
          </a:p>
        </p:txBody>
      </p:sp>
      <p:sp>
        <p:nvSpPr>
          <p:cNvPr id="147468" name="Oval 13">
            <a:extLst>
              <a:ext uri="{FF2B5EF4-FFF2-40B4-BE49-F238E27FC236}">
                <a16:creationId xmlns:a16="http://schemas.microsoft.com/office/drawing/2014/main" id="{22953504-14EA-4964-A433-632BF28C967D}"/>
              </a:ext>
            </a:extLst>
          </p:cNvPr>
          <p:cNvSpPr>
            <a:spLocks noChangeArrowheads="1"/>
          </p:cNvSpPr>
          <p:nvPr/>
        </p:nvSpPr>
        <p:spPr bwMode="auto">
          <a:xfrm>
            <a:off x="3938588" y="1581150"/>
            <a:ext cx="266700" cy="2209800"/>
          </a:xfrm>
          <a:prstGeom prst="ellipse">
            <a:avLst/>
          </a:prstGeom>
          <a:noFill/>
          <a:ln w="28575" algn="ctr">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lIns="90488" tIns="44450" rIns="90488" bIns="44450">
            <a:spAutoFit/>
          </a:bodyPr>
          <a:lstStyle>
            <a:lvl1pPr defTabSz="514350">
              <a:defRPr sz="600">
                <a:solidFill>
                  <a:schemeClr val="tx1"/>
                </a:solidFill>
                <a:latin typeface="SAS Monospace" pitchFamily="49" charset="0"/>
              </a:defRPr>
            </a:lvl1pPr>
            <a:lvl2pPr defTabSz="514350">
              <a:defRPr sz="600">
                <a:solidFill>
                  <a:schemeClr val="tx1"/>
                </a:solidFill>
                <a:latin typeface="SAS Monospace" pitchFamily="49" charset="0"/>
              </a:defRPr>
            </a:lvl2pPr>
            <a:lvl3pPr defTabSz="514350">
              <a:defRPr sz="600">
                <a:solidFill>
                  <a:schemeClr val="tx1"/>
                </a:solidFill>
                <a:latin typeface="SAS Monospace" pitchFamily="49" charset="0"/>
              </a:defRPr>
            </a:lvl3pPr>
            <a:lvl4pPr defTabSz="514350">
              <a:defRPr sz="600">
                <a:solidFill>
                  <a:schemeClr val="tx1"/>
                </a:solidFill>
                <a:latin typeface="SAS Monospace" pitchFamily="49" charset="0"/>
              </a:defRPr>
            </a:lvl4pPr>
            <a:lvl5pPr defTabSz="514350">
              <a:defRPr sz="600">
                <a:solidFill>
                  <a:schemeClr val="tx1"/>
                </a:solidFill>
                <a:latin typeface="SAS Monospace" pitchFamily="49" charset="0"/>
              </a:defRPr>
            </a:lvl5pPr>
            <a:lvl6pPr marL="1828800" indent="457200" defTabSz="514350" eaLnBrk="0" fontAlgn="base" hangingPunct="0">
              <a:spcBef>
                <a:spcPct val="0"/>
              </a:spcBef>
              <a:spcAft>
                <a:spcPct val="0"/>
              </a:spcAft>
              <a:defRPr sz="600">
                <a:solidFill>
                  <a:schemeClr val="tx1"/>
                </a:solidFill>
                <a:latin typeface="SAS Monospace" pitchFamily="49" charset="0"/>
              </a:defRPr>
            </a:lvl6pPr>
            <a:lvl7pPr marL="2286000" indent="457200" defTabSz="514350" eaLnBrk="0" fontAlgn="base" hangingPunct="0">
              <a:spcBef>
                <a:spcPct val="0"/>
              </a:spcBef>
              <a:spcAft>
                <a:spcPct val="0"/>
              </a:spcAft>
              <a:defRPr sz="600">
                <a:solidFill>
                  <a:schemeClr val="tx1"/>
                </a:solidFill>
                <a:latin typeface="SAS Monospace" pitchFamily="49" charset="0"/>
              </a:defRPr>
            </a:lvl7pPr>
            <a:lvl8pPr marL="2743200" indent="457200" defTabSz="514350" eaLnBrk="0" fontAlgn="base" hangingPunct="0">
              <a:spcBef>
                <a:spcPct val="0"/>
              </a:spcBef>
              <a:spcAft>
                <a:spcPct val="0"/>
              </a:spcAft>
              <a:defRPr sz="600">
                <a:solidFill>
                  <a:schemeClr val="tx1"/>
                </a:solidFill>
                <a:latin typeface="SAS Monospace" pitchFamily="49" charset="0"/>
              </a:defRPr>
            </a:lvl8pPr>
            <a:lvl9pPr marL="3200400" indent="457200" defTabSz="514350" eaLnBrk="0" fontAlgn="base" hangingPunct="0">
              <a:spcBef>
                <a:spcPct val="0"/>
              </a:spcBef>
              <a:spcAft>
                <a:spcPct val="0"/>
              </a:spcAft>
              <a:defRPr sz="600">
                <a:solidFill>
                  <a:schemeClr val="tx1"/>
                </a:solidFill>
                <a:latin typeface="SAS Monospace" pitchFamily="49" charset="0"/>
              </a:defRPr>
            </a:lvl9pPr>
          </a:lstStyle>
          <a:p>
            <a:endParaRPr lang="en-US" altLang="en-US" sz="800"/>
          </a:p>
        </p:txBody>
      </p:sp>
      <p:sp>
        <p:nvSpPr>
          <p:cNvPr id="147469" name="Oval 14">
            <a:extLst>
              <a:ext uri="{FF2B5EF4-FFF2-40B4-BE49-F238E27FC236}">
                <a16:creationId xmlns:a16="http://schemas.microsoft.com/office/drawing/2014/main" id="{988BCADD-42E2-48E2-9A1F-1F222A8D9A93}"/>
              </a:ext>
            </a:extLst>
          </p:cNvPr>
          <p:cNvSpPr>
            <a:spLocks noChangeArrowheads="1"/>
          </p:cNvSpPr>
          <p:nvPr/>
        </p:nvSpPr>
        <p:spPr bwMode="auto">
          <a:xfrm>
            <a:off x="1196975" y="2143125"/>
            <a:ext cx="862013" cy="857250"/>
          </a:xfrm>
          <a:prstGeom prst="ellipse">
            <a:avLst/>
          </a:prstGeom>
          <a:noFill/>
          <a:ln w="28575" algn="ctr">
            <a:solidFill>
              <a:srgbClr val="00CC00"/>
            </a:solidFill>
            <a:prstDash val="sysDash"/>
            <a:round/>
            <a:headEnd/>
            <a:tailEnd/>
          </a:ln>
          <a:extLst>
            <a:ext uri="{909E8E84-426E-40DD-AFC4-6F175D3DCCD1}">
              <a14:hiddenFill xmlns:a14="http://schemas.microsoft.com/office/drawing/2010/main">
                <a:solidFill>
                  <a:srgbClr val="FFFFFF"/>
                </a:solidFill>
              </a14:hiddenFill>
            </a:ext>
          </a:extLst>
        </p:spPr>
        <p:txBody>
          <a:bodyPr lIns="90488" tIns="44450" rIns="90488" bIns="44450">
            <a:spAutoFit/>
          </a:bodyPr>
          <a:lstStyle>
            <a:lvl1pPr defTabSz="514350">
              <a:defRPr sz="600">
                <a:solidFill>
                  <a:schemeClr val="tx1"/>
                </a:solidFill>
                <a:latin typeface="SAS Monospace" pitchFamily="49" charset="0"/>
              </a:defRPr>
            </a:lvl1pPr>
            <a:lvl2pPr defTabSz="514350">
              <a:defRPr sz="600">
                <a:solidFill>
                  <a:schemeClr val="tx1"/>
                </a:solidFill>
                <a:latin typeface="SAS Monospace" pitchFamily="49" charset="0"/>
              </a:defRPr>
            </a:lvl2pPr>
            <a:lvl3pPr defTabSz="514350">
              <a:defRPr sz="600">
                <a:solidFill>
                  <a:schemeClr val="tx1"/>
                </a:solidFill>
                <a:latin typeface="SAS Monospace" pitchFamily="49" charset="0"/>
              </a:defRPr>
            </a:lvl3pPr>
            <a:lvl4pPr defTabSz="514350">
              <a:defRPr sz="600">
                <a:solidFill>
                  <a:schemeClr val="tx1"/>
                </a:solidFill>
                <a:latin typeface="SAS Monospace" pitchFamily="49" charset="0"/>
              </a:defRPr>
            </a:lvl4pPr>
            <a:lvl5pPr defTabSz="514350">
              <a:defRPr sz="600">
                <a:solidFill>
                  <a:schemeClr val="tx1"/>
                </a:solidFill>
                <a:latin typeface="SAS Monospace" pitchFamily="49" charset="0"/>
              </a:defRPr>
            </a:lvl5pPr>
            <a:lvl6pPr marL="1828800" indent="457200" defTabSz="514350" eaLnBrk="0" fontAlgn="base" hangingPunct="0">
              <a:spcBef>
                <a:spcPct val="0"/>
              </a:spcBef>
              <a:spcAft>
                <a:spcPct val="0"/>
              </a:spcAft>
              <a:defRPr sz="600">
                <a:solidFill>
                  <a:schemeClr val="tx1"/>
                </a:solidFill>
                <a:latin typeface="SAS Monospace" pitchFamily="49" charset="0"/>
              </a:defRPr>
            </a:lvl6pPr>
            <a:lvl7pPr marL="2286000" indent="457200" defTabSz="514350" eaLnBrk="0" fontAlgn="base" hangingPunct="0">
              <a:spcBef>
                <a:spcPct val="0"/>
              </a:spcBef>
              <a:spcAft>
                <a:spcPct val="0"/>
              </a:spcAft>
              <a:defRPr sz="600">
                <a:solidFill>
                  <a:schemeClr val="tx1"/>
                </a:solidFill>
                <a:latin typeface="SAS Monospace" pitchFamily="49" charset="0"/>
              </a:defRPr>
            </a:lvl7pPr>
            <a:lvl8pPr marL="2743200" indent="457200" defTabSz="514350" eaLnBrk="0" fontAlgn="base" hangingPunct="0">
              <a:spcBef>
                <a:spcPct val="0"/>
              </a:spcBef>
              <a:spcAft>
                <a:spcPct val="0"/>
              </a:spcAft>
              <a:defRPr sz="600">
                <a:solidFill>
                  <a:schemeClr val="tx1"/>
                </a:solidFill>
                <a:latin typeface="SAS Monospace" pitchFamily="49" charset="0"/>
              </a:defRPr>
            </a:lvl8pPr>
            <a:lvl9pPr marL="3200400" indent="457200" defTabSz="514350" eaLnBrk="0" fontAlgn="base" hangingPunct="0">
              <a:spcBef>
                <a:spcPct val="0"/>
              </a:spcBef>
              <a:spcAft>
                <a:spcPct val="0"/>
              </a:spcAft>
              <a:defRPr sz="600">
                <a:solidFill>
                  <a:schemeClr val="tx1"/>
                </a:solidFill>
                <a:latin typeface="SAS Monospace" pitchFamily="49" charset="0"/>
              </a:defRPr>
            </a:lvl9pPr>
          </a:lstStyle>
          <a:p>
            <a:endParaRPr lang="en-US" altLang="en-US" sz="80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Title 1">
            <a:extLst>
              <a:ext uri="{FF2B5EF4-FFF2-40B4-BE49-F238E27FC236}">
                <a16:creationId xmlns:a16="http://schemas.microsoft.com/office/drawing/2014/main" id="{5E69926F-F226-44B7-A2DE-9EEF83B7FC78}"/>
              </a:ext>
            </a:extLst>
          </p:cNvPr>
          <p:cNvSpPr>
            <a:spLocks noGrp="1" noChangeArrowheads="1"/>
          </p:cNvSpPr>
          <p:nvPr>
            <p:ph type="title" idx="4294967295"/>
          </p:nvPr>
        </p:nvSpPr>
        <p:spPr/>
        <p:txBody>
          <a:bodyPr/>
          <a:lstStyle/>
          <a:p>
            <a:pPr eaLnBrk="1" hangingPunct="1"/>
            <a:r>
              <a:rPr lang="en-US" altLang="en-US" sz="4500" b="1">
                <a:solidFill>
                  <a:srgbClr val="0000FF"/>
                </a:solidFill>
              </a:rPr>
              <a:t>Introduction to GARCH</a:t>
            </a:r>
            <a:endParaRPr lang="en-US" altLang="en-US" sz="4500"/>
          </a:p>
        </p:txBody>
      </p:sp>
      <p:sp>
        <p:nvSpPr>
          <p:cNvPr id="148483" name="Content Placeholder 2">
            <a:extLst>
              <a:ext uri="{FF2B5EF4-FFF2-40B4-BE49-F238E27FC236}">
                <a16:creationId xmlns:a16="http://schemas.microsoft.com/office/drawing/2014/main" id="{FD025772-4A71-4578-B64E-3AE674363FC5}"/>
              </a:ext>
            </a:extLst>
          </p:cNvPr>
          <p:cNvSpPr>
            <a:spLocks noGrp="1" noChangeArrowheads="1"/>
          </p:cNvSpPr>
          <p:nvPr>
            <p:ph idx="4294967295"/>
          </p:nvPr>
        </p:nvSpPr>
        <p:spPr>
          <a:xfrm>
            <a:off x="533400" y="1200150"/>
            <a:ext cx="8077200" cy="3394075"/>
          </a:xfrm>
        </p:spPr>
        <p:txBody>
          <a:bodyPr/>
          <a:lstStyle/>
          <a:p>
            <a:pPr lvl="1" algn="just" eaLnBrk="1" hangingPunct="1">
              <a:buClr>
                <a:schemeClr val="tx1"/>
              </a:buClr>
              <a:buFont typeface="Wingdings" panose="05000000000000000000" pitchFamily="2" charset="2"/>
              <a:buChar char="v"/>
            </a:pPr>
            <a:r>
              <a:rPr lang="en-US" altLang="en-US" sz="3000" b="1">
                <a:solidFill>
                  <a:srgbClr val="FF3300"/>
                </a:solidFill>
              </a:rPr>
              <a:t>Leverage Effect</a:t>
            </a:r>
            <a:r>
              <a:rPr lang="en-US" altLang="en-US" sz="3000"/>
              <a:t>: Company's use of borrowed funds to finance its assets and when return on capital employed exceeds the cost of the debt extra profit goes to the shareholders, increasing their return on equity (Source of Asymmetry)</a:t>
            </a:r>
          </a:p>
        </p:txBody>
      </p:sp>
      <p:sp>
        <p:nvSpPr>
          <p:cNvPr id="9" name="Date Placeholder 8">
            <a:extLst>
              <a:ext uri="{FF2B5EF4-FFF2-40B4-BE49-F238E27FC236}">
                <a16:creationId xmlns:a16="http://schemas.microsoft.com/office/drawing/2014/main" id="{F874B411-D3C9-4A01-8D9E-38DCEA19BA34}"/>
              </a:ext>
            </a:extLst>
          </p:cNvPr>
          <p:cNvSpPr>
            <a:spLocks noGrp="1"/>
          </p:cNvSpPr>
          <p:nvPr>
            <p:ph type="dt" sz="quarter" idx="10"/>
          </p:nvPr>
        </p:nvSpPr>
        <p:spPr/>
        <p:txBody>
          <a:bodyPr/>
          <a:lstStyle/>
          <a:p>
            <a:pPr>
              <a:defRPr/>
            </a:pPr>
            <a:r>
              <a:rPr lang="en-US"/>
              <a:t>RNSengupta, DoMS, IIT Kanpur, INDIA</a:t>
            </a:r>
          </a:p>
        </p:txBody>
      </p:sp>
      <p:sp>
        <p:nvSpPr>
          <p:cNvPr id="148485" name="Slide Number Placeholder 9">
            <a:extLst>
              <a:ext uri="{FF2B5EF4-FFF2-40B4-BE49-F238E27FC236}">
                <a16:creationId xmlns:a16="http://schemas.microsoft.com/office/drawing/2014/main" id="{1DFFF311-00C9-4DB8-AD1E-85F33046D50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FDD59C2C-7509-46EB-B924-16DB489A838C}" type="slidenum">
              <a:rPr lang="en-US" altLang="en-US" sz="1000"/>
              <a:pPr>
                <a:spcBef>
                  <a:spcPct val="0"/>
                </a:spcBef>
                <a:buFontTx/>
                <a:buNone/>
              </a:pPr>
              <a:t>53</a:t>
            </a:fld>
            <a:endParaRPr lang="en-US" altLang="en-US" sz="1000"/>
          </a:p>
        </p:txBody>
      </p:sp>
      <p:sp>
        <p:nvSpPr>
          <p:cNvPr id="11" name="Footer Placeholder 10">
            <a:extLst>
              <a:ext uri="{FF2B5EF4-FFF2-40B4-BE49-F238E27FC236}">
                <a16:creationId xmlns:a16="http://schemas.microsoft.com/office/drawing/2014/main" id="{E79A2189-07E8-4B38-9370-7F0BE685ED39}"/>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Title 1">
            <a:extLst>
              <a:ext uri="{FF2B5EF4-FFF2-40B4-BE49-F238E27FC236}">
                <a16:creationId xmlns:a16="http://schemas.microsoft.com/office/drawing/2014/main" id="{C3587AD6-3509-4F9B-A6CB-A662403C980B}"/>
              </a:ext>
            </a:extLst>
          </p:cNvPr>
          <p:cNvSpPr>
            <a:spLocks noGrp="1" noChangeArrowheads="1"/>
          </p:cNvSpPr>
          <p:nvPr>
            <p:ph type="title" idx="4294967295"/>
          </p:nvPr>
        </p:nvSpPr>
        <p:spPr/>
        <p:txBody>
          <a:bodyPr/>
          <a:lstStyle/>
          <a:p>
            <a:pPr eaLnBrk="1" hangingPunct="1"/>
            <a:r>
              <a:rPr lang="en-US" altLang="en-US" sz="4500" b="1">
                <a:solidFill>
                  <a:srgbClr val="0000FF"/>
                </a:solidFill>
              </a:rPr>
              <a:t>Volatility Clustering</a:t>
            </a:r>
          </a:p>
        </p:txBody>
      </p:sp>
      <p:sp>
        <p:nvSpPr>
          <p:cNvPr id="149507" name="Text Placeholder 6">
            <a:extLst>
              <a:ext uri="{FF2B5EF4-FFF2-40B4-BE49-F238E27FC236}">
                <a16:creationId xmlns:a16="http://schemas.microsoft.com/office/drawing/2014/main" id="{FFBE8617-C36A-4001-9DB4-0F8A2E717581}"/>
              </a:ext>
            </a:extLst>
          </p:cNvPr>
          <p:cNvSpPr>
            <a:spLocks noGrp="1" noChangeArrowheads="1"/>
          </p:cNvSpPr>
          <p:nvPr>
            <p:ph type="body" sz="half" idx="4294967295"/>
          </p:nvPr>
        </p:nvSpPr>
        <p:spPr>
          <a:xfrm>
            <a:off x="457200" y="1200150"/>
            <a:ext cx="4648200" cy="3394075"/>
          </a:xfrm>
        </p:spPr>
        <p:txBody>
          <a:bodyPr/>
          <a:lstStyle/>
          <a:p>
            <a:pPr algn="just" eaLnBrk="1" hangingPunct="1">
              <a:buClr>
                <a:schemeClr val="tx1"/>
              </a:buClr>
              <a:buFont typeface="Wingdings" panose="05000000000000000000" pitchFamily="2" charset="2"/>
              <a:buChar char="§"/>
            </a:pPr>
            <a:r>
              <a:rPr lang="en-US" altLang="en-US" sz="1800" b="1">
                <a:solidFill>
                  <a:srgbClr val="FF3300"/>
                </a:solidFill>
              </a:rPr>
              <a:t>Strong Autocorrelation of squared returns</a:t>
            </a:r>
            <a:r>
              <a:rPr lang="en-US" altLang="en-US" sz="1800"/>
              <a:t>.</a:t>
            </a:r>
          </a:p>
          <a:p>
            <a:pPr algn="just" eaLnBrk="1" hangingPunct="1">
              <a:buFont typeface="Wingdings" panose="05000000000000000000" pitchFamily="2" charset="2"/>
              <a:buChar char="§"/>
            </a:pPr>
            <a:r>
              <a:rPr lang="en-US" altLang="en-US" sz="1800"/>
              <a:t>Very pronounced in Intra-day data.</a:t>
            </a:r>
          </a:p>
          <a:p>
            <a:pPr algn="just" eaLnBrk="1" hangingPunct="1">
              <a:buFont typeface="Wingdings" panose="05000000000000000000" pitchFamily="2" charset="2"/>
              <a:buChar char="§"/>
            </a:pPr>
            <a:r>
              <a:rPr lang="en-US" altLang="en-US" sz="1800"/>
              <a:t>A basic test is </a:t>
            </a:r>
            <a:r>
              <a:rPr lang="en-US" altLang="en-US" sz="1800" b="1">
                <a:solidFill>
                  <a:srgbClr val="FF3300"/>
                </a:solidFill>
              </a:rPr>
              <a:t>Box-Pierce LM</a:t>
            </a:r>
            <a:r>
              <a:rPr lang="en-US" altLang="en-US" sz="1800"/>
              <a:t> test.</a:t>
            </a:r>
          </a:p>
          <a:p>
            <a:pPr algn="just" eaLnBrk="1" hangingPunct="1">
              <a:buFont typeface="Wingdings" panose="05000000000000000000" pitchFamily="2" charset="2"/>
              <a:buChar char="§"/>
            </a:pPr>
            <a:r>
              <a:rPr lang="en-US" altLang="en-US" sz="1800"/>
              <a:t>However, Volatility Clustering may still be present even though the data does not show strong autocorrelation</a:t>
            </a:r>
          </a:p>
          <a:p>
            <a:pPr algn="just" eaLnBrk="1" hangingPunct="1">
              <a:buFont typeface="Wingdings" panose="05000000000000000000" pitchFamily="2" charset="2"/>
              <a:buChar char="§"/>
            </a:pPr>
            <a:r>
              <a:rPr lang="en-US" altLang="en-US" sz="1800"/>
              <a:t>Cause maybe </a:t>
            </a:r>
            <a:r>
              <a:rPr lang="en-US" altLang="en-US" sz="1800" b="1">
                <a:solidFill>
                  <a:srgbClr val="FF3300"/>
                </a:solidFill>
              </a:rPr>
              <a:t>negative skewness</a:t>
            </a:r>
            <a:r>
              <a:rPr lang="en-US" altLang="en-US" sz="1800"/>
              <a:t> &amp; </a:t>
            </a:r>
            <a:r>
              <a:rPr lang="en-US" altLang="en-US" sz="1800" b="1">
                <a:solidFill>
                  <a:srgbClr val="FF3300"/>
                </a:solidFill>
              </a:rPr>
              <a:t>extreme excess  kurtosis</a:t>
            </a:r>
            <a:r>
              <a:rPr lang="en-US" altLang="en-US" sz="1800"/>
              <a:t> on particular stocks.</a:t>
            </a:r>
          </a:p>
        </p:txBody>
      </p:sp>
      <p:pic>
        <p:nvPicPr>
          <p:cNvPr id="149508" name="Content Placeholder 9" descr="2.jpg">
            <a:extLst>
              <a:ext uri="{FF2B5EF4-FFF2-40B4-BE49-F238E27FC236}">
                <a16:creationId xmlns:a16="http://schemas.microsoft.com/office/drawing/2014/main" id="{A187AE90-BB9F-4F87-A772-882BCF702C10}"/>
              </a:ext>
            </a:extLst>
          </p:cNvPr>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5257800" y="1200150"/>
            <a:ext cx="3657600" cy="3122613"/>
          </a:xfrm>
        </p:spPr>
      </p:pic>
      <p:sp>
        <p:nvSpPr>
          <p:cNvPr id="9" name="Date Placeholder 8">
            <a:extLst>
              <a:ext uri="{FF2B5EF4-FFF2-40B4-BE49-F238E27FC236}">
                <a16:creationId xmlns:a16="http://schemas.microsoft.com/office/drawing/2014/main" id="{60CEC3B8-C841-4774-8D3E-5A61150702D2}"/>
              </a:ext>
            </a:extLst>
          </p:cNvPr>
          <p:cNvSpPr>
            <a:spLocks noGrp="1"/>
          </p:cNvSpPr>
          <p:nvPr>
            <p:ph type="dt" sz="quarter" idx="10"/>
          </p:nvPr>
        </p:nvSpPr>
        <p:spPr/>
        <p:txBody>
          <a:bodyPr/>
          <a:lstStyle/>
          <a:p>
            <a:pPr>
              <a:defRPr/>
            </a:pPr>
            <a:r>
              <a:rPr lang="en-US"/>
              <a:t>RNSengupta, DoMS, IIT Kanpur, INDIA</a:t>
            </a:r>
          </a:p>
        </p:txBody>
      </p:sp>
      <p:sp>
        <p:nvSpPr>
          <p:cNvPr id="149510" name="Slide Number Placeholder 9">
            <a:extLst>
              <a:ext uri="{FF2B5EF4-FFF2-40B4-BE49-F238E27FC236}">
                <a16:creationId xmlns:a16="http://schemas.microsoft.com/office/drawing/2014/main" id="{5A19E455-61E7-494C-A742-D77B53C2D87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90C9EC83-AD99-4408-B353-EFDCA51B1EBC}" type="slidenum">
              <a:rPr lang="en-US" altLang="en-US" sz="1000"/>
              <a:pPr>
                <a:spcBef>
                  <a:spcPct val="0"/>
                </a:spcBef>
                <a:buFontTx/>
                <a:buNone/>
              </a:pPr>
              <a:t>54</a:t>
            </a:fld>
            <a:endParaRPr lang="en-US" altLang="en-US" sz="1000"/>
          </a:p>
        </p:txBody>
      </p:sp>
      <p:sp>
        <p:nvSpPr>
          <p:cNvPr id="11" name="Footer Placeholder 10">
            <a:extLst>
              <a:ext uri="{FF2B5EF4-FFF2-40B4-BE49-F238E27FC236}">
                <a16:creationId xmlns:a16="http://schemas.microsoft.com/office/drawing/2014/main" id="{D996B31D-AF27-4F26-AB00-08CE33EB0086}"/>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Text Placeholder 4">
            <a:extLst>
              <a:ext uri="{FF2B5EF4-FFF2-40B4-BE49-F238E27FC236}">
                <a16:creationId xmlns:a16="http://schemas.microsoft.com/office/drawing/2014/main" id="{831B8197-3ADD-49D5-9AE9-9CDCF303425F}"/>
              </a:ext>
            </a:extLst>
          </p:cNvPr>
          <p:cNvSpPr>
            <a:spLocks noGrp="1" noChangeArrowheads="1"/>
          </p:cNvSpPr>
          <p:nvPr>
            <p:ph type="body" idx="4294967295"/>
          </p:nvPr>
        </p:nvSpPr>
        <p:spPr>
          <a:xfrm>
            <a:off x="1066800" y="1025525"/>
            <a:ext cx="2513013" cy="550863"/>
          </a:xfrm>
        </p:spPr>
        <p:txBody>
          <a:bodyPr anchor="b"/>
          <a:lstStyle/>
          <a:p>
            <a:pPr marL="0" indent="0" algn="ctr" eaLnBrk="1" hangingPunct="1">
              <a:buFontTx/>
              <a:buNone/>
            </a:pPr>
            <a:r>
              <a:rPr lang="en-US" altLang="en-US" sz="1500" b="1"/>
              <a:t>Autocorrelation for Return Series</a:t>
            </a:r>
          </a:p>
        </p:txBody>
      </p:sp>
      <p:sp>
        <p:nvSpPr>
          <p:cNvPr id="150531" name="Text Placeholder 6">
            <a:extLst>
              <a:ext uri="{FF2B5EF4-FFF2-40B4-BE49-F238E27FC236}">
                <a16:creationId xmlns:a16="http://schemas.microsoft.com/office/drawing/2014/main" id="{641F78BE-6227-4D71-B386-606C29807BCB}"/>
              </a:ext>
            </a:extLst>
          </p:cNvPr>
          <p:cNvSpPr>
            <a:spLocks noGrp="1" noChangeArrowheads="1"/>
          </p:cNvSpPr>
          <p:nvPr>
            <p:ph type="body" sz="half" idx="4294967295"/>
          </p:nvPr>
        </p:nvSpPr>
        <p:spPr>
          <a:xfrm>
            <a:off x="4686300" y="1028700"/>
            <a:ext cx="3032125" cy="549275"/>
          </a:xfrm>
        </p:spPr>
        <p:txBody>
          <a:bodyPr anchor="b"/>
          <a:lstStyle/>
          <a:p>
            <a:pPr marL="0" indent="0" algn="ctr" eaLnBrk="1" hangingPunct="1">
              <a:buFontTx/>
              <a:buNone/>
            </a:pPr>
            <a:r>
              <a:rPr lang="en-US" altLang="en-US" sz="1500" b="1"/>
              <a:t>Autocorrelation for Squared Return Series</a:t>
            </a:r>
          </a:p>
        </p:txBody>
      </p:sp>
      <p:sp>
        <p:nvSpPr>
          <p:cNvPr id="150532" name="Title 3">
            <a:extLst>
              <a:ext uri="{FF2B5EF4-FFF2-40B4-BE49-F238E27FC236}">
                <a16:creationId xmlns:a16="http://schemas.microsoft.com/office/drawing/2014/main" id="{A97881D7-1670-4FA4-B90F-C6D84C224ECA}"/>
              </a:ext>
            </a:extLst>
          </p:cNvPr>
          <p:cNvSpPr>
            <a:spLocks noGrp="1" noChangeArrowheads="1"/>
          </p:cNvSpPr>
          <p:nvPr>
            <p:ph type="title" idx="4294967295"/>
          </p:nvPr>
        </p:nvSpPr>
        <p:spPr/>
        <p:txBody>
          <a:bodyPr/>
          <a:lstStyle/>
          <a:p>
            <a:pPr eaLnBrk="1" hangingPunct="1"/>
            <a:r>
              <a:rPr lang="en-US" altLang="en-US" sz="3000" b="1">
                <a:solidFill>
                  <a:srgbClr val="0000FF"/>
                </a:solidFill>
              </a:rPr>
              <a:t>Presence of Autocorrelation</a:t>
            </a:r>
            <a:r>
              <a:rPr lang="en-IN" altLang="en-US" sz="3000" b="1">
                <a:solidFill>
                  <a:schemeClr val="tx1"/>
                </a:solidFill>
                <a:cs typeface="Arial" panose="020B0604020202020204" pitchFamily="34" charset="0"/>
              </a:rPr>
              <a:t> : </a:t>
            </a:r>
            <a:r>
              <a:rPr lang="en-IN" altLang="en-US" sz="3000" b="1">
                <a:solidFill>
                  <a:srgbClr val="FF3300"/>
                </a:solidFill>
                <a:cs typeface="Arial" panose="020B0604020202020204" pitchFamily="34" charset="0"/>
              </a:rPr>
              <a:t>Example # 57</a:t>
            </a:r>
            <a:endParaRPr lang="en-US" altLang="en-US" sz="3000" b="1">
              <a:solidFill>
                <a:srgbClr val="0000FF"/>
              </a:solidFill>
            </a:endParaRPr>
          </a:p>
        </p:txBody>
      </p:sp>
      <p:sp>
        <p:nvSpPr>
          <p:cNvPr id="39941" name="TextBox 10">
            <a:extLst>
              <a:ext uri="{FF2B5EF4-FFF2-40B4-BE49-F238E27FC236}">
                <a16:creationId xmlns:a16="http://schemas.microsoft.com/office/drawing/2014/main" id="{DC3C5AF1-3E60-4288-9C0F-53D3C25FAF96}"/>
              </a:ext>
            </a:extLst>
          </p:cNvPr>
          <p:cNvSpPr txBox="1">
            <a:spLocks noChangeArrowheads="1"/>
          </p:cNvSpPr>
          <p:nvPr/>
        </p:nvSpPr>
        <p:spPr bwMode="auto">
          <a:xfrm>
            <a:off x="5543550" y="4286250"/>
            <a:ext cx="1885950" cy="207963"/>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en-US" altLang="en-US" sz="750">
                <a:solidFill>
                  <a:srgbClr val="C00000"/>
                </a:solidFill>
              </a:rPr>
              <a:t>High  Autocorrelation</a:t>
            </a:r>
          </a:p>
        </p:txBody>
      </p:sp>
      <p:pic>
        <p:nvPicPr>
          <p:cNvPr id="150534" name="Content Placeholder 14" descr="3.jpg">
            <a:extLst>
              <a:ext uri="{FF2B5EF4-FFF2-40B4-BE49-F238E27FC236}">
                <a16:creationId xmlns:a16="http://schemas.microsoft.com/office/drawing/2014/main" id="{A5086BC9-71B8-41A4-8AD3-2021533C4DA7}"/>
              </a:ext>
            </a:extLst>
          </p:cNvPr>
          <p:cNvPicPr>
            <a:picLocks noGrp="1" noChangeAspect="1" noChangeArrowheads="1"/>
          </p:cNvPicPr>
          <p:nvPr>
            <p:ph sz="quarter" idx="4294967295"/>
          </p:nvPr>
        </p:nvPicPr>
        <p:blipFill>
          <a:blip r:embed="rId2">
            <a:extLst>
              <a:ext uri="{28A0092B-C50C-407E-A947-70E740481C1C}">
                <a14:useLocalDpi xmlns:a14="http://schemas.microsoft.com/office/drawing/2010/main" val="0"/>
              </a:ext>
            </a:extLst>
          </a:blip>
          <a:srcRect/>
          <a:stretch>
            <a:fillRect/>
          </a:stretch>
        </p:blipFill>
        <p:spPr>
          <a:xfrm>
            <a:off x="828675" y="1576388"/>
            <a:ext cx="3257550" cy="2400300"/>
          </a:xfrm>
        </p:spPr>
      </p:pic>
      <p:pic>
        <p:nvPicPr>
          <p:cNvPr id="150535" name="Content Placeholder 15" descr="sq returns.jpg">
            <a:extLst>
              <a:ext uri="{FF2B5EF4-FFF2-40B4-BE49-F238E27FC236}">
                <a16:creationId xmlns:a16="http://schemas.microsoft.com/office/drawing/2014/main" id="{00F1CB85-6B1D-4E5F-875B-B29A9C9ED1B7}"/>
              </a:ext>
            </a:extLst>
          </p:cNvPr>
          <p:cNvPicPr>
            <a:picLocks noGrp="1" noChangeAspect="1" noChangeArrowheads="1"/>
          </p:cNvPicPr>
          <p:nvPr>
            <p:ph sz="quarter" idx="4294967295"/>
          </p:nvPr>
        </p:nvPicPr>
        <p:blipFill>
          <a:blip r:embed="rId3">
            <a:extLst>
              <a:ext uri="{28A0092B-C50C-407E-A947-70E740481C1C}">
                <a14:useLocalDpi xmlns:a14="http://schemas.microsoft.com/office/drawing/2010/main" val="0"/>
              </a:ext>
            </a:extLst>
          </a:blip>
          <a:srcRect/>
          <a:stretch>
            <a:fillRect/>
          </a:stretch>
        </p:blipFill>
        <p:spPr>
          <a:xfrm>
            <a:off x="4638675" y="1646238"/>
            <a:ext cx="3352800" cy="2286000"/>
          </a:xfrm>
        </p:spPr>
      </p:pic>
      <p:cxnSp>
        <p:nvCxnSpPr>
          <p:cNvPr id="18" name="Straight Arrow Connector 17">
            <a:extLst>
              <a:ext uri="{FF2B5EF4-FFF2-40B4-BE49-F238E27FC236}">
                <a16:creationId xmlns:a16="http://schemas.microsoft.com/office/drawing/2014/main" id="{E5650832-AFAB-43B1-8F87-F328B121A3BD}"/>
              </a:ext>
            </a:extLst>
          </p:cNvPr>
          <p:cNvCxnSpPr/>
          <p:nvPr/>
        </p:nvCxnSpPr>
        <p:spPr>
          <a:xfrm rot="10800000">
            <a:off x="4914900" y="3543300"/>
            <a:ext cx="1028700" cy="628650"/>
          </a:xfrm>
          <a:prstGeom prst="straightConnector1">
            <a:avLst/>
          </a:prstGeom>
          <a:ln>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EF25CF23-6495-440F-BCD6-AAC86BEB9A70}"/>
              </a:ext>
            </a:extLst>
          </p:cNvPr>
          <p:cNvCxnSpPr/>
          <p:nvPr/>
        </p:nvCxnSpPr>
        <p:spPr>
          <a:xfrm rot="16200000" flipV="1">
            <a:off x="5457825" y="3686175"/>
            <a:ext cx="628650" cy="342900"/>
          </a:xfrm>
          <a:prstGeom prst="straightConnector1">
            <a:avLst/>
          </a:prstGeom>
          <a:ln>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F999CCCE-042A-4C60-907E-C4B6E1C67E1A}"/>
              </a:ext>
            </a:extLst>
          </p:cNvPr>
          <p:cNvCxnSpPr/>
          <p:nvPr/>
        </p:nvCxnSpPr>
        <p:spPr>
          <a:xfrm flipV="1">
            <a:off x="5943600" y="3543300"/>
            <a:ext cx="1028700" cy="628650"/>
          </a:xfrm>
          <a:prstGeom prst="straightConnector1">
            <a:avLst/>
          </a:prstGeom>
          <a:ln>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11" name="Striped Right Arrow 10">
            <a:extLst>
              <a:ext uri="{FF2B5EF4-FFF2-40B4-BE49-F238E27FC236}">
                <a16:creationId xmlns:a16="http://schemas.microsoft.com/office/drawing/2014/main" id="{0F177E03-008E-445A-B31A-522C21272703}"/>
              </a:ext>
            </a:extLst>
          </p:cNvPr>
          <p:cNvSpPr/>
          <p:nvPr/>
        </p:nvSpPr>
        <p:spPr>
          <a:xfrm>
            <a:off x="4171950" y="1257300"/>
            <a:ext cx="742950" cy="400050"/>
          </a:xfrm>
          <a:prstGeom prst="stripedRightArrow">
            <a:avLst/>
          </a:prstGeom>
          <a:solidFill>
            <a:schemeClr val="bg1"/>
          </a:solidFill>
          <a:ln>
            <a:solidFill>
              <a:srgbClr val="F8F8F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450" dirty="0">
              <a:solidFill>
                <a:schemeClr val="bg1"/>
              </a:solidFill>
            </a:endParaRPr>
          </a:p>
        </p:txBody>
      </p:sp>
      <p:sp>
        <p:nvSpPr>
          <p:cNvPr id="8" name="Date Placeholder 7">
            <a:extLst>
              <a:ext uri="{FF2B5EF4-FFF2-40B4-BE49-F238E27FC236}">
                <a16:creationId xmlns:a16="http://schemas.microsoft.com/office/drawing/2014/main" id="{1378E21C-26F2-4562-9551-07E03EAD7EB8}"/>
              </a:ext>
            </a:extLst>
          </p:cNvPr>
          <p:cNvSpPr>
            <a:spLocks noGrp="1"/>
          </p:cNvSpPr>
          <p:nvPr>
            <p:ph type="dt" sz="quarter" idx="10"/>
          </p:nvPr>
        </p:nvSpPr>
        <p:spPr/>
        <p:txBody>
          <a:bodyPr/>
          <a:lstStyle/>
          <a:p>
            <a:pPr>
              <a:defRPr/>
            </a:pPr>
            <a:r>
              <a:rPr lang="en-US"/>
              <a:t>RNSengupta, DoMS, IIT Kanpur, INDIA</a:t>
            </a:r>
          </a:p>
        </p:txBody>
      </p:sp>
      <p:sp>
        <p:nvSpPr>
          <p:cNvPr id="150541" name="Slide Number Placeholder 8">
            <a:extLst>
              <a:ext uri="{FF2B5EF4-FFF2-40B4-BE49-F238E27FC236}">
                <a16:creationId xmlns:a16="http://schemas.microsoft.com/office/drawing/2014/main" id="{61C22201-F4AF-42F5-B45B-74EB86FE7B5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8972DBA2-6267-4954-B7AB-26A97489BF79}" type="slidenum">
              <a:rPr lang="en-US" altLang="en-US" sz="1000"/>
              <a:pPr>
                <a:spcBef>
                  <a:spcPct val="0"/>
                </a:spcBef>
                <a:buFontTx/>
                <a:buNone/>
              </a:pPr>
              <a:t>55</a:t>
            </a:fld>
            <a:endParaRPr lang="en-US" altLang="en-US" sz="1000"/>
          </a:p>
        </p:txBody>
      </p:sp>
      <p:sp>
        <p:nvSpPr>
          <p:cNvPr id="10" name="Footer Placeholder 9">
            <a:extLst>
              <a:ext uri="{FF2B5EF4-FFF2-40B4-BE49-F238E27FC236}">
                <a16:creationId xmlns:a16="http://schemas.microsoft.com/office/drawing/2014/main" id="{6972A163-CB17-49F9-9179-DC1C88E7A6AA}"/>
              </a:ext>
            </a:extLst>
          </p:cNvPr>
          <p:cNvSpPr>
            <a:spLocks noGrp="1"/>
          </p:cNvSpPr>
          <p:nvPr>
            <p:ph type="ftr" sz="quarter" idx="11"/>
          </p:nvPr>
        </p:nvSpPr>
        <p:spPr/>
        <p:txBody>
          <a:bodyPr/>
          <a:lstStyle/>
          <a:p>
            <a:pPr>
              <a:defRPr/>
            </a:pPr>
            <a:r>
              <a:rPr lang="en-US"/>
              <a:t>TIME SERIES MODELS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0"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edge">
                                      <p:cBhvr>
                                        <p:cTn id="7" dur="3000"/>
                                        <p:tgtEl>
                                          <p:spTgt spid="18"/>
                                        </p:tgtEl>
                                      </p:cBhvr>
                                    </p:animEffect>
                                  </p:childTnLst>
                                </p:cTn>
                              </p:par>
                            </p:childTnLst>
                          </p:cTn>
                        </p:par>
                        <p:par>
                          <p:cTn id="8" fill="hold" nodeType="afterGroup">
                            <p:stCondLst>
                              <p:cond delay="3000"/>
                            </p:stCondLst>
                            <p:childTnLst>
                              <p:par>
                                <p:cTn id="9" presetID="20" presetClass="entr" presetSubtype="0"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edge">
                                      <p:cBhvr>
                                        <p:cTn id="11" dur="3000"/>
                                        <p:tgtEl>
                                          <p:spTgt spid="21"/>
                                        </p:tgtEl>
                                      </p:cBhvr>
                                    </p:animEffect>
                                  </p:childTnLst>
                                </p:cTn>
                              </p:par>
                            </p:childTnLst>
                          </p:cTn>
                        </p:par>
                        <p:par>
                          <p:cTn id="12" fill="hold" nodeType="afterGroup">
                            <p:stCondLst>
                              <p:cond delay="6000"/>
                            </p:stCondLst>
                            <p:childTnLst>
                              <p:par>
                                <p:cTn id="13" presetID="20" presetClass="entr" presetSubtype="0" fill="hold" nodeType="after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wedge">
                                      <p:cBhvr>
                                        <p:cTn id="15" dur="3000"/>
                                        <p:tgtEl>
                                          <p:spTgt spid="23"/>
                                        </p:tgtEl>
                                      </p:cBhvr>
                                    </p:animEffect>
                                  </p:childTnLst>
                                </p:cTn>
                              </p:par>
                            </p:childTnLst>
                          </p:cTn>
                        </p:par>
                        <p:par>
                          <p:cTn id="16" fill="hold" nodeType="afterGroup">
                            <p:stCondLst>
                              <p:cond delay="9000"/>
                            </p:stCondLst>
                            <p:childTnLst>
                              <p:par>
                                <p:cTn id="17" presetID="20" presetClass="entr" presetSubtype="0" fill="hold" grpId="0" nodeType="afterEffect">
                                  <p:stCondLst>
                                    <p:cond delay="0"/>
                                  </p:stCondLst>
                                  <p:childTnLst>
                                    <p:set>
                                      <p:cBhvr>
                                        <p:cTn id="18" dur="1" fill="hold">
                                          <p:stCondLst>
                                            <p:cond delay="0"/>
                                          </p:stCondLst>
                                        </p:cTn>
                                        <p:tgtEl>
                                          <p:spTgt spid="39941"/>
                                        </p:tgtEl>
                                        <p:attrNameLst>
                                          <p:attrName>style.visibility</p:attrName>
                                        </p:attrNameLst>
                                      </p:cBhvr>
                                      <p:to>
                                        <p:strVal val="visible"/>
                                      </p:to>
                                    </p:set>
                                    <p:animEffect transition="in" filter="wedge">
                                      <p:cBhvr>
                                        <p:cTn id="19" dur="3000"/>
                                        <p:tgtEl>
                                          <p:spTgt spid="399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1"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Title 9">
            <a:extLst>
              <a:ext uri="{FF2B5EF4-FFF2-40B4-BE49-F238E27FC236}">
                <a16:creationId xmlns:a16="http://schemas.microsoft.com/office/drawing/2014/main" id="{3786441B-87AA-4810-AB8C-BC365749CEE8}"/>
              </a:ext>
            </a:extLst>
          </p:cNvPr>
          <p:cNvSpPr>
            <a:spLocks noGrp="1" noChangeArrowheads="1"/>
          </p:cNvSpPr>
          <p:nvPr>
            <p:ph type="title" idx="4294967295"/>
          </p:nvPr>
        </p:nvSpPr>
        <p:spPr/>
        <p:txBody>
          <a:bodyPr/>
          <a:lstStyle/>
          <a:p>
            <a:r>
              <a:rPr lang="en-US" altLang="en-US" sz="4000" b="1">
                <a:solidFill>
                  <a:srgbClr val="0000FF"/>
                </a:solidFill>
              </a:rPr>
              <a:t>Leverage Effect</a:t>
            </a:r>
          </a:p>
        </p:txBody>
      </p:sp>
      <p:sp>
        <p:nvSpPr>
          <p:cNvPr id="151555" name="Content Placeholder 10">
            <a:extLst>
              <a:ext uri="{FF2B5EF4-FFF2-40B4-BE49-F238E27FC236}">
                <a16:creationId xmlns:a16="http://schemas.microsoft.com/office/drawing/2014/main" id="{E14E3131-110E-4673-AF78-B106D8667C8F}"/>
              </a:ext>
            </a:extLst>
          </p:cNvPr>
          <p:cNvSpPr>
            <a:spLocks noGrp="1" noChangeArrowheads="1"/>
          </p:cNvSpPr>
          <p:nvPr>
            <p:ph idx="4294967295"/>
          </p:nvPr>
        </p:nvSpPr>
        <p:spPr>
          <a:xfrm>
            <a:off x="457200" y="1200150"/>
            <a:ext cx="8458200" cy="3394075"/>
          </a:xfrm>
        </p:spPr>
        <p:txBody>
          <a:bodyPr/>
          <a:lstStyle/>
          <a:p>
            <a:pPr algn="just">
              <a:buClr>
                <a:schemeClr val="tx1"/>
              </a:buClr>
              <a:buFont typeface="Wingdings" panose="05000000000000000000" pitchFamily="2" charset="2"/>
              <a:buChar char="§"/>
            </a:pPr>
            <a:r>
              <a:rPr lang="en-US" altLang="en-US" sz="2500"/>
              <a:t>In Equity markets it is observed that the volatility is higher in a falling market than in a rising market</a:t>
            </a:r>
          </a:p>
          <a:p>
            <a:pPr algn="just">
              <a:buClr>
                <a:schemeClr val="tx1"/>
              </a:buClr>
              <a:buFont typeface="Wingdings" panose="05000000000000000000" pitchFamily="2" charset="2"/>
              <a:buChar char="§"/>
            </a:pPr>
            <a:r>
              <a:rPr lang="en-US" altLang="en-US" sz="2500" b="1">
                <a:solidFill>
                  <a:srgbClr val="FF0000"/>
                </a:solidFill>
              </a:rPr>
              <a:t>Leverage Effect</a:t>
            </a:r>
            <a:r>
              <a:rPr lang="en-US" altLang="en-US" sz="2500"/>
              <a:t>  : </a:t>
            </a:r>
          </a:p>
          <a:p>
            <a:pPr lvl="1" algn="just">
              <a:buFont typeface="Wingdings" panose="05000000000000000000" pitchFamily="2" charset="2"/>
              <a:buChar char="v"/>
            </a:pPr>
            <a:r>
              <a:rPr lang="en-US" altLang="en-US" sz="2500"/>
              <a:t>Cause of implied volatility skew in equity markets</a:t>
            </a:r>
          </a:p>
          <a:p>
            <a:pPr lvl="1" algn="just">
              <a:buFont typeface="Wingdings" panose="05000000000000000000" pitchFamily="2" charset="2"/>
              <a:buChar char="v"/>
            </a:pPr>
            <a:r>
              <a:rPr lang="en-US" altLang="en-US" sz="2500"/>
              <a:t>Implies Asymmetry in volatility clustering</a:t>
            </a:r>
          </a:p>
          <a:p>
            <a:pPr algn="just">
              <a:buClr>
                <a:schemeClr val="tx1"/>
              </a:buClr>
              <a:buFont typeface="Wingdings" panose="05000000000000000000" pitchFamily="2" charset="2"/>
              <a:buChar char="§"/>
            </a:pPr>
            <a:r>
              <a:rPr lang="en-US" altLang="en-US" sz="2500" b="1">
                <a:solidFill>
                  <a:srgbClr val="FF0000"/>
                </a:solidFill>
              </a:rPr>
              <a:t>EGARCH / AGARCH</a:t>
            </a:r>
            <a:r>
              <a:rPr lang="en-US" altLang="en-US" sz="2500"/>
              <a:t> capture this effect</a:t>
            </a:r>
          </a:p>
        </p:txBody>
      </p:sp>
      <p:sp>
        <p:nvSpPr>
          <p:cNvPr id="9" name="Date Placeholder 8">
            <a:extLst>
              <a:ext uri="{FF2B5EF4-FFF2-40B4-BE49-F238E27FC236}">
                <a16:creationId xmlns:a16="http://schemas.microsoft.com/office/drawing/2014/main" id="{6A058D4A-E189-41DB-9CA2-1191B5AEA3E6}"/>
              </a:ext>
            </a:extLst>
          </p:cNvPr>
          <p:cNvSpPr>
            <a:spLocks noGrp="1"/>
          </p:cNvSpPr>
          <p:nvPr>
            <p:ph type="dt" sz="quarter" idx="10"/>
          </p:nvPr>
        </p:nvSpPr>
        <p:spPr/>
        <p:txBody>
          <a:bodyPr/>
          <a:lstStyle/>
          <a:p>
            <a:pPr>
              <a:defRPr/>
            </a:pPr>
            <a:r>
              <a:rPr lang="en-US"/>
              <a:t>RNSengupta, DoMS, IIT Kanpur, INDIA</a:t>
            </a:r>
          </a:p>
        </p:txBody>
      </p:sp>
      <p:sp>
        <p:nvSpPr>
          <p:cNvPr id="151557" name="Slide Number Placeholder 9">
            <a:extLst>
              <a:ext uri="{FF2B5EF4-FFF2-40B4-BE49-F238E27FC236}">
                <a16:creationId xmlns:a16="http://schemas.microsoft.com/office/drawing/2014/main" id="{0886D314-4498-41AB-81C5-8F3B497161E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5FD64D85-CEF9-45BF-967A-492F733AEA09}" type="slidenum">
              <a:rPr lang="en-US" altLang="en-US" sz="1000"/>
              <a:pPr>
                <a:spcBef>
                  <a:spcPct val="0"/>
                </a:spcBef>
                <a:buFontTx/>
                <a:buNone/>
              </a:pPr>
              <a:t>56</a:t>
            </a:fld>
            <a:endParaRPr lang="en-US" altLang="en-US" sz="1000"/>
          </a:p>
        </p:txBody>
      </p:sp>
      <p:sp>
        <p:nvSpPr>
          <p:cNvPr id="12" name="Footer Placeholder 11">
            <a:extLst>
              <a:ext uri="{FF2B5EF4-FFF2-40B4-BE49-F238E27FC236}">
                <a16:creationId xmlns:a16="http://schemas.microsoft.com/office/drawing/2014/main" id="{4D092F78-5ADE-45A5-89E7-733821B13AF9}"/>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Title 1">
            <a:extLst>
              <a:ext uri="{FF2B5EF4-FFF2-40B4-BE49-F238E27FC236}">
                <a16:creationId xmlns:a16="http://schemas.microsoft.com/office/drawing/2014/main" id="{AB3AD8A5-E1C5-4239-9D1F-8CF6D045E28C}"/>
              </a:ext>
            </a:extLst>
          </p:cNvPr>
          <p:cNvSpPr>
            <a:spLocks noGrp="1" noChangeArrowheads="1"/>
          </p:cNvSpPr>
          <p:nvPr>
            <p:ph type="title" idx="4294967295"/>
          </p:nvPr>
        </p:nvSpPr>
        <p:spPr/>
        <p:txBody>
          <a:bodyPr/>
          <a:lstStyle/>
          <a:p>
            <a:r>
              <a:rPr lang="en-US" altLang="en-US" sz="4500" b="1">
                <a:solidFill>
                  <a:srgbClr val="0000FF"/>
                </a:solidFill>
              </a:rPr>
              <a:t>General Equations </a:t>
            </a:r>
          </a:p>
        </p:txBody>
      </p:sp>
      <p:sp>
        <p:nvSpPr>
          <p:cNvPr id="152579" name="Content Placeholder 2">
            <a:extLst>
              <a:ext uri="{FF2B5EF4-FFF2-40B4-BE49-F238E27FC236}">
                <a16:creationId xmlns:a16="http://schemas.microsoft.com/office/drawing/2014/main" id="{F70EBF0E-8247-4198-BCB2-92776496B09B}"/>
              </a:ext>
            </a:extLst>
          </p:cNvPr>
          <p:cNvSpPr>
            <a:spLocks noGrp="1" noChangeArrowheads="1"/>
          </p:cNvSpPr>
          <p:nvPr>
            <p:ph idx="4294967295"/>
          </p:nvPr>
        </p:nvSpPr>
        <p:spPr>
          <a:xfrm>
            <a:off x="381000" y="1200150"/>
            <a:ext cx="8382000" cy="3394075"/>
          </a:xfrm>
        </p:spPr>
        <p:txBody>
          <a:bodyPr/>
          <a:lstStyle/>
          <a:p>
            <a:pPr algn="just">
              <a:buFont typeface="Wingdings" panose="05000000000000000000" pitchFamily="2" charset="2"/>
              <a:buChar char="§"/>
            </a:pPr>
            <a:r>
              <a:rPr lang="en-US" altLang="en-US" sz="2500"/>
              <a:t>Conditional Mean Equation</a:t>
            </a:r>
          </a:p>
          <a:p>
            <a:pPr lvl="1" algn="just">
              <a:buFont typeface="Wingdings" panose="05000000000000000000" pitchFamily="2" charset="2"/>
              <a:buChar char="v"/>
            </a:pPr>
            <a:r>
              <a:rPr lang="en-US" altLang="en-US" sz="2500"/>
              <a:t>Simple Linear regression provides a model for conditional mean of a return process</a:t>
            </a:r>
          </a:p>
          <a:p>
            <a:pPr algn="just">
              <a:buFont typeface="Wingdings" panose="05000000000000000000" pitchFamily="2" charset="2"/>
              <a:buChar char="§"/>
            </a:pPr>
            <a:r>
              <a:rPr lang="en-US" altLang="en-US" sz="2500"/>
              <a:t>Conditional Variance Equation</a:t>
            </a:r>
          </a:p>
          <a:p>
            <a:pPr lvl="1" algn="just">
              <a:buFont typeface="Wingdings" panose="05000000000000000000" pitchFamily="2" charset="2"/>
              <a:buChar char="v"/>
            </a:pPr>
            <a:r>
              <a:rPr lang="en-US" altLang="en-US" sz="2500"/>
              <a:t>Describes the evolution of conditional variance of the unexpected return process.</a:t>
            </a:r>
          </a:p>
          <a:p>
            <a:pPr lvl="1" algn="just">
              <a:buFont typeface="Wingdings" panose="05000000000000000000" pitchFamily="2" charset="2"/>
              <a:buChar char="v"/>
            </a:pPr>
            <a:r>
              <a:rPr lang="en-US" altLang="en-US" sz="2500"/>
              <a:t>V</a:t>
            </a:r>
            <a:r>
              <a:rPr lang="en-US" altLang="en-US" sz="2500" baseline="-25000"/>
              <a:t>t</a:t>
            </a:r>
            <a:r>
              <a:rPr lang="en-US" altLang="en-US" sz="2500"/>
              <a:t>(</a:t>
            </a:r>
            <a:r>
              <a:rPr lang="el-GR" altLang="en-US" sz="2500"/>
              <a:t>ε</a:t>
            </a:r>
            <a:r>
              <a:rPr lang="en-US" altLang="en-US" sz="2500" baseline="-25000"/>
              <a:t>t</a:t>
            </a:r>
            <a:r>
              <a:rPr lang="en-US" altLang="en-US" sz="2500"/>
              <a:t>) = </a:t>
            </a:r>
            <a:r>
              <a:rPr lang="el-GR" altLang="en-US" sz="2500"/>
              <a:t>σ</a:t>
            </a:r>
            <a:r>
              <a:rPr lang="en-US" altLang="en-US" sz="2500" baseline="30000"/>
              <a:t>2</a:t>
            </a:r>
            <a:r>
              <a:rPr lang="en-US" altLang="en-US" sz="2500" baseline="-25000"/>
              <a:t>t</a:t>
            </a:r>
            <a:r>
              <a:rPr lang="en-US" altLang="en-US" sz="2500"/>
              <a:t> : Error process has time varying variance.</a:t>
            </a:r>
            <a:endParaRPr lang="en-US" altLang="en-US" sz="2500" baseline="-25000"/>
          </a:p>
          <a:p>
            <a:pPr lvl="1" algn="just">
              <a:buFont typeface="Wingdings" panose="05000000000000000000" pitchFamily="2" charset="2"/>
              <a:buChar char="v"/>
            </a:pPr>
            <a:r>
              <a:rPr lang="el-GR" altLang="en-US" sz="2500"/>
              <a:t>ε</a:t>
            </a:r>
            <a:r>
              <a:rPr lang="en-US" altLang="en-US" sz="2500" baseline="-25000"/>
              <a:t>t</a:t>
            </a:r>
            <a:r>
              <a:rPr lang="en-US" altLang="en-US" sz="2500"/>
              <a:t> : Unexpected return</a:t>
            </a:r>
          </a:p>
        </p:txBody>
      </p:sp>
      <p:sp>
        <p:nvSpPr>
          <p:cNvPr id="9" name="Date Placeholder 8">
            <a:extLst>
              <a:ext uri="{FF2B5EF4-FFF2-40B4-BE49-F238E27FC236}">
                <a16:creationId xmlns:a16="http://schemas.microsoft.com/office/drawing/2014/main" id="{1EAEAA43-FD38-460B-83F8-EF933F1B3877}"/>
              </a:ext>
            </a:extLst>
          </p:cNvPr>
          <p:cNvSpPr>
            <a:spLocks noGrp="1"/>
          </p:cNvSpPr>
          <p:nvPr>
            <p:ph type="dt" sz="quarter" idx="10"/>
          </p:nvPr>
        </p:nvSpPr>
        <p:spPr/>
        <p:txBody>
          <a:bodyPr/>
          <a:lstStyle/>
          <a:p>
            <a:pPr>
              <a:defRPr/>
            </a:pPr>
            <a:r>
              <a:rPr lang="en-US"/>
              <a:t>RNSengupta, DoMS, IIT Kanpur, INDIA</a:t>
            </a:r>
          </a:p>
        </p:txBody>
      </p:sp>
      <p:sp>
        <p:nvSpPr>
          <p:cNvPr id="152581" name="Slide Number Placeholder 9">
            <a:extLst>
              <a:ext uri="{FF2B5EF4-FFF2-40B4-BE49-F238E27FC236}">
                <a16:creationId xmlns:a16="http://schemas.microsoft.com/office/drawing/2014/main" id="{0773AFB8-1B24-441D-B92B-A62716C3673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0FE998B8-C96A-430A-95DE-DDDC026749A3}" type="slidenum">
              <a:rPr lang="en-US" altLang="en-US" sz="1000"/>
              <a:pPr>
                <a:spcBef>
                  <a:spcPct val="0"/>
                </a:spcBef>
                <a:buFontTx/>
                <a:buNone/>
              </a:pPr>
              <a:t>57</a:t>
            </a:fld>
            <a:endParaRPr lang="en-US" altLang="en-US" sz="1000"/>
          </a:p>
        </p:txBody>
      </p:sp>
      <p:sp>
        <p:nvSpPr>
          <p:cNvPr id="11" name="Footer Placeholder 10">
            <a:extLst>
              <a:ext uri="{FF2B5EF4-FFF2-40B4-BE49-F238E27FC236}">
                <a16:creationId xmlns:a16="http://schemas.microsoft.com/office/drawing/2014/main" id="{1593B637-B5BC-4C62-B4A0-5806DA92811B}"/>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Title 1">
            <a:extLst>
              <a:ext uri="{FF2B5EF4-FFF2-40B4-BE49-F238E27FC236}">
                <a16:creationId xmlns:a16="http://schemas.microsoft.com/office/drawing/2014/main" id="{95ED44B8-62B5-4338-81D8-D84423CF859F}"/>
              </a:ext>
            </a:extLst>
          </p:cNvPr>
          <p:cNvSpPr>
            <a:spLocks noGrp="1" noChangeArrowheads="1"/>
          </p:cNvSpPr>
          <p:nvPr>
            <p:ph type="title" idx="4294967295"/>
          </p:nvPr>
        </p:nvSpPr>
        <p:spPr/>
        <p:txBody>
          <a:bodyPr/>
          <a:lstStyle/>
          <a:p>
            <a:r>
              <a:rPr lang="en-US" altLang="en-US" sz="2200" b="1">
                <a:solidFill>
                  <a:srgbClr val="0000FF"/>
                </a:solidFill>
              </a:rPr>
              <a:t>Autoregressive Conditional Heteroscedasticity (ARCH)</a:t>
            </a:r>
          </a:p>
        </p:txBody>
      </p:sp>
      <p:sp>
        <p:nvSpPr>
          <p:cNvPr id="163843" name="Content Placeholder 2">
            <a:extLst>
              <a:ext uri="{FF2B5EF4-FFF2-40B4-BE49-F238E27FC236}">
                <a16:creationId xmlns:a16="http://schemas.microsoft.com/office/drawing/2014/main" id="{48D0BC7D-5FE9-4115-BA42-B40DD08C3968}"/>
              </a:ext>
            </a:extLst>
          </p:cNvPr>
          <p:cNvSpPr>
            <a:spLocks noGrp="1" noChangeArrowheads="1"/>
          </p:cNvSpPr>
          <p:nvPr>
            <p:ph idx="4294967295"/>
          </p:nvPr>
        </p:nvSpPr>
        <p:spPr>
          <a:xfrm>
            <a:off x="457200" y="1200150"/>
            <a:ext cx="8305800" cy="3394075"/>
          </a:xfrm>
        </p:spPr>
        <p:txBody>
          <a:bodyPr/>
          <a:lstStyle/>
          <a:p>
            <a:pPr algn="just">
              <a:buFont typeface="Wingdings" panose="05000000000000000000" pitchFamily="2" charset="2"/>
              <a:buChar char="§"/>
            </a:pPr>
            <a:r>
              <a:rPr lang="en-US" altLang="en-US" sz="3000"/>
              <a:t>The </a:t>
            </a:r>
            <a:r>
              <a:rPr lang="en-US" altLang="en-US" sz="3000" b="1">
                <a:solidFill>
                  <a:srgbClr val="FF3300"/>
                </a:solidFill>
              </a:rPr>
              <a:t>ARCH(p)</a:t>
            </a:r>
            <a:r>
              <a:rPr lang="en-US" altLang="en-US" sz="3000"/>
              <a:t> process captures the </a:t>
            </a:r>
            <a:r>
              <a:rPr lang="en-US" altLang="en-US" sz="3000" b="1">
                <a:solidFill>
                  <a:srgbClr val="FF3300"/>
                </a:solidFill>
              </a:rPr>
              <a:t>conditional heteroscedasticity</a:t>
            </a:r>
            <a:r>
              <a:rPr lang="en-US" altLang="en-US" sz="3000"/>
              <a:t> of financial returns by assuming that present </a:t>
            </a:r>
            <a:r>
              <a:rPr lang="en-US" altLang="en-US" sz="3000" b="1">
                <a:solidFill>
                  <a:srgbClr val="FF3300"/>
                </a:solidFill>
              </a:rPr>
              <a:t>conditional variance</a:t>
            </a:r>
            <a:r>
              <a:rPr lang="en-US" altLang="en-US" sz="3000"/>
              <a:t> is the weighted average of past squared unexpected return</a:t>
            </a:r>
          </a:p>
          <a:p>
            <a:pPr algn="just">
              <a:buFont typeface="Wingdings" panose="05000000000000000000" pitchFamily="2" charset="2"/>
              <a:buChar char="§"/>
            </a:pPr>
            <a:r>
              <a:rPr lang="el-GR" altLang="en-US" sz="3000"/>
              <a:t>σ</a:t>
            </a:r>
            <a:r>
              <a:rPr lang="en-US" altLang="en-US" sz="3000" baseline="30000"/>
              <a:t>2</a:t>
            </a:r>
            <a:r>
              <a:rPr lang="en-US" altLang="en-US" sz="3000" baseline="-25000"/>
              <a:t>t  </a:t>
            </a:r>
            <a:r>
              <a:rPr lang="en-US" altLang="en-US" sz="3000"/>
              <a:t>= </a:t>
            </a:r>
            <a:r>
              <a:rPr lang="el-GR" altLang="en-US" sz="3000"/>
              <a:t>α</a:t>
            </a:r>
            <a:r>
              <a:rPr lang="en-US" altLang="en-US" sz="3000" baseline="-25000"/>
              <a:t>0</a:t>
            </a:r>
            <a:r>
              <a:rPr lang="en-US" altLang="en-US" sz="3000"/>
              <a:t> + </a:t>
            </a:r>
            <a:r>
              <a:rPr lang="el-GR" altLang="en-US" sz="3000"/>
              <a:t>α</a:t>
            </a:r>
            <a:r>
              <a:rPr lang="en-US" altLang="en-US" sz="3000" baseline="-25000"/>
              <a:t>1</a:t>
            </a:r>
            <a:r>
              <a:rPr lang="el-GR" altLang="en-US" sz="3000"/>
              <a:t>ε</a:t>
            </a:r>
            <a:r>
              <a:rPr lang="en-US" altLang="en-US" sz="3000" baseline="30000"/>
              <a:t>2</a:t>
            </a:r>
            <a:r>
              <a:rPr lang="en-US" altLang="en-US" sz="3000" baseline="-25000"/>
              <a:t>t-1</a:t>
            </a:r>
            <a:r>
              <a:rPr lang="en-US" altLang="en-US" sz="3000"/>
              <a:t> + … + </a:t>
            </a:r>
            <a:r>
              <a:rPr lang="el-GR" altLang="en-US" sz="3000"/>
              <a:t>α</a:t>
            </a:r>
            <a:r>
              <a:rPr lang="en-US" altLang="en-US" sz="3000" baseline="-25000"/>
              <a:t>p</a:t>
            </a:r>
            <a:r>
              <a:rPr lang="el-GR" altLang="en-US" sz="3000"/>
              <a:t>ε</a:t>
            </a:r>
            <a:r>
              <a:rPr lang="en-US" altLang="en-US" sz="3000" baseline="30000"/>
              <a:t>2</a:t>
            </a:r>
            <a:r>
              <a:rPr lang="en-US" altLang="en-US" sz="3000" baseline="-25000"/>
              <a:t>t-p</a:t>
            </a:r>
            <a:r>
              <a:rPr lang="en-US" altLang="en-US" sz="3000"/>
              <a:t> </a:t>
            </a:r>
          </a:p>
          <a:p>
            <a:pPr algn="just">
              <a:buFont typeface="Wingdings" panose="05000000000000000000" pitchFamily="2" charset="2"/>
              <a:buChar char="§"/>
            </a:pPr>
            <a:r>
              <a:rPr lang="el-GR" altLang="en-US" sz="3000"/>
              <a:t>α</a:t>
            </a:r>
            <a:r>
              <a:rPr lang="en-US" altLang="en-US" sz="3000" baseline="-25000"/>
              <a:t>0</a:t>
            </a:r>
            <a:r>
              <a:rPr lang="en-US" altLang="en-US" sz="3000"/>
              <a:t> &gt; 0, </a:t>
            </a:r>
            <a:r>
              <a:rPr lang="el-GR" altLang="en-US" sz="3000"/>
              <a:t>α</a:t>
            </a:r>
            <a:r>
              <a:rPr lang="en-US" altLang="en-US" sz="3000" baseline="-25000"/>
              <a:t>1</a:t>
            </a:r>
            <a:r>
              <a:rPr lang="en-US" altLang="en-US" sz="3000"/>
              <a:t>,…,</a:t>
            </a:r>
            <a:r>
              <a:rPr lang="el-GR" altLang="en-US" sz="3000"/>
              <a:t>α</a:t>
            </a:r>
            <a:r>
              <a:rPr lang="en-US" altLang="en-US" sz="3000" baseline="-25000"/>
              <a:t>p</a:t>
            </a:r>
            <a:r>
              <a:rPr lang="en-US" altLang="en-US" sz="3000"/>
              <a:t>&gt;=0</a:t>
            </a:r>
          </a:p>
        </p:txBody>
      </p:sp>
      <p:sp>
        <p:nvSpPr>
          <p:cNvPr id="9" name="Date Placeholder 8">
            <a:extLst>
              <a:ext uri="{FF2B5EF4-FFF2-40B4-BE49-F238E27FC236}">
                <a16:creationId xmlns:a16="http://schemas.microsoft.com/office/drawing/2014/main" id="{9BD7800B-CD12-41DC-ABC6-5FEBAF2AEE30}"/>
              </a:ext>
            </a:extLst>
          </p:cNvPr>
          <p:cNvSpPr>
            <a:spLocks noGrp="1"/>
          </p:cNvSpPr>
          <p:nvPr>
            <p:ph type="dt" sz="quarter" idx="10"/>
          </p:nvPr>
        </p:nvSpPr>
        <p:spPr/>
        <p:txBody>
          <a:bodyPr/>
          <a:lstStyle/>
          <a:p>
            <a:pPr>
              <a:defRPr/>
            </a:pPr>
            <a:r>
              <a:rPr lang="en-US"/>
              <a:t>RNSengupta, DoMS, IIT Kanpur, INDIA</a:t>
            </a:r>
          </a:p>
        </p:txBody>
      </p:sp>
      <p:sp>
        <p:nvSpPr>
          <p:cNvPr id="163845" name="Slide Number Placeholder 9">
            <a:extLst>
              <a:ext uri="{FF2B5EF4-FFF2-40B4-BE49-F238E27FC236}">
                <a16:creationId xmlns:a16="http://schemas.microsoft.com/office/drawing/2014/main" id="{CE65DDE6-A02A-4B31-A84B-F6688E638B3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FA3537D7-83B0-4A66-804C-175FAC960DF6}" type="slidenum">
              <a:rPr lang="en-US" altLang="en-US" sz="1000"/>
              <a:pPr>
                <a:spcBef>
                  <a:spcPct val="0"/>
                </a:spcBef>
                <a:buFontTx/>
                <a:buNone/>
              </a:pPr>
              <a:t>58</a:t>
            </a:fld>
            <a:endParaRPr lang="en-US" altLang="en-US" sz="1000"/>
          </a:p>
        </p:txBody>
      </p:sp>
      <p:sp>
        <p:nvSpPr>
          <p:cNvPr id="11" name="Footer Placeholder 10">
            <a:extLst>
              <a:ext uri="{FF2B5EF4-FFF2-40B4-BE49-F238E27FC236}">
                <a16:creationId xmlns:a16="http://schemas.microsoft.com/office/drawing/2014/main" id="{171188D6-BB2B-4000-8E9A-057536D1FAF4}"/>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Title 1">
            <a:extLst>
              <a:ext uri="{FF2B5EF4-FFF2-40B4-BE49-F238E27FC236}">
                <a16:creationId xmlns:a16="http://schemas.microsoft.com/office/drawing/2014/main" id="{46FD1F7F-016F-4F61-B0B5-742C2FBBEA5C}"/>
              </a:ext>
            </a:extLst>
          </p:cNvPr>
          <p:cNvSpPr>
            <a:spLocks noGrp="1" noChangeArrowheads="1"/>
          </p:cNvSpPr>
          <p:nvPr>
            <p:ph type="title" idx="4294967295"/>
          </p:nvPr>
        </p:nvSpPr>
        <p:spPr/>
        <p:txBody>
          <a:bodyPr/>
          <a:lstStyle/>
          <a:p>
            <a:r>
              <a:rPr lang="en-US" altLang="en-US" sz="3500" b="1">
                <a:solidFill>
                  <a:srgbClr val="0000FF"/>
                </a:solidFill>
              </a:rPr>
              <a:t>Symmetric GARCH</a:t>
            </a:r>
          </a:p>
        </p:txBody>
      </p:sp>
      <p:sp>
        <p:nvSpPr>
          <p:cNvPr id="45059" name="Content Placeholder 2">
            <a:extLst>
              <a:ext uri="{FF2B5EF4-FFF2-40B4-BE49-F238E27FC236}">
                <a16:creationId xmlns:a16="http://schemas.microsoft.com/office/drawing/2014/main" id="{B08289AF-88B3-4246-A06A-9DBD154DDBC9}"/>
              </a:ext>
            </a:extLst>
          </p:cNvPr>
          <p:cNvSpPr>
            <a:spLocks noGrp="1" noChangeArrowheads="1"/>
          </p:cNvSpPr>
          <p:nvPr>
            <p:ph idx="4294967295"/>
          </p:nvPr>
        </p:nvSpPr>
        <p:spPr>
          <a:xfrm>
            <a:off x="457200" y="1200150"/>
            <a:ext cx="8382000" cy="3394075"/>
          </a:xfrm>
        </p:spPr>
        <p:txBody>
          <a:bodyPr/>
          <a:lstStyle/>
          <a:p>
            <a:pPr algn="just">
              <a:buFont typeface="Wingdings" panose="05000000000000000000" pitchFamily="2" charset="2"/>
              <a:buChar char="§"/>
              <a:defRPr/>
            </a:pPr>
            <a:r>
              <a:rPr lang="en-US" altLang="en-US" sz="2200" dirty="0"/>
              <a:t>The </a:t>
            </a:r>
            <a:r>
              <a:rPr lang="en-US" altLang="en-US" sz="2200" b="1" dirty="0">
                <a:solidFill>
                  <a:srgbClr val="FF3300"/>
                </a:solidFill>
              </a:rPr>
              <a:t>GARCH(</a:t>
            </a:r>
            <a:r>
              <a:rPr lang="en-US" altLang="en-US" sz="2200" b="1" dirty="0" err="1">
                <a:solidFill>
                  <a:srgbClr val="FF3300"/>
                </a:solidFill>
              </a:rPr>
              <a:t>p,q</a:t>
            </a:r>
            <a:r>
              <a:rPr lang="en-US" altLang="en-US" sz="2200" b="1" dirty="0">
                <a:solidFill>
                  <a:srgbClr val="FF3300"/>
                </a:solidFill>
              </a:rPr>
              <a:t>)</a:t>
            </a:r>
            <a:r>
              <a:rPr lang="en-US" altLang="en-US" sz="2200" dirty="0"/>
              <a:t> model adds q autoregressive terms to the </a:t>
            </a:r>
            <a:r>
              <a:rPr lang="en-US" altLang="en-US" sz="2200" b="1" dirty="0">
                <a:solidFill>
                  <a:srgbClr val="FF3300"/>
                </a:solidFill>
              </a:rPr>
              <a:t>ARCH(p)</a:t>
            </a:r>
            <a:r>
              <a:rPr lang="en-US" altLang="en-US" sz="2200" dirty="0"/>
              <a:t> specification</a:t>
            </a:r>
          </a:p>
          <a:p>
            <a:pPr algn="just">
              <a:buFont typeface="Wingdings" panose="05000000000000000000" pitchFamily="2" charset="2"/>
              <a:buChar char="§"/>
              <a:defRPr/>
            </a:pPr>
            <a:r>
              <a:rPr lang="en-US" altLang="en-US" sz="2200" dirty="0"/>
              <a:t>The conditional variance takes the form of:</a:t>
            </a:r>
          </a:p>
          <a:p>
            <a:pPr algn="just">
              <a:buFont typeface="Wingdings" panose="05000000000000000000" pitchFamily="2" charset="2"/>
              <a:buChar char="§"/>
              <a:defRPr/>
            </a:pPr>
            <a:r>
              <a:rPr lang="el-GR" altLang="en-US" sz="2200" dirty="0"/>
              <a:t>σ</a:t>
            </a:r>
            <a:r>
              <a:rPr lang="en-US" altLang="en-US" sz="2200" baseline="30000" dirty="0"/>
              <a:t>2</a:t>
            </a:r>
            <a:r>
              <a:rPr lang="en-US" altLang="en-US" sz="2200" baseline="-25000" dirty="0"/>
              <a:t>t  </a:t>
            </a:r>
            <a:r>
              <a:rPr lang="en-US" altLang="en-US" sz="2200" dirty="0"/>
              <a:t>= </a:t>
            </a:r>
            <a:r>
              <a:rPr lang="el-GR" altLang="en-US" sz="2200" dirty="0"/>
              <a:t>α</a:t>
            </a:r>
            <a:r>
              <a:rPr lang="en-US" altLang="en-US" sz="2200" baseline="-25000" dirty="0"/>
              <a:t>0</a:t>
            </a:r>
            <a:r>
              <a:rPr lang="en-US" altLang="en-US" sz="2200" dirty="0"/>
              <a:t> + </a:t>
            </a:r>
            <a:r>
              <a:rPr lang="el-GR" altLang="en-US" sz="2200" dirty="0"/>
              <a:t>α</a:t>
            </a:r>
            <a:r>
              <a:rPr lang="en-US" altLang="en-US" sz="2200" baseline="-25000" dirty="0"/>
              <a:t>1</a:t>
            </a:r>
            <a:r>
              <a:rPr lang="el-GR" altLang="en-US" sz="2200" dirty="0"/>
              <a:t>ε</a:t>
            </a:r>
            <a:r>
              <a:rPr lang="en-US" altLang="en-US" sz="2200" baseline="30000" dirty="0"/>
              <a:t>2</a:t>
            </a:r>
            <a:r>
              <a:rPr lang="en-US" altLang="en-US" sz="2200" baseline="-25000" dirty="0"/>
              <a:t>t-1</a:t>
            </a:r>
            <a:r>
              <a:rPr lang="en-US" altLang="en-US" sz="2200" dirty="0"/>
              <a:t> + … + </a:t>
            </a:r>
            <a:r>
              <a:rPr lang="el-GR" altLang="en-US" sz="2200" dirty="0"/>
              <a:t>α</a:t>
            </a:r>
            <a:r>
              <a:rPr lang="en-US" altLang="en-US" sz="2200" baseline="-25000" dirty="0"/>
              <a:t>p</a:t>
            </a:r>
            <a:r>
              <a:rPr lang="el-GR" altLang="en-US" sz="2200" dirty="0"/>
              <a:t>ε</a:t>
            </a:r>
            <a:r>
              <a:rPr lang="en-US" altLang="en-US" sz="2200" baseline="30000" dirty="0"/>
              <a:t>2</a:t>
            </a:r>
            <a:r>
              <a:rPr lang="en-US" altLang="en-US" sz="2200" baseline="-25000" dirty="0"/>
              <a:t>t-p</a:t>
            </a:r>
            <a:r>
              <a:rPr lang="en-US" altLang="en-US" sz="2200" dirty="0"/>
              <a:t> + </a:t>
            </a:r>
            <a:r>
              <a:rPr lang="el-GR" altLang="en-US" sz="2200" dirty="0"/>
              <a:t>β</a:t>
            </a:r>
            <a:r>
              <a:rPr lang="en-US" altLang="en-US" sz="2200" baseline="-25000" dirty="0"/>
              <a:t>1</a:t>
            </a:r>
            <a:r>
              <a:rPr lang="el-GR" altLang="en-US" sz="2200" dirty="0"/>
              <a:t>σ</a:t>
            </a:r>
            <a:r>
              <a:rPr lang="en-US" altLang="en-US" sz="2200" baseline="30000" dirty="0"/>
              <a:t>2</a:t>
            </a:r>
            <a:r>
              <a:rPr lang="en-US" altLang="en-US" sz="2200" baseline="-25000" dirty="0"/>
              <a:t>t-1</a:t>
            </a:r>
            <a:r>
              <a:rPr lang="en-US" altLang="en-US" sz="2200" dirty="0"/>
              <a:t> +…+</a:t>
            </a:r>
            <a:r>
              <a:rPr lang="el-GR" altLang="en-US" sz="2200" dirty="0"/>
              <a:t> β</a:t>
            </a:r>
            <a:r>
              <a:rPr lang="en-US" altLang="en-US" sz="2200" baseline="-25000" dirty="0"/>
              <a:t>q</a:t>
            </a:r>
            <a:r>
              <a:rPr lang="el-GR" altLang="en-US" sz="2200" dirty="0"/>
              <a:t>σ</a:t>
            </a:r>
            <a:r>
              <a:rPr lang="en-US" altLang="en-US" sz="2200" baseline="30000" dirty="0"/>
              <a:t>2</a:t>
            </a:r>
            <a:r>
              <a:rPr lang="en-US" altLang="en-US" sz="2200" baseline="-25000" dirty="0"/>
              <a:t>t-q</a:t>
            </a:r>
          </a:p>
          <a:p>
            <a:pPr marL="0" indent="0" algn="just">
              <a:buFontTx/>
              <a:buNone/>
              <a:defRPr/>
            </a:pPr>
            <a:r>
              <a:rPr lang="en-US" altLang="en-US" sz="2200" dirty="0"/>
              <a:t>where  </a:t>
            </a:r>
            <a:r>
              <a:rPr lang="el-GR" altLang="en-US" sz="2200" dirty="0"/>
              <a:t>α</a:t>
            </a:r>
            <a:r>
              <a:rPr lang="en-US" altLang="en-US" sz="2200" baseline="-25000" dirty="0"/>
              <a:t>0</a:t>
            </a:r>
            <a:r>
              <a:rPr lang="en-US" altLang="en-US" sz="2200" dirty="0"/>
              <a:t> &gt; 0, </a:t>
            </a:r>
            <a:r>
              <a:rPr lang="el-GR" altLang="en-US" sz="2200" dirty="0"/>
              <a:t>α</a:t>
            </a:r>
            <a:r>
              <a:rPr lang="en-US" altLang="en-US" sz="2200" baseline="-25000" dirty="0"/>
              <a:t>1</a:t>
            </a:r>
            <a:r>
              <a:rPr lang="en-US" altLang="en-US" sz="2200" dirty="0"/>
              <a:t>,…,</a:t>
            </a:r>
            <a:r>
              <a:rPr lang="el-GR" altLang="en-US" sz="2200" dirty="0"/>
              <a:t>α</a:t>
            </a:r>
            <a:r>
              <a:rPr lang="en-US" altLang="en-US" sz="2200" baseline="-25000" dirty="0"/>
              <a:t>p</a:t>
            </a:r>
            <a:r>
              <a:rPr lang="en-US" altLang="en-US" sz="2200" dirty="0"/>
              <a:t> , </a:t>
            </a:r>
            <a:r>
              <a:rPr lang="el-GR" altLang="en-US" sz="2200" dirty="0"/>
              <a:t>β</a:t>
            </a:r>
            <a:r>
              <a:rPr lang="en-US" altLang="en-US" sz="2200" baseline="-25000" dirty="0"/>
              <a:t>1</a:t>
            </a:r>
            <a:r>
              <a:rPr lang="en-US" altLang="en-US" sz="2200" dirty="0"/>
              <a:t>,…, </a:t>
            </a:r>
            <a:r>
              <a:rPr lang="el-GR" altLang="en-US" sz="2200" dirty="0"/>
              <a:t>β</a:t>
            </a:r>
            <a:r>
              <a:rPr lang="en-US" altLang="en-US" sz="2200" baseline="-25000" dirty="0"/>
              <a:t>q </a:t>
            </a:r>
            <a:r>
              <a:rPr lang="en-US" altLang="en-US" sz="2200" dirty="0"/>
              <a:t>&gt;=0</a:t>
            </a:r>
          </a:p>
          <a:p>
            <a:pPr algn="just">
              <a:buFont typeface="Wingdings" panose="05000000000000000000" pitchFamily="2" charset="2"/>
              <a:buChar char="v"/>
              <a:defRPr/>
            </a:pPr>
            <a:r>
              <a:rPr lang="el-GR" altLang="en-US" sz="2200" dirty="0"/>
              <a:t>α</a:t>
            </a:r>
            <a:r>
              <a:rPr lang="en-US" altLang="en-US" sz="2200" dirty="0"/>
              <a:t> : Error Coefficient: High value means volatility reacts quite intensely to market movements</a:t>
            </a:r>
          </a:p>
          <a:p>
            <a:pPr algn="just">
              <a:buFont typeface="Wingdings" panose="05000000000000000000" pitchFamily="2" charset="2"/>
              <a:buChar char="v"/>
              <a:defRPr/>
            </a:pPr>
            <a:r>
              <a:rPr lang="el-GR" altLang="en-US" sz="2200" dirty="0"/>
              <a:t>β</a:t>
            </a:r>
            <a:r>
              <a:rPr lang="en-US" altLang="en-US" sz="2200" dirty="0"/>
              <a:t>  : Lag Coefficient: High value corresponds to persistence of volatility</a:t>
            </a:r>
          </a:p>
        </p:txBody>
      </p:sp>
      <p:sp>
        <p:nvSpPr>
          <p:cNvPr id="9" name="Date Placeholder 8">
            <a:extLst>
              <a:ext uri="{FF2B5EF4-FFF2-40B4-BE49-F238E27FC236}">
                <a16:creationId xmlns:a16="http://schemas.microsoft.com/office/drawing/2014/main" id="{D7239C39-5067-462D-B00D-7A6A0BD69360}"/>
              </a:ext>
            </a:extLst>
          </p:cNvPr>
          <p:cNvSpPr>
            <a:spLocks noGrp="1"/>
          </p:cNvSpPr>
          <p:nvPr>
            <p:ph type="dt" sz="quarter" idx="10"/>
          </p:nvPr>
        </p:nvSpPr>
        <p:spPr/>
        <p:txBody>
          <a:bodyPr/>
          <a:lstStyle/>
          <a:p>
            <a:pPr>
              <a:defRPr/>
            </a:pPr>
            <a:r>
              <a:rPr lang="en-US"/>
              <a:t>RNSengupta, DoMS, IIT Kanpur, INDIA</a:t>
            </a:r>
          </a:p>
        </p:txBody>
      </p:sp>
      <p:sp>
        <p:nvSpPr>
          <p:cNvPr id="164869" name="Slide Number Placeholder 9">
            <a:extLst>
              <a:ext uri="{FF2B5EF4-FFF2-40B4-BE49-F238E27FC236}">
                <a16:creationId xmlns:a16="http://schemas.microsoft.com/office/drawing/2014/main" id="{A82A4563-6630-4C2D-AC0D-B950F562B61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D1F0EC14-E3AA-489A-A5FF-7DCB718C2B83}" type="slidenum">
              <a:rPr lang="en-US" altLang="en-US" sz="1000"/>
              <a:pPr>
                <a:spcBef>
                  <a:spcPct val="0"/>
                </a:spcBef>
                <a:buFontTx/>
                <a:buNone/>
              </a:pPr>
              <a:t>59</a:t>
            </a:fld>
            <a:endParaRPr lang="en-US" altLang="en-US" sz="1000"/>
          </a:p>
        </p:txBody>
      </p:sp>
      <p:sp>
        <p:nvSpPr>
          <p:cNvPr id="11" name="Footer Placeholder 10">
            <a:extLst>
              <a:ext uri="{FF2B5EF4-FFF2-40B4-BE49-F238E27FC236}">
                <a16:creationId xmlns:a16="http://schemas.microsoft.com/office/drawing/2014/main" id="{F67DF363-E534-4B24-A99E-D20876F83A07}"/>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D0B0016A-5138-4706-8534-FB934F6FF663}"/>
              </a:ext>
            </a:extLst>
          </p:cNvPr>
          <p:cNvSpPr>
            <a:spLocks noGrp="1" noChangeArrowheads="1"/>
          </p:cNvSpPr>
          <p:nvPr>
            <p:ph type="title"/>
          </p:nvPr>
        </p:nvSpPr>
        <p:spPr/>
        <p:txBody>
          <a:bodyPr/>
          <a:lstStyle/>
          <a:p>
            <a:r>
              <a:rPr lang="en-IN" altLang="en-US" sz="3500" b="1">
                <a:solidFill>
                  <a:srgbClr val="0000FF"/>
                </a:solidFill>
                <a:cs typeface="Arial" panose="020B0604020202020204" pitchFamily="34" charset="0"/>
              </a:rPr>
              <a:t>Time Series Analysis</a:t>
            </a:r>
            <a:r>
              <a:rPr lang="en-IN" altLang="en-US" sz="3500" b="1">
                <a:solidFill>
                  <a:schemeClr val="tx1"/>
                </a:solidFill>
                <a:cs typeface="Arial" panose="020B0604020202020204" pitchFamily="34" charset="0"/>
              </a:rPr>
              <a:t>: </a:t>
            </a:r>
            <a:r>
              <a:rPr lang="en-IN" altLang="en-US" sz="3500" b="1">
                <a:solidFill>
                  <a:srgbClr val="FF3300"/>
                </a:solidFill>
                <a:cs typeface="Arial" panose="020B0604020202020204" pitchFamily="34" charset="0"/>
              </a:rPr>
              <a:t>Example # 47</a:t>
            </a:r>
            <a:endParaRPr lang="en-US" altLang="en-US" sz="3500">
              <a:solidFill>
                <a:srgbClr val="FF3300"/>
              </a:solidFill>
              <a:cs typeface="Arial" panose="020B0604020202020204" pitchFamily="34" charset="0"/>
            </a:endParaRPr>
          </a:p>
        </p:txBody>
      </p:sp>
      <p:sp>
        <p:nvSpPr>
          <p:cNvPr id="8" name="Date Placeholder 7">
            <a:extLst>
              <a:ext uri="{FF2B5EF4-FFF2-40B4-BE49-F238E27FC236}">
                <a16:creationId xmlns:a16="http://schemas.microsoft.com/office/drawing/2014/main" id="{B577055F-33EB-452F-A358-1F61580A37B8}"/>
              </a:ext>
            </a:extLst>
          </p:cNvPr>
          <p:cNvSpPr>
            <a:spLocks noGrp="1"/>
          </p:cNvSpPr>
          <p:nvPr>
            <p:ph type="dt" sz="quarter" idx="10"/>
          </p:nvPr>
        </p:nvSpPr>
        <p:spPr/>
        <p:txBody>
          <a:bodyPr/>
          <a:lstStyle/>
          <a:p>
            <a:pPr>
              <a:defRPr/>
            </a:pPr>
            <a:r>
              <a:rPr lang="en-US"/>
              <a:t>RNSengupta, DoMS, IIT Kanpur, INDIA</a:t>
            </a:r>
          </a:p>
        </p:txBody>
      </p:sp>
      <p:sp>
        <p:nvSpPr>
          <p:cNvPr id="18436" name="Slide Number Placeholder 8">
            <a:extLst>
              <a:ext uri="{FF2B5EF4-FFF2-40B4-BE49-F238E27FC236}">
                <a16:creationId xmlns:a16="http://schemas.microsoft.com/office/drawing/2014/main" id="{A43E8D30-B150-4DC1-BED2-DD5894674A7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B778A928-B521-489C-AD3B-CFA72B5B8DAA}" type="slidenum">
              <a:rPr lang="en-US" altLang="en-US" sz="1000"/>
              <a:pPr>
                <a:spcBef>
                  <a:spcPct val="0"/>
                </a:spcBef>
                <a:buFontTx/>
                <a:buNone/>
              </a:pPr>
              <a:t>6</a:t>
            </a:fld>
            <a:endParaRPr lang="en-US" altLang="en-US" sz="1000"/>
          </a:p>
        </p:txBody>
      </p:sp>
      <p:sp>
        <p:nvSpPr>
          <p:cNvPr id="10" name="Footer Placeholder 9">
            <a:extLst>
              <a:ext uri="{FF2B5EF4-FFF2-40B4-BE49-F238E27FC236}">
                <a16:creationId xmlns:a16="http://schemas.microsoft.com/office/drawing/2014/main" id="{5E16459F-65CF-4B8D-9DC4-1C2BC1B4980F}"/>
              </a:ext>
            </a:extLst>
          </p:cNvPr>
          <p:cNvSpPr>
            <a:spLocks noGrp="1"/>
          </p:cNvSpPr>
          <p:nvPr>
            <p:ph type="ftr" sz="quarter" idx="11"/>
          </p:nvPr>
        </p:nvSpPr>
        <p:spPr/>
        <p:txBody>
          <a:bodyPr/>
          <a:lstStyle/>
          <a:p>
            <a:pPr>
              <a:defRPr/>
            </a:pPr>
            <a:r>
              <a:rPr lang="en-US"/>
              <a:t>TIME SERIES MODELS</a:t>
            </a:r>
          </a:p>
        </p:txBody>
      </p:sp>
      <p:pic>
        <p:nvPicPr>
          <p:cNvPr id="18438" name="Content Placeholder 1">
            <a:extLst>
              <a:ext uri="{FF2B5EF4-FFF2-40B4-BE49-F238E27FC236}">
                <a16:creationId xmlns:a16="http://schemas.microsoft.com/office/drawing/2014/main" id="{893ADF35-A435-48D8-92B4-AD646212C15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1452563"/>
            <a:ext cx="8229600" cy="2889250"/>
          </a:xfr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Title 1">
            <a:extLst>
              <a:ext uri="{FF2B5EF4-FFF2-40B4-BE49-F238E27FC236}">
                <a16:creationId xmlns:a16="http://schemas.microsoft.com/office/drawing/2014/main" id="{725AF070-932C-45E6-B33B-6FEC68F14198}"/>
              </a:ext>
            </a:extLst>
          </p:cNvPr>
          <p:cNvSpPr>
            <a:spLocks noGrp="1" noChangeArrowheads="1"/>
          </p:cNvSpPr>
          <p:nvPr>
            <p:ph type="title" idx="4294967295"/>
          </p:nvPr>
        </p:nvSpPr>
        <p:spPr/>
        <p:txBody>
          <a:bodyPr/>
          <a:lstStyle/>
          <a:p>
            <a:r>
              <a:rPr lang="en-US" altLang="en-US" sz="3500" b="1">
                <a:solidFill>
                  <a:srgbClr val="0000FF"/>
                </a:solidFill>
              </a:rPr>
              <a:t>Asymmetric GARCH</a:t>
            </a:r>
            <a:endParaRPr lang="en-US" altLang="en-US" sz="3500"/>
          </a:p>
        </p:txBody>
      </p:sp>
      <p:sp>
        <p:nvSpPr>
          <p:cNvPr id="165891" name="Content Placeholder 2">
            <a:extLst>
              <a:ext uri="{FF2B5EF4-FFF2-40B4-BE49-F238E27FC236}">
                <a16:creationId xmlns:a16="http://schemas.microsoft.com/office/drawing/2014/main" id="{A6A2163E-B5FD-4D86-8192-30578B301DCA}"/>
              </a:ext>
            </a:extLst>
          </p:cNvPr>
          <p:cNvSpPr>
            <a:spLocks noGrp="1" noChangeArrowheads="1"/>
          </p:cNvSpPr>
          <p:nvPr>
            <p:ph idx="4294967295"/>
          </p:nvPr>
        </p:nvSpPr>
        <p:spPr>
          <a:xfrm>
            <a:off x="457200" y="1200150"/>
            <a:ext cx="8305800" cy="3394075"/>
          </a:xfrm>
        </p:spPr>
        <p:txBody>
          <a:bodyPr/>
          <a:lstStyle/>
          <a:p>
            <a:pPr algn="just">
              <a:buClr>
                <a:schemeClr val="tx1"/>
              </a:buClr>
              <a:buFont typeface="Wingdings" panose="05000000000000000000" pitchFamily="2" charset="2"/>
              <a:buChar char="§"/>
            </a:pPr>
            <a:r>
              <a:rPr lang="en-US" altLang="en-US" sz="2200" b="1">
                <a:solidFill>
                  <a:srgbClr val="FF3300"/>
                </a:solidFill>
              </a:rPr>
              <a:t>AGARCH / EGARCH</a:t>
            </a:r>
            <a:r>
              <a:rPr lang="en-US" altLang="en-US" sz="2200"/>
              <a:t> captures the Leverage effect as well.</a:t>
            </a:r>
          </a:p>
          <a:p>
            <a:pPr algn="just">
              <a:buClr>
                <a:schemeClr val="tx1"/>
              </a:buClr>
              <a:buFont typeface="Wingdings" panose="05000000000000000000" pitchFamily="2" charset="2"/>
              <a:buChar char="§"/>
            </a:pPr>
            <a:r>
              <a:rPr lang="en-US" altLang="en-US" sz="2200"/>
              <a:t>High Presence of asymmetry in volatility clustering in financial markets</a:t>
            </a:r>
          </a:p>
          <a:p>
            <a:pPr algn="just">
              <a:buClr>
                <a:schemeClr val="tx1"/>
              </a:buClr>
              <a:buFont typeface="Wingdings" panose="05000000000000000000" pitchFamily="2" charset="2"/>
              <a:buChar char="§"/>
            </a:pPr>
            <a:r>
              <a:rPr lang="en-US" altLang="en-US" sz="2200" b="1">
                <a:solidFill>
                  <a:srgbClr val="FF3300"/>
                </a:solidFill>
              </a:rPr>
              <a:t>EGARCH</a:t>
            </a:r>
          </a:p>
          <a:p>
            <a:pPr algn="just">
              <a:buClr>
                <a:schemeClr val="tx1"/>
              </a:buClr>
              <a:buFont typeface="Wingdings" panose="05000000000000000000" pitchFamily="2" charset="2"/>
              <a:buChar char="§"/>
            </a:pPr>
            <a:r>
              <a:rPr lang="en-US" altLang="en-US" sz="2200"/>
              <a:t>The </a:t>
            </a:r>
            <a:r>
              <a:rPr lang="en-US" altLang="en-US" sz="2200" b="1">
                <a:solidFill>
                  <a:srgbClr val="FF3300"/>
                </a:solidFill>
              </a:rPr>
              <a:t>conditional variance</a:t>
            </a:r>
            <a:r>
              <a:rPr lang="en-US" altLang="en-US" sz="2200"/>
              <a:t> takes the form of :</a:t>
            </a:r>
          </a:p>
          <a:p>
            <a:pPr algn="just">
              <a:buClr>
                <a:schemeClr val="tx1"/>
              </a:buClr>
              <a:buFont typeface="Wingdings" panose="05000000000000000000" pitchFamily="2" charset="2"/>
              <a:buChar char="§"/>
            </a:pPr>
            <a:r>
              <a:rPr lang="en-US" altLang="en-US" sz="2200"/>
              <a:t>ln </a:t>
            </a:r>
            <a:r>
              <a:rPr lang="el-GR" altLang="en-US" sz="2200"/>
              <a:t>σ</a:t>
            </a:r>
            <a:r>
              <a:rPr lang="en-US" altLang="en-US" sz="2200" baseline="30000"/>
              <a:t>2</a:t>
            </a:r>
            <a:r>
              <a:rPr lang="en-US" altLang="en-US" sz="2200" baseline="-25000"/>
              <a:t>t  </a:t>
            </a:r>
            <a:r>
              <a:rPr lang="en-US" altLang="en-US" sz="2200"/>
              <a:t>= </a:t>
            </a:r>
            <a:r>
              <a:rPr lang="el-GR" altLang="en-US" sz="2200"/>
              <a:t>α</a:t>
            </a:r>
            <a:r>
              <a:rPr lang="en-US" altLang="en-US" sz="2200" baseline="-25000"/>
              <a:t>0</a:t>
            </a:r>
            <a:r>
              <a:rPr lang="en-US" altLang="en-US" sz="2200"/>
              <a:t> + g( z</a:t>
            </a:r>
            <a:r>
              <a:rPr lang="en-US" altLang="en-US" sz="2200" baseline="-25000"/>
              <a:t>t-1</a:t>
            </a:r>
            <a:r>
              <a:rPr lang="en-US" altLang="en-US" sz="2200"/>
              <a:t> )+ </a:t>
            </a:r>
            <a:r>
              <a:rPr lang="el-GR" altLang="en-US" sz="2200"/>
              <a:t>β</a:t>
            </a:r>
            <a:r>
              <a:rPr lang="en-US" altLang="en-US" sz="2200" baseline="-25000"/>
              <a:t> </a:t>
            </a:r>
            <a:r>
              <a:rPr lang="en-US" altLang="en-US" sz="2200"/>
              <a:t> ln </a:t>
            </a:r>
            <a:r>
              <a:rPr lang="el-GR" altLang="en-US" sz="2200"/>
              <a:t>σ</a:t>
            </a:r>
            <a:r>
              <a:rPr lang="en-US" altLang="en-US" sz="2200" baseline="30000"/>
              <a:t>2</a:t>
            </a:r>
            <a:r>
              <a:rPr lang="en-US" altLang="en-US" sz="2200" baseline="-25000"/>
              <a:t>t-1</a:t>
            </a:r>
          </a:p>
          <a:p>
            <a:pPr algn="just">
              <a:buClr>
                <a:schemeClr val="tx1"/>
              </a:buClr>
              <a:buFont typeface="Wingdings" panose="05000000000000000000" pitchFamily="2" charset="2"/>
              <a:buChar char="§"/>
            </a:pPr>
            <a:r>
              <a:rPr lang="en-US" altLang="en-US" sz="2200"/>
              <a:t>Defined in terms of standard normal variate z</a:t>
            </a:r>
            <a:r>
              <a:rPr lang="en-US" altLang="en-US" sz="2200" baseline="-25000"/>
              <a:t>t</a:t>
            </a:r>
            <a:r>
              <a:rPr lang="en-US" altLang="en-US" sz="2200"/>
              <a:t> which is the standardized unexpected return </a:t>
            </a:r>
            <a:r>
              <a:rPr lang="el-GR" altLang="en-US" sz="2200"/>
              <a:t>ε</a:t>
            </a:r>
            <a:r>
              <a:rPr lang="en-US" altLang="en-US" sz="2200" baseline="-25000"/>
              <a:t>t</a:t>
            </a:r>
            <a:r>
              <a:rPr lang="en-US" altLang="en-US" sz="2200"/>
              <a:t> / </a:t>
            </a:r>
            <a:r>
              <a:rPr lang="el-GR" altLang="en-US" sz="2200"/>
              <a:t>σ</a:t>
            </a:r>
            <a:r>
              <a:rPr lang="en-US" altLang="en-US" sz="2200" baseline="-25000"/>
              <a:t>t</a:t>
            </a:r>
            <a:endParaRPr lang="en-US" altLang="en-US" sz="2200"/>
          </a:p>
        </p:txBody>
      </p:sp>
      <p:sp>
        <p:nvSpPr>
          <p:cNvPr id="9" name="Date Placeholder 8">
            <a:extLst>
              <a:ext uri="{FF2B5EF4-FFF2-40B4-BE49-F238E27FC236}">
                <a16:creationId xmlns:a16="http://schemas.microsoft.com/office/drawing/2014/main" id="{2FC501CC-A607-467F-87D6-0933F7C4AF46}"/>
              </a:ext>
            </a:extLst>
          </p:cNvPr>
          <p:cNvSpPr>
            <a:spLocks noGrp="1"/>
          </p:cNvSpPr>
          <p:nvPr>
            <p:ph type="dt" sz="quarter" idx="10"/>
          </p:nvPr>
        </p:nvSpPr>
        <p:spPr/>
        <p:txBody>
          <a:bodyPr/>
          <a:lstStyle/>
          <a:p>
            <a:pPr>
              <a:defRPr/>
            </a:pPr>
            <a:r>
              <a:rPr lang="en-US"/>
              <a:t>RNSengupta, DoMS, IIT Kanpur, INDIA</a:t>
            </a:r>
          </a:p>
        </p:txBody>
      </p:sp>
      <p:sp>
        <p:nvSpPr>
          <p:cNvPr id="165893" name="Slide Number Placeholder 9">
            <a:extLst>
              <a:ext uri="{FF2B5EF4-FFF2-40B4-BE49-F238E27FC236}">
                <a16:creationId xmlns:a16="http://schemas.microsoft.com/office/drawing/2014/main" id="{F7472AF0-B663-481D-A82E-7BD78543D1A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35705A84-54ED-4B6C-86A2-90F0AA3F35E3}" type="slidenum">
              <a:rPr lang="en-US" altLang="en-US" sz="1000"/>
              <a:pPr>
                <a:spcBef>
                  <a:spcPct val="0"/>
                </a:spcBef>
                <a:buFontTx/>
                <a:buNone/>
              </a:pPr>
              <a:t>60</a:t>
            </a:fld>
            <a:endParaRPr lang="en-US" altLang="en-US" sz="1000"/>
          </a:p>
        </p:txBody>
      </p:sp>
      <p:sp>
        <p:nvSpPr>
          <p:cNvPr id="11" name="Footer Placeholder 10">
            <a:extLst>
              <a:ext uri="{FF2B5EF4-FFF2-40B4-BE49-F238E27FC236}">
                <a16:creationId xmlns:a16="http://schemas.microsoft.com/office/drawing/2014/main" id="{F9416E55-43CD-4048-8A4E-E15FFB2181D4}"/>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Title 1">
            <a:extLst>
              <a:ext uri="{FF2B5EF4-FFF2-40B4-BE49-F238E27FC236}">
                <a16:creationId xmlns:a16="http://schemas.microsoft.com/office/drawing/2014/main" id="{8F04FDC7-18B0-4B75-B283-E710B7572B1C}"/>
              </a:ext>
            </a:extLst>
          </p:cNvPr>
          <p:cNvSpPr>
            <a:spLocks noGrp="1" noChangeArrowheads="1"/>
          </p:cNvSpPr>
          <p:nvPr>
            <p:ph type="title" idx="4294967295"/>
          </p:nvPr>
        </p:nvSpPr>
        <p:spPr/>
        <p:txBody>
          <a:bodyPr/>
          <a:lstStyle/>
          <a:p>
            <a:r>
              <a:rPr lang="en-US" altLang="en-US" sz="4500" b="1">
                <a:solidFill>
                  <a:srgbClr val="0000FF"/>
                </a:solidFill>
              </a:rPr>
              <a:t>AGARCH(1,1)</a:t>
            </a:r>
          </a:p>
        </p:txBody>
      </p:sp>
      <p:sp>
        <p:nvSpPr>
          <p:cNvPr id="166915" name="Content Placeholder 2">
            <a:extLst>
              <a:ext uri="{FF2B5EF4-FFF2-40B4-BE49-F238E27FC236}">
                <a16:creationId xmlns:a16="http://schemas.microsoft.com/office/drawing/2014/main" id="{F23564BB-5661-4D41-8FAD-26C1992A79BE}"/>
              </a:ext>
            </a:extLst>
          </p:cNvPr>
          <p:cNvSpPr>
            <a:spLocks noGrp="1" noChangeArrowheads="1"/>
          </p:cNvSpPr>
          <p:nvPr>
            <p:ph idx="4294967295"/>
          </p:nvPr>
        </p:nvSpPr>
        <p:spPr>
          <a:xfrm>
            <a:off x="457200" y="1200150"/>
            <a:ext cx="8534400" cy="3394075"/>
          </a:xfrm>
        </p:spPr>
        <p:txBody>
          <a:bodyPr/>
          <a:lstStyle/>
          <a:p>
            <a:pPr algn="just">
              <a:buClr>
                <a:schemeClr val="tx1"/>
              </a:buClr>
              <a:buFont typeface="Wingdings" panose="05000000000000000000" pitchFamily="2" charset="2"/>
              <a:buChar char="§"/>
            </a:pPr>
            <a:r>
              <a:rPr lang="en-US" altLang="en-US" sz="2500" b="1">
                <a:solidFill>
                  <a:srgbClr val="FF3300"/>
                </a:solidFill>
              </a:rPr>
              <a:t>AGARCH(1,1)</a:t>
            </a:r>
            <a:r>
              <a:rPr lang="en-US" altLang="en-US" sz="2500"/>
              <a:t> :  </a:t>
            </a:r>
            <a:r>
              <a:rPr lang="el-GR" altLang="en-US" sz="2500"/>
              <a:t>σ</a:t>
            </a:r>
            <a:r>
              <a:rPr lang="en-US" altLang="en-US" sz="2500" baseline="30000"/>
              <a:t>2</a:t>
            </a:r>
            <a:r>
              <a:rPr lang="en-US" altLang="en-US" sz="2500" baseline="-25000"/>
              <a:t>t  </a:t>
            </a:r>
            <a:r>
              <a:rPr lang="en-US" altLang="en-US" sz="2500"/>
              <a:t>= w+ </a:t>
            </a:r>
            <a:r>
              <a:rPr lang="el-GR" altLang="en-US" sz="2500"/>
              <a:t>α</a:t>
            </a:r>
            <a:r>
              <a:rPr lang="en-US" altLang="en-US" sz="2500"/>
              <a:t>(</a:t>
            </a:r>
            <a:r>
              <a:rPr lang="el-GR" altLang="en-US" sz="2500"/>
              <a:t>ε</a:t>
            </a:r>
            <a:r>
              <a:rPr lang="en-US" altLang="en-US" sz="2500" baseline="-25000"/>
              <a:t>t-1</a:t>
            </a:r>
            <a:r>
              <a:rPr lang="en-US" altLang="en-US" sz="2500"/>
              <a:t> –</a:t>
            </a:r>
            <a:r>
              <a:rPr lang="el-GR" altLang="en-US" sz="2500"/>
              <a:t>λ</a:t>
            </a:r>
            <a:r>
              <a:rPr lang="en-US" altLang="en-US" sz="2500"/>
              <a:t>)</a:t>
            </a:r>
            <a:r>
              <a:rPr lang="en-US" altLang="en-US" sz="2500" baseline="30000"/>
              <a:t>2</a:t>
            </a:r>
            <a:r>
              <a:rPr lang="en-US" altLang="en-US" sz="2500"/>
              <a:t> + </a:t>
            </a:r>
            <a:r>
              <a:rPr lang="el-GR" altLang="en-US" sz="2500"/>
              <a:t>βσ</a:t>
            </a:r>
            <a:r>
              <a:rPr lang="en-US" altLang="en-US" sz="2500" baseline="30000"/>
              <a:t>2</a:t>
            </a:r>
            <a:r>
              <a:rPr lang="en-US" altLang="en-US" sz="2500" baseline="-25000"/>
              <a:t>t-1</a:t>
            </a:r>
          </a:p>
          <a:p>
            <a:pPr lvl="1" algn="just">
              <a:buFontTx/>
              <a:buNone/>
            </a:pPr>
            <a:r>
              <a:rPr lang="en-US" altLang="en-US" sz="2500" baseline="-25000"/>
              <a:t>Where :</a:t>
            </a:r>
          </a:p>
          <a:p>
            <a:pPr lvl="1" algn="just">
              <a:buFontTx/>
              <a:buNone/>
            </a:pPr>
            <a:r>
              <a:rPr lang="el-GR" altLang="en-US" sz="2500"/>
              <a:t>λ</a:t>
            </a:r>
            <a:r>
              <a:rPr lang="en-US" altLang="en-US" sz="2500"/>
              <a:t>  : Leverage Coefficient</a:t>
            </a:r>
          </a:p>
          <a:p>
            <a:pPr lvl="1" algn="just">
              <a:buFont typeface="Wingdings" panose="05000000000000000000" pitchFamily="2" charset="2"/>
              <a:buChar char="v"/>
            </a:pPr>
            <a:r>
              <a:rPr lang="en-US" altLang="en-US" sz="2500"/>
              <a:t>Easier to estimate as compared to </a:t>
            </a:r>
            <a:r>
              <a:rPr lang="en-US" altLang="en-US" sz="2500" b="1">
                <a:solidFill>
                  <a:srgbClr val="FF3300"/>
                </a:solidFill>
              </a:rPr>
              <a:t>EGARCH</a:t>
            </a:r>
            <a:r>
              <a:rPr lang="en-US" altLang="en-US" sz="2500"/>
              <a:t> model</a:t>
            </a:r>
          </a:p>
          <a:p>
            <a:pPr lvl="1" algn="just">
              <a:buFont typeface="Wingdings" panose="05000000000000000000" pitchFamily="2" charset="2"/>
              <a:buChar char="v"/>
            </a:pPr>
            <a:r>
              <a:rPr lang="en-US" altLang="en-US" sz="2500"/>
              <a:t>Volatility forecasts made from </a:t>
            </a:r>
            <a:r>
              <a:rPr lang="en-US" altLang="en-US" sz="2500" b="1">
                <a:solidFill>
                  <a:srgbClr val="FF3300"/>
                </a:solidFill>
              </a:rPr>
              <a:t>AGARCH</a:t>
            </a:r>
            <a:r>
              <a:rPr lang="en-US" altLang="en-US" sz="2500"/>
              <a:t> model differ from that made by </a:t>
            </a:r>
            <a:r>
              <a:rPr lang="en-US" altLang="en-US" sz="2500" b="1">
                <a:solidFill>
                  <a:srgbClr val="FF3300"/>
                </a:solidFill>
              </a:rPr>
              <a:t>GARCH(1,1)</a:t>
            </a:r>
            <a:r>
              <a:rPr lang="en-US" altLang="en-US" sz="2500"/>
              <a:t> model</a:t>
            </a:r>
          </a:p>
        </p:txBody>
      </p:sp>
      <p:sp>
        <p:nvSpPr>
          <p:cNvPr id="9" name="Date Placeholder 8">
            <a:extLst>
              <a:ext uri="{FF2B5EF4-FFF2-40B4-BE49-F238E27FC236}">
                <a16:creationId xmlns:a16="http://schemas.microsoft.com/office/drawing/2014/main" id="{7C80B192-5942-4CCA-89BD-F91E9DA17DFB}"/>
              </a:ext>
            </a:extLst>
          </p:cNvPr>
          <p:cNvSpPr>
            <a:spLocks noGrp="1"/>
          </p:cNvSpPr>
          <p:nvPr>
            <p:ph type="dt" sz="quarter" idx="10"/>
          </p:nvPr>
        </p:nvSpPr>
        <p:spPr/>
        <p:txBody>
          <a:bodyPr/>
          <a:lstStyle/>
          <a:p>
            <a:pPr>
              <a:defRPr/>
            </a:pPr>
            <a:r>
              <a:rPr lang="en-US"/>
              <a:t>RNSengupta, DoMS, IIT Kanpur, INDIA</a:t>
            </a:r>
          </a:p>
        </p:txBody>
      </p:sp>
      <p:sp>
        <p:nvSpPr>
          <p:cNvPr id="166917" name="Slide Number Placeholder 9">
            <a:extLst>
              <a:ext uri="{FF2B5EF4-FFF2-40B4-BE49-F238E27FC236}">
                <a16:creationId xmlns:a16="http://schemas.microsoft.com/office/drawing/2014/main" id="{7F9E5284-791A-4419-B454-E6825EE6BF9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9FA9C401-EE99-45F1-A4EE-D62285556BB2}" type="slidenum">
              <a:rPr lang="en-US" altLang="en-US" sz="1000"/>
              <a:pPr>
                <a:spcBef>
                  <a:spcPct val="0"/>
                </a:spcBef>
                <a:buFontTx/>
                <a:buNone/>
              </a:pPr>
              <a:t>61</a:t>
            </a:fld>
            <a:endParaRPr lang="en-US" altLang="en-US" sz="1000"/>
          </a:p>
        </p:txBody>
      </p:sp>
      <p:sp>
        <p:nvSpPr>
          <p:cNvPr id="11" name="Footer Placeholder 10">
            <a:extLst>
              <a:ext uri="{FF2B5EF4-FFF2-40B4-BE49-F238E27FC236}">
                <a16:creationId xmlns:a16="http://schemas.microsoft.com/office/drawing/2014/main" id="{E914FD29-F427-45C7-A53D-AEC25A1ADB3C}"/>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Title 1">
            <a:extLst>
              <a:ext uri="{FF2B5EF4-FFF2-40B4-BE49-F238E27FC236}">
                <a16:creationId xmlns:a16="http://schemas.microsoft.com/office/drawing/2014/main" id="{07053D14-AFD2-4EB6-8582-CD905A42E6CD}"/>
              </a:ext>
            </a:extLst>
          </p:cNvPr>
          <p:cNvSpPr>
            <a:spLocks noGrp="1" noChangeArrowheads="1"/>
          </p:cNvSpPr>
          <p:nvPr>
            <p:ph type="title" idx="4294967295"/>
          </p:nvPr>
        </p:nvSpPr>
        <p:spPr/>
        <p:txBody>
          <a:bodyPr/>
          <a:lstStyle/>
          <a:p>
            <a:r>
              <a:rPr lang="en-US" altLang="en-US" sz="3000" b="1">
                <a:solidFill>
                  <a:srgbClr val="0000FF"/>
                </a:solidFill>
              </a:rPr>
              <a:t>Analysis and Estimation of GARCH Models</a:t>
            </a:r>
          </a:p>
        </p:txBody>
      </p:sp>
      <p:sp>
        <p:nvSpPr>
          <p:cNvPr id="167939" name="Content Placeholder 2">
            <a:extLst>
              <a:ext uri="{FF2B5EF4-FFF2-40B4-BE49-F238E27FC236}">
                <a16:creationId xmlns:a16="http://schemas.microsoft.com/office/drawing/2014/main" id="{EF5536AE-CC83-4B1B-A037-6A3036721E38}"/>
              </a:ext>
            </a:extLst>
          </p:cNvPr>
          <p:cNvSpPr>
            <a:spLocks noGrp="1" noChangeArrowheads="1"/>
          </p:cNvSpPr>
          <p:nvPr>
            <p:ph idx="4294967295"/>
          </p:nvPr>
        </p:nvSpPr>
        <p:spPr/>
        <p:txBody>
          <a:bodyPr/>
          <a:lstStyle/>
          <a:p>
            <a:pPr algn="just">
              <a:buFont typeface="Wingdings" panose="05000000000000000000" pitchFamily="2" charset="2"/>
              <a:buChar char="§"/>
            </a:pPr>
            <a:r>
              <a:rPr lang="en-US" altLang="en-US" sz="1900"/>
              <a:t>Choice of Data, Stability of GARCH parameters and Long-Term Volatility</a:t>
            </a:r>
          </a:p>
          <a:p>
            <a:pPr algn="just">
              <a:buFont typeface="Wingdings" panose="05000000000000000000" pitchFamily="2" charset="2"/>
              <a:buChar char="§"/>
            </a:pPr>
            <a:r>
              <a:rPr lang="en-US" altLang="en-US" sz="1900"/>
              <a:t>In choosing time span of data, a view has to be taken on whether or not current forecasts should be influenced by events that occurred many years ago, e.g., Including Gulf War period in a crude oil GARCH model would make current volatility estimates very spiky</a:t>
            </a:r>
          </a:p>
          <a:p>
            <a:pPr algn="just">
              <a:buFont typeface="Wingdings" panose="05000000000000000000" pitchFamily="2" charset="2"/>
              <a:buChar char="§"/>
            </a:pPr>
            <a:r>
              <a:rPr lang="en-US" altLang="en-US" sz="1900"/>
              <a:t>All parameter estimates (in particular GARCH constant) are sensitive  to the historic data used for the model</a:t>
            </a:r>
          </a:p>
          <a:p>
            <a:pPr algn="just">
              <a:buFont typeface="Wingdings" panose="05000000000000000000" pitchFamily="2" charset="2"/>
              <a:buChar char="§"/>
            </a:pPr>
            <a:r>
              <a:rPr lang="en-US" altLang="en-US" sz="1900"/>
              <a:t>Long term level of volatility to which a current volatility term structure will converge depends on estimates of the GARCH model parameters</a:t>
            </a:r>
          </a:p>
        </p:txBody>
      </p:sp>
      <p:sp>
        <p:nvSpPr>
          <p:cNvPr id="9" name="Date Placeholder 8">
            <a:extLst>
              <a:ext uri="{FF2B5EF4-FFF2-40B4-BE49-F238E27FC236}">
                <a16:creationId xmlns:a16="http://schemas.microsoft.com/office/drawing/2014/main" id="{04426A55-D6BA-41B3-89DF-E18450F748F0}"/>
              </a:ext>
            </a:extLst>
          </p:cNvPr>
          <p:cNvSpPr>
            <a:spLocks noGrp="1"/>
          </p:cNvSpPr>
          <p:nvPr>
            <p:ph type="dt" sz="quarter" idx="10"/>
          </p:nvPr>
        </p:nvSpPr>
        <p:spPr/>
        <p:txBody>
          <a:bodyPr/>
          <a:lstStyle/>
          <a:p>
            <a:pPr>
              <a:defRPr/>
            </a:pPr>
            <a:r>
              <a:rPr lang="en-US"/>
              <a:t>RNSengupta, DoMS, IIT Kanpur, INDIA</a:t>
            </a:r>
          </a:p>
        </p:txBody>
      </p:sp>
      <p:sp>
        <p:nvSpPr>
          <p:cNvPr id="167941" name="Slide Number Placeholder 9">
            <a:extLst>
              <a:ext uri="{FF2B5EF4-FFF2-40B4-BE49-F238E27FC236}">
                <a16:creationId xmlns:a16="http://schemas.microsoft.com/office/drawing/2014/main" id="{DB2B5095-F404-4754-942B-9FA7328F152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E7E48E56-DCA9-4E20-80DA-99AFED99D875}" type="slidenum">
              <a:rPr lang="en-US" altLang="en-US" sz="1000"/>
              <a:pPr>
                <a:spcBef>
                  <a:spcPct val="0"/>
                </a:spcBef>
                <a:buFontTx/>
                <a:buNone/>
              </a:pPr>
              <a:t>62</a:t>
            </a:fld>
            <a:endParaRPr lang="en-US" altLang="en-US" sz="1000"/>
          </a:p>
        </p:txBody>
      </p:sp>
      <p:sp>
        <p:nvSpPr>
          <p:cNvPr id="11" name="Footer Placeholder 10">
            <a:extLst>
              <a:ext uri="{FF2B5EF4-FFF2-40B4-BE49-F238E27FC236}">
                <a16:creationId xmlns:a16="http://schemas.microsoft.com/office/drawing/2014/main" id="{F18B7AF8-68EB-4086-B761-F443164D0AF5}"/>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Title 1">
            <a:extLst>
              <a:ext uri="{FF2B5EF4-FFF2-40B4-BE49-F238E27FC236}">
                <a16:creationId xmlns:a16="http://schemas.microsoft.com/office/drawing/2014/main" id="{FA9BBBA2-AC7E-43EA-972F-76272A8338D1}"/>
              </a:ext>
            </a:extLst>
          </p:cNvPr>
          <p:cNvSpPr>
            <a:spLocks noGrp="1" noChangeArrowheads="1"/>
          </p:cNvSpPr>
          <p:nvPr>
            <p:ph type="title" idx="4294967295"/>
          </p:nvPr>
        </p:nvSpPr>
        <p:spPr/>
        <p:txBody>
          <a:bodyPr/>
          <a:lstStyle/>
          <a:p>
            <a:r>
              <a:rPr lang="en-US" altLang="en-US" sz="3500" b="1">
                <a:solidFill>
                  <a:srgbClr val="0000FF"/>
                </a:solidFill>
              </a:rPr>
              <a:t>Choosing the best GARCH Model</a:t>
            </a:r>
          </a:p>
        </p:txBody>
      </p:sp>
      <p:sp>
        <p:nvSpPr>
          <p:cNvPr id="168963" name="Content Placeholder 2">
            <a:extLst>
              <a:ext uri="{FF2B5EF4-FFF2-40B4-BE49-F238E27FC236}">
                <a16:creationId xmlns:a16="http://schemas.microsoft.com/office/drawing/2014/main" id="{1AC6E4C7-7FA5-43BF-9930-C8022B7AD112}"/>
              </a:ext>
            </a:extLst>
          </p:cNvPr>
          <p:cNvSpPr>
            <a:spLocks noGrp="1" noChangeArrowheads="1"/>
          </p:cNvSpPr>
          <p:nvPr>
            <p:ph idx="4294967295"/>
          </p:nvPr>
        </p:nvSpPr>
        <p:spPr>
          <a:xfrm>
            <a:off x="457200" y="1371600"/>
            <a:ext cx="8382000" cy="2857500"/>
          </a:xfrm>
        </p:spPr>
        <p:txBody>
          <a:bodyPr/>
          <a:lstStyle/>
          <a:p>
            <a:pPr algn="just">
              <a:buFont typeface="Wingdings" panose="05000000000000000000" pitchFamily="2" charset="2"/>
              <a:buChar char="§"/>
            </a:pPr>
            <a:r>
              <a:rPr lang="en-US" altLang="en-US" sz="3000"/>
              <a:t>Model should capture Volatility clustering adequately</a:t>
            </a:r>
          </a:p>
          <a:p>
            <a:pPr algn="just">
              <a:buFont typeface="Wingdings" panose="05000000000000000000" pitchFamily="2" charset="2"/>
              <a:buChar char="§"/>
            </a:pPr>
            <a:r>
              <a:rPr lang="en-US" altLang="en-US" sz="3000"/>
              <a:t>Returns should have no significant Autoregressive conditional heteroscedasticity once they have been standardized by their conditional volatility.</a:t>
            </a:r>
          </a:p>
        </p:txBody>
      </p:sp>
      <p:sp>
        <p:nvSpPr>
          <p:cNvPr id="9" name="Date Placeholder 8">
            <a:extLst>
              <a:ext uri="{FF2B5EF4-FFF2-40B4-BE49-F238E27FC236}">
                <a16:creationId xmlns:a16="http://schemas.microsoft.com/office/drawing/2014/main" id="{75BD8677-F23B-43B0-A1B6-8FCDAC68A9D7}"/>
              </a:ext>
            </a:extLst>
          </p:cNvPr>
          <p:cNvSpPr>
            <a:spLocks noGrp="1"/>
          </p:cNvSpPr>
          <p:nvPr>
            <p:ph type="dt" sz="quarter" idx="10"/>
          </p:nvPr>
        </p:nvSpPr>
        <p:spPr/>
        <p:txBody>
          <a:bodyPr/>
          <a:lstStyle/>
          <a:p>
            <a:pPr>
              <a:defRPr/>
            </a:pPr>
            <a:r>
              <a:rPr lang="en-US"/>
              <a:t>RNSengupta, DoMS, IIT Kanpur, INDIA</a:t>
            </a:r>
          </a:p>
        </p:txBody>
      </p:sp>
      <p:sp>
        <p:nvSpPr>
          <p:cNvPr id="168965" name="Slide Number Placeholder 9">
            <a:extLst>
              <a:ext uri="{FF2B5EF4-FFF2-40B4-BE49-F238E27FC236}">
                <a16:creationId xmlns:a16="http://schemas.microsoft.com/office/drawing/2014/main" id="{B278487D-336C-40F4-85AA-800655B02DA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2CA9047C-FA18-4094-93F3-6A7A50D0B46B}" type="slidenum">
              <a:rPr lang="en-US" altLang="en-US" sz="1000"/>
              <a:pPr>
                <a:spcBef>
                  <a:spcPct val="0"/>
                </a:spcBef>
                <a:buFontTx/>
                <a:buNone/>
              </a:pPr>
              <a:t>63</a:t>
            </a:fld>
            <a:endParaRPr lang="en-US" altLang="en-US" sz="1000"/>
          </a:p>
        </p:txBody>
      </p:sp>
      <p:sp>
        <p:nvSpPr>
          <p:cNvPr id="11" name="Footer Placeholder 10">
            <a:extLst>
              <a:ext uri="{FF2B5EF4-FFF2-40B4-BE49-F238E27FC236}">
                <a16:creationId xmlns:a16="http://schemas.microsoft.com/office/drawing/2014/main" id="{D7B5C2A5-C45D-47CD-9832-92A4089E39DF}"/>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Text Placeholder 4">
            <a:extLst>
              <a:ext uri="{FF2B5EF4-FFF2-40B4-BE49-F238E27FC236}">
                <a16:creationId xmlns:a16="http://schemas.microsoft.com/office/drawing/2014/main" id="{FF551346-0CD5-4F13-9ED8-4E2E42CEB4C1}"/>
              </a:ext>
            </a:extLst>
          </p:cNvPr>
          <p:cNvSpPr>
            <a:spLocks noGrp="1" noChangeArrowheads="1"/>
          </p:cNvSpPr>
          <p:nvPr>
            <p:ph type="body" idx="4294967295"/>
          </p:nvPr>
        </p:nvSpPr>
        <p:spPr>
          <a:xfrm>
            <a:off x="1320800" y="863600"/>
            <a:ext cx="3030538" cy="550863"/>
          </a:xfrm>
        </p:spPr>
        <p:txBody>
          <a:bodyPr anchor="b"/>
          <a:lstStyle/>
          <a:p>
            <a:pPr marL="0" indent="0" algn="ctr">
              <a:buFontTx/>
              <a:buNone/>
            </a:pPr>
            <a:r>
              <a:rPr lang="en-US" altLang="en-US" sz="1800" b="1"/>
              <a:t>GARCH(2,1)</a:t>
            </a:r>
          </a:p>
        </p:txBody>
      </p:sp>
      <p:sp>
        <p:nvSpPr>
          <p:cNvPr id="169987" name="Text Placeholder 6">
            <a:extLst>
              <a:ext uri="{FF2B5EF4-FFF2-40B4-BE49-F238E27FC236}">
                <a16:creationId xmlns:a16="http://schemas.microsoft.com/office/drawing/2014/main" id="{F4D05614-D2CA-4A7D-A990-0C6737BFB72E}"/>
              </a:ext>
            </a:extLst>
          </p:cNvPr>
          <p:cNvSpPr>
            <a:spLocks noGrp="1" noChangeArrowheads="1"/>
          </p:cNvSpPr>
          <p:nvPr>
            <p:ph type="body" sz="half" idx="4294967295"/>
          </p:nvPr>
        </p:nvSpPr>
        <p:spPr>
          <a:xfrm>
            <a:off x="4710113" y="892175"/>
            <a:ext cx="3032125" cy="549275"/>
          </a:xfrm>
        </p:spPr>
        <p:txBody>
          <a:bodyPr anchor="b"/>
          <a:lstStyle/>
          <a:p>
            <a:pPr marL="0" indent="0" algn="ctr">
              <a:buFontTx/>
              <a:buNone/>
            </a:pPr>
            <a:r>
              <a:rPr lang="en-US" altLang="en-US" sz="1800" b="1"/>
              <a:t>EGARCH(1,1) (Better )</a:t>
            </a:r>
          </a:p>
        </p:txBody>
      </p:sp>
      <p:pic>
        <p:nvPicPr>
          <p:cNvPr id="169988" name="Content Placeholder 13" descr="garch.jpg">
            <a:extLst>
              <a:ext uri="{FF2B5EF4-FFF2-40B4-BE49-F238E27FC236}">
                <a16:creationId xmlns:a16="http://schemas.microsoft.com/office/drawing/2014/main" id="{3C057E74-3EAB-4F91-818C-DC7181059792}"/>
              </a:ext>
            </a:extLst>
          </p:cNvPr>
          <p:cNvPicPr>
            <a:picLocks noGrp="1" noChangeAspect="1" noChangeArrowheads="1"/>
          </p:cNvPicPr>
          <p:nvPr>
            <p:ph sz="quarter" idx="4294967295"/>
          </p:nvPr>
        </p:nvPicPr>
        <p:blipFill>
          <a:blip r:embed="rId2">
            <a:extLst>
              <a:ext uri="{28A0092B-C50C-407E-A947-70E740481C1C}">
                <a14:useLocalDpi xmlns:a14="http://schemas.microsoft.com/office/drawing/2010/main" val="0"/>
              </a:ext>
            </a:extLst>
          </a:blip>
          <a:srcRect/>
          <a:stretch>
            <a:fillRect/>
          </a:stretch>
        </p:blipFill>
        <p:spPr>
          <a:xfrm>
            <a:off x="1314450" y="1428750"/>
            <a:ext cx="3429000" cy="2994025"/>
          </a:xfrm>
        </p:spPr>
      </p:pic>
      <p:pic>
        <p:nvPicPr>
          <p:cNvPr id="169989" name="Content Placeholder 16" descr="egarch.jpg">
            <a:extLst>
              <a:ext uri="{FF2B5EF4-FFF2-40B4-BE49-F238E27FC236}">
                <a16:creationId xmlns:a16="http://schemas.microsoft.com/office/drawing/2014/main" id="{F40AC9E9-4CB1-440B-90C3-5769E87EE4EE}"/>
              </a:ext>
            </a:extLst>
          </p:cNvPr>
          <p:cNvPicPr>
            <a:picLocks noGrp="1" noChangeAspect="1" noChangeArrowheads="1"/>
          </p:cNvPicPr>
          <p:nvPr>
            <p:ph sz="quarter" idx="4294967295"/>
          </p:nvPr>
        </p:nvPicPr>
        <p:blipFill>
          <a:blip r:embed="rId3">
            <a:extLst>
              <a:ext uri="{28A0092B-C50C-407E-A947-70E740481C1C}">
                <a14:useLocalDpi xmlns:a14="http://schemas.microsoft.com/office/drawing/2010/main" val="0"/>
              </a:ext>
            </a:extLst>
          </a:blip>
          <a:srcRect/>
          <a:stretch>
            <a:fillRect/>
          </a:stretch>
        </p:blipFill>
        <p:spPr>
          <a:xfrm>
            <a:off x="4629150" y="1428750"/>
            <a:ext cx="3408363" cy="2994025"/>
          </a:xfrm>
        </p:spPr>
      </p:pic>
      <p:sp>
        <p:nvSpPr>
          <p:cNvPr id="8" name="Date Placeholder 7">
            <a:extLst>
              <a:ext uri="{FF2B5EF4-FFF2-40B4-BE49-F238E27FC236}">
                <a16:creationId xmlns:a16="http://schemas.microsoft.com/office/drawing/2014/main" id="{24CB6EB9-4E7D-42F4-840A-3C8CF2B28DC9}"/>
              </a:ext>
            </a:extLst>
          </p:cNvPr>
          <p:cNvSpPr>
            <a:spLocks noGrp="1"/>
          </p:cNvSpPr>
          <p:nvPr>
            <p:ph type="dt" sz="quarter" idx="10"/>
          </p:nvPr>
        </p:nvSpPr>
        <p:spPr/>
        <p:txBody>
          <a:bodyPr/>
          <a:lstStyle/>
          <a:p>
            <a:pPr>
              <a:defRPr/>
            </a:pPr>
            <a:r>
              <a:rPr lang="en-US"/>
              <a:t>RNSengupta, DoMS, IIT Kanpur, INDIA</a:t>
            </a:r>
          </a:p>
        </p:txBody>
      </p:sp>
      <p:sp>
        <p:nvSpPr>
          <p:cNvPr id="169991" name="Slide Number Placeholder 8">
            <a:extLst>
              <a:ext uri="{FF2B5EF4-FFF2-40B4-BE49-F238E27FC236}">
                <a16:creationId xmlns:a16="http://schemas.microsoft.com/office/drawing/2014/main" id="{A6E38F08-9C2F-469A-8E4D-27F2273D398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B86A4347-233E-4D2C-B3A9-E4599A9EF9BD}" type="slidenum">
              <a:rPr lang="en-US" altLang="en-US" sz="1000"/>
              <a:pPr>
                <a:spcBef>
                  <a:spcPct val="0"/>
                </a:spcBef>
                <a:buFontTx/>
                <a:buNone/>
              </a:pPr>
              <a:t>64</a:t>
            </a:fld>
            <a:endParaRPr lang="en-US" altLang="en-US" sz="1000"/>
          </a:p>
        </p:txBody>
      </p:sp>
      <p:sp>
        <p:nvSpPr>
          <p:cNvPr id="10" name="Footer Placeholder 9">
            <a:extLst>
              <a:ext uri="{FF2B5EF4-FFF2-40B4-BE49-F238E27FC236}">
                <a16:creationId xmlns:a16="http://schemas.microsoft.com/office/drawing/2014/main" id="{23192193-63A1-470C-A470-60430A4C1426}"/>
              </a:ext>
            </a:extLst>
          </p:cNvPr>
          <p:cNvSpPr>
            <a:spLocks noGrp="1"/>
          </p:cNvSpPr>
          <p:nvPr>
            <p:ph type="ftr" sz="quarter" idx="11"/>
          </p:nvPr>
        </p:nvSpPr>
        <p:spPr/>
        <p:txBody>
          <a:bodyPr/>
          <a:lstStyle/>
          <a:p>
            <a:pPr>
              <a:defRPr/>
            </a:pPr>
            <a:r>
              <a:rPr lang="en-US"/>
              <a:t>TIME SERIES MODELS</a:t>
            </a:r>
          </a:p>
        </p:txBody>
      </p:sp>
      <p:sp>
        <p:nvSpPr>
          <p:cNvPr id="9" name="Title 3">
            <a:extLst>
              <a:ext uri="{FF2B5EF4-FFF2-40B4-BE49-F238E27FC236}">
                <a16:creationId xmlns:a16="http://schemas.microsoft.com/office/drawing/2014/main" id="{0952D899-BC9B-4D6A-9BC7-2DD17AA69605}"/>
              </a:ext>
            </a:extLst>
          </p:cNvPr>
          <p:cNvSpPr txBox="1">
            <a:spLocks noChangeArrowheads="1"/>
          </p:cNvSpPr>
          <p:nvPr/>
        </p:nvSpPr>
        <p:spPr bwMode="auto">
          <a:xfrm>
            <a:off x="457200" y="206375"/>
            <a:ext cx="8229600" cy="400050"/>
          </a:xfrm>
          <a:prstGeom prst="rect">
            <a:avLst/>
          </a:prstGeom>
          <a:noFill/>
          <a:ln>
            <a:noFill/>
          </a:ln>
        </p:spPr>
        <p:txBody>
          <a:bodyPr anchor="ctr"/>
          <a:lstStyle>
            <a:lvl1pPr algn="ctr" rtl="0" eaLnBrk="0" fontAlgn="base" hangingPunct="0">
              <a:spcBef>
                <a:spcPct val="0"/>
              </a:spcBef>
              <a:spcAft>
                <a:spcPct val="0"/>
              </a:spcAft>
              <a:defRPr sz="33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Arial" charset="0"/>
              </a:defRPr>
            </a:lvl2pPr>
            <a:lvl3pPr algn="ctr" rtl="0" eaLnBrk="0" fontAlgn="base" hangingPunct="0">
              <a:spcBef>
                <a:spcPct val="0"/>
              </a:spcBef>
              <a:spcAft>
                <a:spcPct val="0"/>
              </a:spcAft>
              <a:defRPr sz="3300">
                <a:solidFill>
                  <a:schemeClr val="tx2"/>
                </a:solidFill>
                <a:latin typeface="Arial" charset="0"/>
              </a:defRPr>
            </a:lvl3pPr>
            <a:lvl4pPr algn="ctr" rtl="0" eaLnBrk="0" fontAlgn="base" hangingPunct="0">
              <a:spcBef>
                <a:spcPct val="0"/>
              </a:spcBef>
              <a:spcAft>
                <a:spcPct val="0"/>
              </a:spcAft>
              <a:defRPr sz="3300">
                <a:solidFill>
                  <a:schemeClr val="tx2"/>
                </a:solidFill>
                <a:latin typeface="Arial" charset="0"/>
              </a:defRPr>
            </a:lvl4pPr>
            <a:lvl5pPr algn="ctr" rtl="0" eaLnBrk="0" fontAlgn="base" hangingPunct="0">
              <a:spcBef>
                <a:spcPct val="0"/>
              </a:spcBef>
              <a:spcAft>
                <a:spcPct val="0"/>
              </a:spcAft>
              <a:defRPr sz="3300">
                <a:solidFill>
                  <a:schemeClr val="tx2"/>
                </a:solidFill>
                <a:latin typeface="Arial" charset="0"/>
              </a:defRPr>
            </a:lvl5pPr>
            <a:lvl6pPr marL="342900" algn="ctr" rtl="0" fontAlgn="base">
              <a:spcBef>
                <a:spcPct val="0"/>
              </a:spcBef>
              <a:spcAft>
                <a:spcPct val="0"/>
              </a:spcAft>
              <a:defRPr sz="3300">
                <a:solidFill>
                  <a:schemeClr val="tx2"/>
                </a:solidFill>
                <a:latin typeface="Arial" charset="0"/>
              </a:defRPr>
            </a:lvl6pPr>
            <a:lvl7pPr marL="685800" algn="ctr" rtl="0" fontAlgn="base">
              <a:spcBef>
                <a:spcPct val="0"/>
              </a:spcBef>
              <a:spcAft>
                <a:spcPct val="0"/>
              </a:spcAft>
              <a:defRPr sz="3300">
                <a:solidFill>
                  <a:schemeClr val="tx2"/>
                </a:solidFill>
                <a:latin typeface="Arial" charset="0"/>
              </a:defRPr>
            </a:lvl7pPr>
            <a:lvl8pPr marL="1028700" algn="ctr" rtl="0" fontAlgn="base">
              <a:spcBef>
                <a:spcPct val="0"/>
              </a:spcBef>
              <a:spcAft>
                <a:spcPct val="0"/>
              </a:spcAft>
              <a:defRPr sz="3300">
                <a:solidFill>
                  <a:schemeClr val="tx2"/>
                </a:solidFill>
                <a:latin typeface="Arial" charset="0"/>
              </a:defRPr>
            </a:lvl8pPr>
            <a:lvl9pPr marL="1371600" algn="ctr" rtl="0" fontAlgn="base">
              <a:spcBef>
                <a:spcPct val="0"/>
              </a:spcBef>
              <a:spcAft>
                <a:spcPct val="0"/>
              </a:spcAft>
              <a:defRPr sz="3300">
                <a:solidFill>
                  <a:schemeClr val="tx2"/>
                </a:solidFill>
                <a:latin typeface="Arial" charset="0"/>
              </a:defRPr>
            </a:lvl9pPr>
          </a:lstStyle>
          <a:p>
            <a:pPr>
              <a:defRPr/>
            </a:pPr>
            <a:r>
              <a:rPr lang="en-US" altLang="en-US" sz="2700" b="1" kern="0" dirty="0">
                <a:solidFill>
                  <a:srgbClr val="0000FF"/>
                </a:solidFill>
              </a:rPr>
              <a:t>GARCH (2,1) v/s EGARCH(1,1) </a:t>
            </a:r>
            <a:r>
              <a:rPr lang="en-US" altLang="en-US" sz="2700" b="1" kern="0" dirty="0"/>
              <a:t>: </a:t>
            </a:r>
            <a:r>
              <a:rPr lang="en-US" altLang="en-US" sz="2700" b="1" kern="0" dirty="0">
                <a:solidFill>
                  <a:srgbClr val="FF0000"/>
                </a:solidFill>
              </a:rPr>
              <a:t>Example # 58</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1">
            <a:extLst>
              <a:ext uri="{FF2B5EF4-FFF2-40B4-BE49-F238E27FC236}">
                <a16:creationId xmlns:a16="http://schemas.microsoft.com/office/drawing/2014/main" id="{87C6F2E7-E5EA-4A75-B038-DEA203393117}"/>
              </a:ext>
            </a:extLst>
          </p:cNvPr>
          <p:cNvSpPr>
            <a:spLocks noGrp="1" noChangeArrowheads="1"/>
          </p:cNvSpPr>
          <p:nvPr>
            <p:ph type="title" idx="4294967295"/>
          </p:nvPr>
        </p:nvSpPr>
        <p:spPr/>
        <p:txBody>
          <a:bodyPr/>
          <a:lstStyle/>
          <a:p>
            <a:pPr>
              <a:defRPr/>
            </a:pPr>
            <a:r>
              <a:rPr lang="en-US" altLang="en-US" sz="2550" b="1" dirty="0">
                <a:solidFill>
                  <a:srgbClr val="0000FF"/>
                </a:solidFill>
              </a:rPr>
              <a:t>Analysis and Estimation Using GARCH(1,1)</a:t>
            </a:r>
          </a:p>
        </p:txBody>
      </p:sp>
      <p:sp>
        <p:nvSpPr>
          <p:cNvPr id="171011" name="Content Placeholder 12">
            <a:extLst>
              <a:ext uri="{FF2B5EF4-FFF2-40B4-BE49-F238E27FC236}">
                <a16:creationId xmlns:a16="http://schemas.microsoft.com/office/drawing/2014/main" id="{A859F661-EE4C-46D9-BE00-24DCB8EE28E5}"/>
              </a:ext>
            </a:extLst>
          </p:cNvPr>
          <p:cNvSpPr>
            <a:spLocks noGrp="1" noChangeArrowheads="1"/>
          </p:cNvSpPr>
          <p:nvPr>
            <p:ph idx="4294967295"/>
          </p:nvPr>
        </p:nvSpPr>
        <p:spPr>
          <a:xfrm>
            <a:off x="381000" y="1200150"/>
            <a:ext cx="8458200" cy="3394075"/>
          </a:xfrm>
        </p:spPr>
        <p:txBody>
          <a:bodyPr/>
          <a:lstStyle/>
          <a:p>
            <a:pPr>
              <a:buFont typeface="Wingdings" panose="05000000000000000000" pitchFamily="2" charset="2"/>
              <a:buChar char="§"/>
            </a:pPr>
            <a:r>
              <a:rPr lang="en-US" altLang="en-US" sz="2000"/>
              <a:t>Pre-estimation Analysis</a:t>
            </a:r>
          </a:p>
          <a:p>
            <a:pPr lvl="1" algn="just">
              <a:buFont typeface="Wingdings" panose="05000000000000000000" pitchFamily="2" charset="2"/>
              <a:buChar char="v"/>
            </a:pPr>
            <a:r>
              <a:rPr lang="en-US" altLang="en-US" sz="2000"/>
              <a:t>The pre-estimation analysis loads the data in the form of a price series, then converts the price series to a return series. It checks the return series for correlation, and quantifies the correlation</a:t>
            </a:r>
          </a:p>
          <a:p>
            <a:pPr algn="just">
              <a:buFont typeface="Wingdings" panose="05000000000000000000" pitchFamily="2" charset="2"/>
              <a:buChar char="§"/>
            </a:pPr>
            <a:r>
              <a:rPr lang="en-US" altLang="en-US" sz="2000"/>
              <a:t>Parameter Estimation</a:t>
            </a:r>
          </a:p>
          <a:p>
            <a:pPr algn="just">
              <a:buFont typeface="Wingdings" panose="05000000000000000000" pitchFamily="2" charset="2"/>
              <a:buChar char="§"/>
            </a:pPr>
            <a:r>
              <a:rPr lang="en-US" altLang="en-US" sz="2000"/>
              <a:t>Post-estimation Analysis</a:t>
            </a:r>
          </a:p>
          <a:p>
            <a:pPr lvl="1" algn="just">
              <a:buFont typeface="Wingdings" panose="05000000000000000000" pitchFamily="2" charset="2"/>
              <a:buChar char="v"/>
            </a:pPr>
            <a:r>
              <a:rPr lang="en-US" altLang="en-US" sz="2000"/>
              <a:t>This part of the example starts by comparing the residuals, conditional standard deviations, and returns.</a:t>
            </a:r>
          </a:p>
          <a:p>
            <a:pPr lvl="1" algn="just">
              <a:buFont typeface="Wingdings" panose="05000000000000000000" pitchFamily="2" charset="2"/>
              <a:buChar char="v"/>
            </a:pPr>
            <a:r>
              <a:rPr lang="en-US" altLang="en-US" sz="2000"/>
              <a:t>It then uses plots and quantitative techniques to compare correlation of the standardized innovations.</a:t>
            </a:r>
          </a:p>
        </p:txBody>
      </p:sp>
      <p:sp>
        <p:nvSpPr>
          <p:cNvPr id="9" name="Date Placeholder 8">
            <a:extLst>
              <a:ext uri="{FF2B5EF4-FFF2-40B4-BE49-F238E27FC236}">
                <a16:creationId xmlns:a16="http://schemas.microsoft.com/office/drawing/2014/main" id="{53168090-0EC6-4569-B984-1D797A30BDE5}"/>
              </a:ext>
            </a:extLst>
          </p:cNvPr>
          <p:cNvSpPr>
            <a:spLocks noGrp="1"/>
          </p:cNvSpPr>
          <p:nvPr>
            <p:ph type="dt" sz="quarter" idx="10"/>
          </p:nvPr>
        </p:nvSpPr>
        <p:spPr/>
        <p:txBody>
          <a:bodyPr/>
          <a:lstStyle/>
          <a:p>
            <a:pPr>
              <a:defRPr/>
            </a:pPr>
            <a:r>
              <a:rPr lang="en-US"/>
              <a:t>RNSengupta, DoMS, IIT Kanpur, INDIA</a:t>
            </a:r>
          </a:p>
        </p:txBody>
      </p:sp>
      <p:sp>
        <p:nvSpPr>
          <p:cNvPr id="171013" name="Slide Number Placeholder 9">
            <a:extLst>
              <a:ext uri="{FF2B5EF4-FFF2-40B4-BE49-F238E27FC236}">
                <a16:creationId xmlns:a16="http://schemas.microsoft.com/office/drawing/2014/main" id="{C5B17EBE-B817-47B0-B5C7-79FE3D41394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88E4E5BE-6D36-4ACD-9013-E5480786B7D5}" type="slidenum">
              <a:rPr lang="en-US" altLang="en-US" sz="1000"/>
              <a:pPr>
                <a:spcBef>
                  <a:spcPct val="0"/>
                </a:spcBef>
                <a:buFontTx/>
                <a:buNone/>
              </a:pPr>
              <a:t>65</a:t>
            </a:fld>
            <a:endParaRPr lang="en-US" altLang="en-US" sz="1000"/>
          </a:p>
        </p:txBody>
      </p:sp>
      <p:sp>
        <p:nvSpPr>
          <p:cNvPr id="11" name="Footer Placeholder 10">
            <a:extLst>
              <a:ext uri="{FF2B5EF4-FFF2-40B4-BE49-F238E27FC236}">
                <a16:creationId xmlns:a16="http://schemas.microsoft.com/office/drawing/2014/main" id="{687D9812-7AF8-465C-801A-5C4D5E4A3BD6}"/>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Text Placeholder 4">
            <a:extLst>
              <a:ext uri="{FF2B5EF4-FFF2-40B4-BE49-F238E27FC236}">
                <a16:creationId xmlns:a16="http://schemas.microsoft.com/office/drawing/2014/main" id="{1C764CF2-0DB9-4C4C-BDE9-4377FCB93636}"/>
              </a:ext>
            </a:extLst>
          </p:cNvPr>
          <p:cNvSpPr>
            <a:spLocks noGrp="1" noChangeArrowheads="1"/>
          </p:cNvSpPr>
          <p:nvPr>
            <p:ph type="body" idx="4294967295"/>
          </p:nvPr>
        </p:nvSpPr>
        <p:spPr>
          <a:xfrm>
            <a:off x="1370013" y="1143000"/>
            <a:ext cx="3028950" cy="550863"/>
          </a:xfrm>
        </p:spPr>
        <p:txBody>
          <a:bodyPr anchor="b"/>
          <a:lstStyle/>
          <a:p>
            <a:pPr marL="0" indent="0" algn="ctr">
              <a:buFontTx/>
              <a:buNone/>
            </a:pPr>
            <a:r>
              <a:rPr lang="en-US" altLang="en-US" sz="1800" b="1"/>
              <a:t>Price Variation</a:t>
            </a:r>
          </a:p>
        </p:txBody>
      </p:sp>
      <p:sp>
        <p:nvSpPr>
          <p:cNvPr id="172035" name="Text Placeholder 6">
            <a:extLst>
              <a:ext uri="{FF2B5EF4-FFF2-40B4-BE49-F238E27FC236}">
                <a16:creationId xmlns:a16="http://schemas.microsoft.com/office/drawing/2014/main" id="{4E30E347-E04E-4D23-AB26-6AC48881F77B}"/>
              </a:ext>
            </a:extLst>
          </p:cNvPr>
          <p:cNvSpPr>
            <a:spLocks noGrp="1" noChangeArrowheads="1"/>
          </p:cNvSpPr>
          <p:nvPr>
            <p:ph type="body" sz="half" idx="4294967295"/>
          </p:nvPr>
        </p:nvSpPr>
        <p:spPr>
          <a:xfrm>
            <a:off x="4737100" y="1143000"/>
            <a:ext cx="3030538" cy="549275"/>
          </a:xfrm>
        </p:spPr>
        <p:txBody>
          <a:bodyPr anchor="b"/>
          <a:lstStyle/>
          <a:p>
            <a:pPr marL="0" indent="0" algn="ctr">
              <a:buFontTx/>
              <a:buNone/>
            </a:pPr>
            <a:r>
              <a:rPr lang="en-US" altLang="en-US" sz="1800" b="1"/>
              <a:t>Return Series</a:t>
            </a:r>
          </a:p>
        </p:txBody>
      </p:sp>
      <p:pic>
        <p:nvPicPr>
          <p:cNvPr id="172036" name="Content Placeholder 8" descr="1.jpg">
            <a:extLst>
              <a:ext uri="{FF2B5EF4-FFF2-40B4-BE49-F238E27FC236}">
                <a16:creationId xmlns:a16="http://schemas.microsoft.com/office/drawing/2014/main" id="{1323226F-5964-4189-8D2A-5BB6B8DDEE7E}"/>
              </a:ext>
            </a:extLst>
          </p:cNvPr>
          <p:cNvPicPr>
            <a:picLocks noGrp="1" noChangeAspect="1" noChangeArrowheads="1"/>
          </p:cNvPicPr>
          <p:nvPr>
            <p:ph sz="quarter" idx="4294967295"/>
          </p:nvPr>
        </p:nvPicPr>
        <p:blipFill>
          <a:blip r:embed="rId2">
            <a:extLst>
              <a:ext uri="{28A0092B-C50C-407E-A947-70E740481C1C}">
                <a14:useLocalDpi xmlns:a14="http://schemas.microsoft.com/office/drawing/2010/main" val="0"/>
              </a:ext>
            </a:extLst>
          </a:blip>
          <a:srcRect/>
          <a:stretch>
            <a:fillRect/>
          </a:stretch>
        </p:blipFill>
        <p:spPr>
          <a:xfrm>
            <a:off x="1371600" y="1885950"/>
            <a:ext cx="3032125" cy="2343150"/>
          </a:xfrm>
        </p:spPr>
      </p:pic>
      <p:pic>
        <p:nvPicPr>
          <p:cNvPr id="172037" name="Content Placeholder 9" descr="2.jpg">
            <a:extLst>
              <a:ext uri="{FF2B5EF4-FFF2-40B4-BE49-F238E27FC236}">
                <a16:creationId xmlns:a16="http://schemas.microsoft.com/office/drawing/2014/main" id="{E29F4F51-6BE0-40E0-91C0-0D74B13C2090}"/>
              </a:ext>
            </a:extLst>
          </p:cNvPr>
          <p:cNvPicPr>
            <a:picLocks noGrp="1" noChangeAspect="1" noChangeArrowheads="1"/>
          </p:cNvPicPr>
          <p:nvPr>
            <p:ph sz="quarter" idx="4294967295"/>
          </p:nvPr>
        </p:nvPicPr>
        <p:blipFill>
          <a:blip r:embed="rId3">
            <a:extLst>
              <a:ext uri="{28A0092B-C50C-407E-A947-70E740481C1C}">
                <a14:useLocalDpi xmlns:a14="http://schemas.microsoft.com/office/drawing/2010/main" val="0"/>
              </a:ext>
            </a:extLst>
          </a:blip>
          <a:srcRect/>
          <a:stretch>
            <a:fillRect/>
          </a:stretch>
        </p:blipFill>
        <p:spPr>
          <a:xfrm>
            <a:off x="4686300" y="1943100"/>
            <a:ext cx="3028950" cy="2271713"/>
          </a:xfrm>
        </p:spPr>
      </p:pic>
      <p:sp>
        <p:nvSpPr>
          <p:cNvPr id="172038" name="Title 3">
            <a:extLst>
              <a:ext uri="{FF2B5EF4-FFF2-40B4-BE49-F238E27FC236}">
                <a16:creationId xmlns:a16="http://schemas.microsoft.com/office/drawing/2014/main" id="{D7B51F5E-C7CF-4EAC-B586-5DDB19A252D9}"/>
              </a:ext>
            </a:extLst>
          </p:cNvPr>
          <p:cNvSpPr>
            <a:spLocks noGrp="1" noChangeArrowheads="1"/>
          </p:cNvSpPr>
          <p:nvPr>
            <p:ph type="title" idx="4294967295"/>
          </p:nvPr>
        </p:nvSpPr>
        <p:spPr/>
        <p:txBody>
          <a:bodyPr/>
          <a:lstStyle/>
          <a:p>
            <a:r>
              <a:rPr lang="en-US" altLang="en-US" sz="2700" b="1">
                <a:solidFill>
                  <a:srgbClr val="0000FF"/>
                </a:solidFill>
              </a:rPr>
              <a:t>Pre-estimation Analysis</a:t>
            </a:r>
            <a:r>
              <a:rPr lang="en-US" altLang="en-US" sz="2700" b="1"/>
              <a:t>: </a:t>
            </a:r>
            <a:r>
              <a:rPr lang="en-US" altLang="en-US" sz="2700" b="1">
                <a:solidFill>
                  <a:srgbClr val="FF0000"/>
                </a:solidFill>
              </a:rPr>
              <a:t>Example # 59</a:t>
            </a:r>
          </a:p>
        </p:txBody>
      </p:sp>
      <p:sp>
        <p:nvSpPr>
          <p:cNvPr id="172039" name="Right Arrow 10">
            <a:extLst>
              <a:ext uri="{FF2B5EF4-FFF2-40B4-BE49-F238E27FC236}">
                <a16:creationId xmlns:a16="http://schemas.microsoft.com/office/drawing/2014/main" id="{7910E926-924F-45A4-91A7-325E3AACC875}"/>
              </a:ext>
            </a:extLst>
          </p:cNvPr>
          <p:cNvSpPr>
            <a:spLocks noChangeArrowheads="1"/>
          </p:cNvSpPr>
          <p:nvPr/>
        </p:nvSpPr>
        <p:spPr bwMode="auto">
          <a:xfrm>
            <a:off x="4171950" y="1371600"/>
            <a:ext cx="857250" cy="317500"/>
          </a:xfrm>
          <a:prstGeom prst="rightArrow">
            <a:avLst>
              <a:gd name="adj1" fmla="val 50000"/>
              <a:gd name="adj2" fmla="val 50025"/>
            </a:avLst>
          </a:prstGeom>
          <a:solidFill>
            <a:srgbClr val="0066FF"/>
          </a:solidFill>
          <a:ln>
            <a:noFill/>
          </a:ln>
          <a:extLst>
            <a:ext uri="{91240B29-F687-4F45-9708-019B960494DF}">
              <a14:hiddenLine xmlns:a14="http://schemas.microsoft.com/office/drawing/2010/main" w="12700" algn="ctr">
                <a:solidFill>
                  <a:srgbClr val="000000"/>
                </a:solidFill>
                <a:round/>
                <a:headEnd/>
                <a:tailEnd/>
              </a14:hiddenLine>
            </a:ext>
          </a:extLst>
        </p:spPr>
        <p:txBody>
          <a:bodyPr lIns="67866" tIns="33338" rIns="67866" bIns="33338">
            <a:spAutoFit/>
          </a:bodyPr>
          <a:lstStyle>
            <a:lvl1pPr defTabSz="514350">
              <a:spcBef>
                <a:spcPct val="20000"/>
              </a:spcBef>
              <a:buChar char="•"/>
              <a:defRPr sz="2400">
                <a:solidFill>
                  <a:schemeClr val="tx1"/>
                </a:solidFill>
                <a:latin typeface="Arial" panose="020B0604020202020204" pitchFamily="34" charset="0"/>
              </a:defRPr>
            </a:lvl1pPr>
            <a:lvl2pPr marL="742950" indent="-285750" defTabSz="514350">
              <a:spcBef>
                <a:spcPct val="20000"/>
              </a:spcBef>
              <a:buChar char="–"/>
              <a:defRPr sz="2100">
                <a:solidFill>
                  <a:schemeClr val="tx1"/>
                </a:solidFill>
                <a:latin typeface="Arial" panose="020B0604020202020204" pitchFamily="34" charset="0"/>
              </a:defRPr>
            </a:lvl2pPr>
            <a:lvl3pPr marL="1143000" indent="-228600" defTabSz="514350">
              <a:spcBef>
                <a:spcPct val="20000"/>
              </a:spcBef>
              <a:buChar char="•"/>
              <a:defRPr>
                <a:solidFill>
                  <a:schemeClr val="tx1"/>
                </a:solidFill>
                <a:latin typeface="Arial" panose="020B0604020202020204" pitchFamily="34" charset="0"/>
              </a:defRPr>
            </a:lvl3pPr>
            <a:lvl4pPr marL="1600200" indent="-228600" defTabSz="514350">
              <a:spcBef>
                <a:spcPct val="20000"/>
              </a:spcBef>
              <a:buChar char="–"/>
              <a:defRPr sz="1500">
                <a:solidFill>
                  <a:schemeClr val="tx1"/>
                </a:solidFill>
                <a:latin typeface="Arial" panose="020B0604020202020204" pitchFamily="34" charset="0"/>
              </a:defRPr>
            </a:lvl4pPr>
            <a:lvl5pPr marL="2057400" indent="-228600" defTabSz="514350">
              <a:spcBef>
                <a:spcPct val="20000"/>
              </a:spcBef>
              <a:buChar char="»"/>
              <a:defRPr sz="1500">
                <a:solidFill>
                  <a:schemeClr val="tx1"/>
                </a:solidFill>
                <a:latin typeface="Arial" panose="020B0604020202020204" pitchFamily="34" charset="0"/>
              </a:defRPr>
            </a:lvl5pPr>
            <a:lvl6pPr marL="2514600" indent="-228600" defTabSz="51435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defTabSz="51435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defTabSz="51435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defTabSz="5143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solidFill>
                <a:srgbClr val="FF0000"/>
              </a:solidFill>
              <a:latin typeface="SAS Monospace" pitchFamily="49" charset="0"/>
            </a:endParaRPr>
          </a:p>
        </p:txBody>
      </p:sp>
      <p:sp>
        <p:nvSpPr>
          <p:cNvPr id="8" name="Date Placeholder 7">
            <a:extLst>
              <a:ext uri="{FF2B5EF4-FFF2-40B4-BE49-F238E27FC236}">
                <a16:creationId xmlns:a16="http://schemas.microsoft.com/office/drawing/2014/main" id="{B955A0C0-4460-4159-BAF9-6AFD7B874390}"/>
              </a:ext>
            </a:extLst>
          </p:cNvPr>
          <p:cNvSpPr>
            <a:spLocks noGrp="1"/>
          </p:cNvSpPr>
          <p:nvPr>
            <p:ph type="dt" sz="quarter" idx="10"/>
          </p:nvPr>
        </p:nvSpPr>
        <p:spPr/>
        <p:txBody>
          <a:bodyPr/>
          <a:lstStyle/>
          <a:p>
            <a:pPr>
              <a:defRPr/>
            </a:pPr>
            <a:r>
              <a:rPr lang="en-US"/>
              <a:t>RNSengupta, DoMS, IIT Kanpur, INDIA</a:t>
            </a:r>
          </a:p>
        </p:txBody>
      </p:sp>
      <p:sp>
        <p:nvSpPr>
          <p:cNvPr id="172041" name="Slide Number Placeholder 8">
            <a:extLst>
              <a:ext uri="{FF2B5EF4-FFF2-40B4-BE49-F238E27FC236}">
                <a16:creationId xmlns:a16="http://schemas.microsoft.com/office/drawing/2014/main" id="{F9C8226D-64EB-4D5B-AEB7-ECACCE1617B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0EB48497-54A0-43AB-A562-9D92F5323C46}" type="slidenum">
              <a:rPr lang="en-US" altLang="en-US" sz="1000"/>
              <a:pPr>
                <a:spcBef>
                  <a:spcPct val="0"/>
                </a:spcBef>
                <a:buFontTx/>
                <a:buNone/>
              </a:pPr>
              <a:t>66</a:t>
            </a:fld>
            <a:endParaRPr lang="en-US" altLang="en-US" sz="1000"/>
          </a:p>
        </p:txBody>
      </p:sp>
      <p:sp>
        <p:nvSpPr>
          <p:cNvPr id="10" name="Footer Placeholder 9">
            <a:extLst>
              <a:ext uri="{FF2B5EF4-FFF2-40B4-BE49-F238E27FC236}">
                <a16:creationId xmlns:a16="http://schemas.microsoft.com/office/drawing/2014/main" id="{D475C5A8-D38E-46CD-BFE1-091941A03AAD}"/>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Text Placeholder 4">
            <a:extLst>
              <a:ext uri="{FF2B5EF4-FFF2-40B4-BE49-F238E27FC236}">
                <a16:creationId xmlns:a16="http://schemas.microsoft.com/office/drawing/2014/main" id="{FBBADDFB-6219-4B1D-A463-0AA1332B2E5A}"/>
              </a:ext>
            </a:extLst>
          </p:cNvPr>
          <p:cNvSpPr>
            <a:spLocks noGrp="1" noChangeArrowheads="1"/>
          </p:cNvSpPr>
          <p:nvPr>
            <p:ph type="body" idx="4294967295"/>
          </p:nvPr>
        </p:nvSpPr>
        <p:spPr>
          <a:xfrm>
            <a:off x="1866900" y="981075"/>
            <a:ext cx="2513013" cy="550863"/>
          </a:xfrm>
        </p:spPr>
        <p:txBody>
          <a:bodyPr anchor="b"/>
          <a:lstStyle/>
          <a:p>
            <a:pPr marL="0" indent="0" algn="ctr" eaLnBrk="1" hangingPunct="1">
              <a:buFontTx/>
              <a:buNone/>
            </a:pPr>
            <a:r>
              <a:rPr lang="en-US" altLang="en-US" sz="1500" b="1"/>
              <a:t>Autocorrelation for Return Series</a:t>
            </a:r>
          </a:p>
        </p:txBody>
      </p:sp>
      <p:sp>
        <p:nvSpPr>
          <p:cNvPr id="173059" name="Text Placeholder 6">
            <a:extLst>
              <a:ext uri="{FF2B5EF4-FFF2-40B4-BE49-F238E27FC236}">
                <a16:creationId xmlns:a16="http://schemas.microsoft.com/office/drawing/2014/main" id="{630BF3C2-4AF6-4489-980D-07DAADB2160C}"/>
              </a:ext>
            </a:extLst>
          </p:cNvPr>
          <p:cNvSpPr>
            <a:spLocks noGrp="1" noChangeArrowheads="1"/>
          </p:cNvSpPr>
          <p:nvPr>
            <p:ph type="body" sz="half" idx="4294967295"/>
          </p:nvPr>
        </p:nvSpPr>
        <p:spPr>
          <a:xfrm>
            <a:off x="4627563" y="1063625"/>
            <a:ext cx="3032125" cy="549275"/>
          </a:xfrm>
        </p:spPr>
        <p:txBody>
          <a:bodyPr anchor="b"/>
          <a:lstStyle/>
          <a:p>
            <a:pPr marL="0" indent="0" algn="ctr" eaLnBrk="1" hangingPunct="1">
              <a:buFontTx/>
              <a:buNone/>
            </a:pPr>
            <a:r>
              <a:rPr lang="en-US" altLang="en-US" sz="1500" b="1"/>
              <a:t>Autocorrelation for Squared Return Series</a:t>
            </a:r>
          </a:p>
        </p:txBody>
      </p:sp>
      <p:pic>
        <p:nvPicPr>
          <p:cNvPr id="173060" name="Content Placeholder 14" descr="3.jpg">
            <a:extLst>
              <a:ext uri="{FF2B5EF4-FFF2-40B4-BE49-F238E27FC236}">
                <a16:creationId xmlns:a16="http://schemas.microsoft.com/office/drawing/2014/main" id="{C955922C-61D0-4784-AABA-79D87717DC71}"/>
              </a:ext>
            </a:extLst>
          </p:cNvPr>
          <p:cNvPicPr>
            <a:picLocks noGrp="1" noChangeAspect="1" noChangeArrowheads="1"/>
          </p:cNvPicPr>
          <p:nvPr>
            <p:ph sz="quarter" idx="4294967295"/>
          </p:nvPr>
        </p:nvPicPr>
        <p:blipFill>
          <a:blip r:embed="rId2">
            <a:extLst>
              <a:ext uri="{28A0092B-C50C-407E-A947-70E740481C1C}">
                <a14:useLocalDpi xmlns:a14="http://schemas.microsoft.com/office/drawing/2010/main" val="0"/>
              </a:ext>
            </a:extLst>
          </a:blip>
          <a:srcRect/>
          <a:stretch>
            <a:fillRect/>
          </a:stretch>
        </p:blipFill>
        <p:spPr>
          <a:xfrm>
            <a:off x="1314450" y="1657350"/>
            <a:ext cx="3257550" cy="2743200"/>
          </a:xfrm>
        </p:spPr>
      </p:pic>
      <p:sp>
        <p:nvSpPr>
          <p:cNvPr id="11" name="Striped Right Arrow 10">
            <a:extLst>
              <a:ext uri="{FF2B5EF4-FFF2-40B4-BE49-F238E27FC236}">
                <a16:creationId xmlns:a16="http://schemas.microsoft.com/office/drawing/2014/main" id="{028D5EA6-4916-497F-A09B-E44B11583255}"/>
              </a:ext>
            </a:extLst>
          </p:cNvPr>
          <p:cNvSpPr/>
          <p:nvPr/>
        </p:nvSpPr>
        <p:spPr>
          <a:xfrm>
            <a:off x="4171950" y="1257300"/>
            <a:ext cx="742950" cy="400050"/>
          </a:xfrm>
          <a:prstGeom prst="stripedRightArrow">
            <a:avLst/>
          </a:prstGeom>
          <a:solidFill>
            <a:schemeClr val="bg1"/>
          </a:solidFill>
          <a:ln>
            <a:solidFill>
              <a:srgbClr val="F8F8F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450" dirty="0">
              <a:solidFill>
                <a:schemeClr val="bg1"/>
              </a:solidFill>
            </a:endParaRPr>
          </a:p>
        </p:txBody>
      </p:sp>
      <p:sp>
        <p:nvSpPr>
          <p:cNvPr id="173062" name="Right Arrow 13">
            <a:extLst>
              <a:ext uri="{FF2B5EF4-FFF2-40B4-BE49-F238E27FC236}">
                <a16:creationId xmlns:a16="http://schemas.microsoft.com/office/drawing/2014/main" id="{AFF3EB3A-3E58-44A2-9EE1-BF2D4E76D707}"/>
              </a:ext>
            </a:extLst>
          </p:cNvPr>
          <p:cNvSpPr>
            <a:spLocks noChangeArrowheads="1"/>
          </p:cNvSpPr>
          <p:nvPr/>
        </p:nvSpPr>
        <p:spPr bwMode="auto">
          <a:xfrm>
            <a:off x="4162425" y="1130300"/>
            <a:ext cx="685800" cy="317500"/>
          </a:xfrm>
          <a:prstGeom prst="rightArrow">
            <a:avLst>
              <a:gd name="adj1" fmla="val 50000"/>
              <a:gd name="adj2" fmla="val 50020"/>
            </a:avLst>
          </a:prstGeom>
          <a:solidFill>
            <a:srgbClr val="0066FF"/>
          </a:solidFill>
          <a:ln>
            <a:noFill/>
          </a:ln>
          <a:extLst>
            <a:ext uri="{91240B29-F687-4F45-9708-019B960494DF}">
              <a14:hiddenLine xmlns:a14="http://schemas.microsoft.com/office/drawing/2010/main" w="12700" algn="ctr">
                <a:solidFill>
                  <a:srgbClr val="000000"/>
                </a:solidFill>
                <a:round/>
                <a:headEnd/>
                <a:tailEnd/>
              </a14:hiddenLine>
            </a:ext>
          </a:extLst>
        </p:spPr>
        <p:txBody>
          <a:bodyPr lIns="67866" tIns="33338" rIns="67866" bIns="33338">
            <a:spAutoFit/>
          </a:bodyPr>
          <a:lstStyle>
            <a:lvl1pPr defTabSz="514350">
              <a:spcBef>
                <a:spcPct val="20000"/>
              </a:spcBef>
              <a:buChar char="•"/>
              <a:defRPr sz="2400">
                <a:solidFill>
                  <a:schemeClr val="tx1"/>
                </a:solidFill>
                <a:latin typeface="Arial" panose="020B0604020202020204" pitchFamily="34" charset="0"/>
              </a:defRPr>
            </a:lvl1pPr>
            <a:lvl2pPr marL="742950" indent="-285750" defTabSz="514350">
              <a:spcBef>
                <a:spcPct val="20000"/>
              </a:spcBef>
              <a:buChar char="–"/>
              <a:defRPr sz="2100">
                <a:solidFill>
                  <a:schemeClr val="tx1"/>
                </a:solidFill>
                <a:latin typeface="Arial" panose="020B0604020202020204" pitchFamily="34" charset="0"/>
              </a:defRPr>
            </a:lvl2pPr>
            <a:lvl3pPr marL="1143000" indent="-228600" defTabSz="514350">
              <a:spcBef>
                <a:spcPct val="20000"/>
              </a:spcBef>
              <a:buChar char="•"/>
              <a:defRPr>
                <a:solidFill>
                  <a:schemeClr val="tx1"/>
                </a:solidFill>
                <a:latin typeface="Arial" panose="020B0604020202020204" pitchFamily="34" charset="0"/>
              </a:defRPr>
            </a:lvl3pPr>
            <a:lvl4pPr marL="1600200" indent="-228600" defTabSz="514350">
              <a:spcBef>
                <a:spcPct val="20000"/>
              </a:spcBef>
              <a:buChar char="–"/>
              <a:defRPr sz="1500">
                <a:solidFill>
                  <a:schemeClr val="tx1"/>
                </a:solidFill>
                <a:latin typeface="Arial" panose="020B0604020202020204" pitchFamily="34" charset="0"/>
              </a:defRPr>
            </a:lvl4pPr>
            <a:lvl5pPr marL="2057400" indent="-228600" defTabSz="514350">
              <a:spcBef>
                <a:spcPct val="20000"/>
              </a:spcBef>
              <a:buChar char="»"/>
              <a:defRPr sz="1500">
                <a:solidFill>
                  <a:schemeClr val="tx1"/>
                </a:solidFill>
                <a:latin typeface="Arial" panose="020B0604020202020204" pitchFamily="34" charset="0"/>
              </a:defRPr>
            </a:lvl5pPr>
            <a:lvl6pPr marL="2514600" indent="-228600" defTabSz="51435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defTabSz="51435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defTabSz="51435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defTabSz="5143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solidFill>
                <a:srgbClr val="FF0000"/>
              </a:solidFill>
              <a:latin typeface="SAS Monospace" pitchFamily="49" charset="0"/>
            </a:endParaRPr>
          </a:p>
        </p:txBody>
      </p:sp>
      <p:sp>
        <p:nvSpPr>
          <p:cNvPr id="173063" name="Right Arrow 14">
            <a:extLst>
              <a:ext uri="{FF2B5EF4-FFF2-40B4-BE49-F238E27FC236}">
                <a16:creationId xmlns:a16="http://schemas.microsoft.com/office/drawing/2014/main" id="{504DBE78-B459-495B-A2ED-A0D67767E04D}"/>
              </a:ext>
            </a:extLst>
          </p:cNvPr>
          <p:cNvSpPr>
            <a:spLocks noChangeArrowheads="1"/>
          </p:cNvSpPr>
          <p:nvPr/>
        </p:nvSpPr>
        <p:spPr bwMode="auto">
          <a:xfrm>
            <a:off x="1228725" y="1122363"/>
            <a:ext cx="857250" cy="317500"/>
          </a:xfrm>
          <a:prstGeom prst="rightArrow">
            <a:avLst>
              <a:gd name="adj1" fmla="val 50000"/>
              <a:gd name="adj2" fmla="val 50025"/>
            </a:avLst>
          </a:prstGeom>
          <a:solidFill>
            <a:srgbClr val="0066FF"/>
          </a:solidFill>
          <a:ln>
            <a:noFill/>
          </a:ln>
          <a:extLst>
            <a:ext uri="{91240B29-F687-4F45-9708-019B960494DF}">
              <a14:hiddenLine xmlns:a14="http://schemas.microsoft.com/office/drawing/2010/main" w="12700" algn="ctr">
                <a:solidFill>
                  <a:srgbClr val="000000"/>
                </a:solidFill>
                <a:round/>
                <a:headEnd/>
                <a:tailEnd/>
              </a14:hiddenLine>
            </a:ext>
          </a:extLst>
        </p:spPr>
        <p:txBody>
          <a:bodyPr lIns="67866" tIns="33338" rIns="67866" bIns="33338">
            <a:spAutoFit/>
          </a:bodyPr>
          <a:lstStyle>
            <a:lvl1pPr defTabSz="514350">
              <a:spcBef>
                <a:spcPct val="20000"/>
              </a:spcBef>
              <a:buChar char="•"/>
              <a:defRPr sz="2400">
                <a:solidFill>
                  <a:schemeClr val="tx1"/>
                </a:solidFill>
                <a:latin typeface="Arial" panose="020B0604020202020204" pitchFamily="34" charset="0"/>
              </a:defRPr>
            </a:lvl1pPr>
            <a:lvl2pPr marL="742950" indent="-285750" defTabSz="514350">
              <a:spcBef>
                <a:spcPct val="20000"/>
              </a:spcBef>
              <a:buChar char="–"/>
              <a:defRPr sz="2100">
                <a:solidFill>
                  <a:schemeClr val="tx1"/>
                </a:solidFill>
                <a:latin typeface="Arial" panose="020B0604020202020204" pitchFamily="34" charset="0"/>
              </a:defRPr>
            </a:lvl2pPr>
            <a:lvl3pPr marL="1143000" indent="-228600" defTabSz="514350">
              <a:spcBef>
                <a:spcPct val="20000"/>
              </a:spcBef>
              <a:buChar char="•"/>
              <a:defRPr>
                <a:solidFill>
                  <a:schemeClr val="tx1"/>
                </a:solidFill>
                <a:latin typeface="Arial" panose="020B0604020202020204" pitchFamily="34" charset="0"/>
              </a:defRPr>
            </a:lvl3pPr>
            <a:lvl4pPr marL="1600200" indent="-228600" defTabSz="514350">
              <a:spcBef>
                <a:spcPct val="20000"/>
              </a:spcBef>
              <a:buChar char="–"/>
              <a:defRPr sz="1500">
                <a:solidFill>
                  <a:schemeClr val="tx1"/>
                </a:solidFill>
                <a:latin typeface="Arial" panose="020B0604020202020204" pitchFamily="34" charset="0"/>
              </a:defRPr>
            </a:lvl4pPr>
            <a:lvl5pPr marL="2057400" indent="-228600" defTabSz="514350">
              <a:spcBef>
                <a:spcPct val="20000"/>
              </a:spcBef>
              <a:buChar char="»"/>
              <a:defRPr sz="1500">
                <a:solidFill>
                  <a:schemeClr val="tx1"/>
                </a:solidFill>
                <a:latin typeface="Arial" panose="020B0604020202020204" pitchFamily="34" charset="0"/>
              </a:defRPr>
            </a:lvl5pPr>
            <a:lvl6pPr marL="2514600" indent="-228600" defTabSz="51435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defTabSz="51435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defTabSz="51435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defTabSz="5143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US" altLang="en-US" sz="600">
              <a:solidFill>
                <a:srgbClr val="FF0000"/>
              </a:solidFill>
              <a:latin typeface="SAS Monospace" pitchFamily="49" charset="0"/>
            </a:endParaRPr>
          </a:p>
        </p:txBody>
      </p:sp>
      <p:pic>
        <p:nvPicPr>
          <p:cNvPr id="173064" name="Content Placeholder 16" descr="4.jpg">
            <a:extLst>
              <a:ext uri="{FF2B5EF4-FFF2-40B4-BE49-F238E27FC236}">
                <a16:creationId xmlns:a16="http://schemas.microsoft.com/office/drawing/2014/main" id="{F9AB7DBE-8C6E-428A-AA79-810829A47DD0}"/>
              </a:ext>
            </a:extLst>
          </p:cNvPr>
          <p:cNvPicPr>
            <a:picLocks noGrp="1" noChangeAspect="1" noChangeArrowheads="1"/>
          </p:cNvPicPr>
          <p:nvPr>
            <p:ph sz="quarter" idx="4294967295"/>
          </p:nvPr>
        </p:nvPicPr>
        <p:blipFill>
          <a:blip r:embed="rId3">
            <a:extLst>
              <a:ext uri="{28A0092B-C50C-407E-A947-70E740481C1C}">
                <a14:useLocalDpi xmlns:a14="http://schemas.microsoft.com/office/drawing/2010/main" val="0"/>
              </a:ext>
            </a:extLst>
          </a:blip>
          <a:srcRect/>
          <a:stretch>
            <a:fillRect/>
          </a:stretch>
        </p:blipFill>
        <p:spPr>
          <a:xfrm>
            <a:off x="4627563" y="1657350"/>
            <a:ext cx="3201987" cy="2743200"/>
          </a:xfrm>
        </p:spPr>
      </p:pic>
      <p:sp>
        <p:nvSpPr>
          <p:cNvPr id="8" name="Date Placeholder 7">
            <a:extLst>
              <a:ext uri="{FF2B5EF4-FFF2-40B4-BE49-F238E27FC236}">
                <a16:creationId xmlns:a16="http://schemas.microsoft.com/office/drawing/2014/main" id="{B7B17A69-C6DB-4B20-BADE-3ED17C679385}"/>
              </a:ext>
            </a:extLst>
          </p:cNvPr>
          <p:cNvSpPr>
            <a:spLocks noGrp="1"/>
          </p:cNvSpPr>
          <p:nvPr>
            <p:ph type="dt" sz="quarter" idx="10"/>
          </p:nvPr>
        </p:nvSpPr>
        <p:spPr/>
        <p:txBody>
          <a:bodyPr/>
          <a:lstStyle/>
          <a:p>
            <a:pPr>
              <a:defRPr/>
            </a:pPr>
            <a:r>
              <a:rPr lang="en-US"/>
              <a:t>RNSengupta, DoMS, IIT Kanpur, INDIA</a:t>
            </a:r>
          </a:p>
        </p:txBody>
      </p:sp>
      <p:sp>
        <p:nvSpPr>
          <p:cNvPr id="173066" name="Slide Number Placeholder 8">
            <a:extLst>
              <a:ext uri="{FF2B5EF4-FFF2-40B4-BE49-F238E27FC236}">
                <a16:creationId xmlns:a16="http://schemas.microsoft.com/office/drawing/2014/main" id="{B1E22972-449C-4A23-A71C-4862EFE58E9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73C84C0D-AFA5-4C76-A989-09169268F498}" type="slidenum">
              <a:rPr lang="en-US" altLang="en-US" sz="1000"/>
              <a:pPr>
                <a:spcBef>
                  <a:spcPct val="0"/>
                </a:spcBef>
                <a:buFontTx/>
                <a:buNone/>
              </a:pPr>
              <a:t>67</a:t>
            </a:fld>
            <a:endParaRPr lang="en-US" altLang="en-US" sz="1000"/>
          </a:p>
        </p:txBody>
      </p:sp>
      <p:sp>
        <p:nvSpPr>
          <p:cNvPr id="10" name="Footer Placeholder 9">
            <a:extLst>
              <a:ext uri="{FF2B5EF4-FFF2-40B4-BE49-F238E27FC236}">
                <a16:creationId xmlns:a16="http://schemas.microsoft.com/office/drawing/2014/main" id="{A7145E54-6E97-44ED-B47D-4C5D4ACB141A}"/>
              </a:ext>
            </a:extLst>
          </p:cNvPr>
          <p:cNvSpPr>
            <a:spLocks noGrp="1"/>
          </p:cNvSpPr>
          <p:nvPr>
            <p:ph type="ftr" sz="quarter" idx="11"/>
          </p:nvPr>
        </p:nvSpPr>
        <p:spPr/>
        <p:txBody>
          <a:bodyPr/>
          <a:lstStyle/>
          <a:p>
            <a:pPr>
              <a:defRPr/>
            </a:pPr>
            <a:r>
              <a:rPr lang="en-US"/>
              <a:t>TIME SERIES MODELS</a:t>
            </a:r>
          </a:p>
        </p:txBody>
      </p:sp>
      <p:sp>
        <p:nvSpPr>
          <p:cNvPr id="12" name="Title 3">
            <a:extLst>
              <a:ext uri="{FF2B5EF4-FFF2-40B4-BE49-F238E27FC236}">
                <a16:creationId xmlns:a16="http://schemas.microsoft.com/office/drawing/2014/main" id="{D0EA4E53-D144-4AEB-96F2-C31CA1A4D8CB}"/>
              </a:ext>
            </a:extLst>
          </p:cNvPr>
          <p:cNvSpPr txBox="1">
            <a:spLocks noChangeArrowheads="1"/>
          </p:cNvSpPr>
          <p:nvPr/>
        </p:nvSpPr>
        <p:spPr bwMode="auto">
          <a:xfrm>
            <a:off x="457200" y="206375"/>
            <a:ext cx="8229600" cy="857250"/>
          </a:xfrm>
          <a:prstGeom prst="rect">
            <a:avLst/>
          </a:prstGeom>
          <a:noFill/>
          <a:ln>
            <a:noFill/>
          </a:ln>
        </p:spPr>
        <p:txBody>
          <a:bodyPr anchor="ctr"/>
          <a:lstStyle>
            <a:lvl1pPr algn="ctr" rtl="0" eaLnBrk="0" fontAlgn="base" hangingPunct="0">
              <a:spcBef>
                <a:spcPct val="0"/>
              </a:spcBef>
              <a:spcAft>
                <a:spcPct val="0"/>
              </a:spcAft>
              <a:defRPr sz="33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Arial" charset="0"/>
              </a:defRPr>
            </a:lvl2pPr>
            <a:lvl3pPr algn="ctr" rtl="0" eaLnBrk="0" fontAlgn="base" hangingPunct="0">
              <a:spcBef>
                <a:spcPct val="0"/>
              </a:spcBef>
              <a:spcAft>
                <a:spcPct val="0"/>
              </a:spcAft>
              <a:defRPr sz="3300">
                <a:solidFill>
                  <a:schemeClr val="tx2"/>
                </a:solidFill>
                <a:latin typeface="Arial" charset="0"/>
              </a:defRPr>
            </a:lvl3pPr>
            <a:lvl4pPr algn="ctr" rtl="0" eaLnBrk="0" fontAlgn="base" hangingPunct="0">
              <a:spcBef>
                <a:spcPct val="0"/>
              </a:spcBef>
              <a:spcAft>
                <a:spcPct val="0"/>
              </a:spcAft>
              <a:defRPr sz="3300">
                <a:solidFill>
                  <a:schemeClr val="tx2"/>
                </a:solidFill>
                <a:latin typeface="Arial" charset="0"/>
              </a:defRPr>
            </a:lvl4pPr>
            <a:lvl5pPr algn="ctr" rtl="0" eaLnBrk="0" fontAlgn="base" hangingPunct="0">
              <a:spcBef>
                <a:spcPct val="0"/>
              </a:spcBef>
              <a:spcAft>
                <a:spcPct val="0"/>
              </a:spcAft>
              <a:defRPr sz="3300">
                <a:solidFill>
                  <a:schemeClr val="tx2"/>
                </a:solidFill>
                <a:latin typeface="Arial" charset="0"/>
              </a:defRPr>
            </a:lvl5pPr>
            <a:lvl6pPr marL="342900" algn="ctr" rtl="0" fontAlgn="base">
              <a:spcBef>
                <a:spcPct val="0"/>
              </a:spcBef>
              <a:spcAft>
                <a:spcPct val="0"/>
              </a:spcAft>
              <a:defRPr sz="3300">
                <a:solidFill>
                  <a:schemeClr val="tx2"/>
                </a:solidFill>
                <a:latin typeface="Arial" charset="0"/>
              </a:defRPr>
            </a:lvl6pPr>
            <a:lvl7pPr marL="685800" algn="ctr" rtl="0" fontAlgn="base">
              <a:spcBef>
                <a:spcPct val="0"/>
              </a:spcBef>
              <a:spcAft>
                <a:spcPct val="0"/>
              </a:spcAft>
              <a:defRPr sz="3300">
                <a:solidFill>
                  <a:schemeClr val="tx2"/>
                </a:solidFill>
                <a:latin typeface="Arial" charset="0"/>
              </a:defRPr>
            </a:lvl7pPr>
            <a:lvl8pPr marL="1028700" algn="ctr" rtl="0" fontAlgn="base">
              <a:spcBef>
                <a:spcPct val="0"/>
              </a:spcBef>
              <a:spcAft>
                <a:spcPct val="0"/>
              </a:spcAft>
              <a:defRPr sz="3300">
                <a:solidFill>
                  <a:schemeClr val="tx2"/>
                </a:solidFill>
                <a:latin typeface="Arial" charset="0"/>
              </a:defRPr>
            </a:lvl8pPr>
            <a:lvl9pPr marL="1371600" algn="ctr" rtl="0" fontAlgn="base">
              <a:spcBef>
                <a:spcPct val="0"/>
              </a:spcBef>
              <a:spcAft>
                <a:spcPct val="0"/>
              </a:spcAft>
              <a:defRPr sz="3300">
                <a:solidFill>
                  <a:schemeClr val="tx2"/>
                </a:solidFill>
                <a:latin typeface="Arial" charset="0"/>
              </a:defRPr>
            </a:lvl9pPr>
          </a:lstStyle>
          <a:p>
            <a:pPr>
              <a:defRPr/>
            </a:pPr>
            <a:r>
              <a:rPr lang="en-US" altLang="en-US" sz="2700" b="1" kern="0" dirty="0">
                <a:solidFill>
                  <a:srgbClr val="0000FF"/>
                </a:solidFill>
              </a:rPr>
              <a:t>Autocorrelation of Returns and Squared of Return Series</a:t>
            </a:r>
            <a:r>
              <a:rPr lang="en-US" altLang="en-US" sz="2700" b="1" kern="0" dirty="0"/>
              <a:t>: </a:t>
            </a:r>
            <a:r>
              <a:rPr lang="en-US" altLang="en-US" sz="2700" b="1" kern="0" dirty="0">
                <a:solidFill>
                  <a:srgbClr val="FF0000"/>
                </a:solidFill>
              </a:rPr>
              <a:t>Example # 60</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Title 9">
            <a:extLst>
              <a:ext uri="{FF2B5EF4-FFF2-40B4-BE49-F238E27FC236}">
                <a16:creationId xmlns:a16="http://schemas.microsoft.com/office/drawing/2014/main" id="{2289ED26-8E6A-4E45-932E-6A5F2E34CF08}"/>
              </a:ext>
            </a:extLst>
          </p:cNvPr>
          <p:cNvSpPr>
            <a:spLocks noGrp="1" noChangeArrowheads="1"/>
          </p:cNvSpPr>
          <p:nvPr>
            <p:ph type="title" idx="4294967295"/>
          </p:nvPr>
        </p:nvSpPr>
        <p:spPr/>
        <p:txBody>
          <a:bodyPr/>
          <a:lstStyle/>
          <a:p>
            <a:r>
              <a:rPr lang="en-US" altLang="en-US" sz="3600" b="1">
                <a:solidFill>
                  <a:srgbClr val="0000FF"/>
                </a:solidFill>
              </a:rPr>
              <a:t>Ljung-Box-Pierce Q-Test</a:t>
            </a:r>
            <a:endParaRPr lang="en-US" altLang="en-US" b="1">
              <a:solidFill>
                <a:srgbClr val="0000FF"/>
              </a:solidFill>
            </a:endParaRPr>
          </a:p>
        </p:txBody>
      </p:sp>
      <p:sp>
        <p:nvSpPr>
          <p:cNvPr id="174083" name="Content Placeholder 10">
            <a:extLst>
              <a:ext uri="{FF2B5EF4-FFF2-40B4-BE49-F238E27FC236}">
                <a16:creationId xmlns:a16="http://schemas.microsoft.com/office/drawing/2014/main" id="{BD49138A-C0D8-49BF-B756-107BD87C03F4}"/>
              </a:ext>
            </a:extLst>
          </p:cNvPr>
          <p:cNvSpPr>
            <a:spLocks noGrp="1" noChangeArrowheads="1"/>
          </p:cNvSpPr>
          <p:nvPr>
            <p:ph idx="4294967295"/>
          </p:nvPr>
        </p:nvSpPr>
        <p:spPr>
          <a:xfrm>
            <a:off x="457200" y="1257300"/>
            <a:ext cx="8305800" cy="3200400"/>
          </a:xfrm>
        </p:spPr>
        <p:txBody>
          <a:bodyPr/>
          <a:lstStyle/>
          <a:p>
            <a:pPr algn="just">
              <a:buClr>
                <a:schemeClr val="tx1"/>
              </a:buClr>
              <a:buFont typeface="Wingdings" panose="05000000000000000000" pitchFamily="2" charset="2"/>
              <a:buChar char="§"/>
            </a:pPr>
            <a:r>
              <a:rPr lang="en-US" altLang="en-US" sz="2700" b="1">
                <a:solidFill>
                  <a:srgbClr val="FF3300"/>
                </a:solidFill>
              </a:rPr>
              <a:t>Ljung-Box-Pierce Q-Test</a:t>
            </a:r>
            <a:r>
              <a:rPr lang="en-US" altLang="en-US" sz="2700"/>
              <a:t>, it can be verified, at least approximately, that no significant correlation is present in the raw returns when tested for up to 10, 15, and 20 lags of the ACF at the 0.05 level of significance.</a:t>
            </a:r>
          </a:p>
          <a:p>
            <a:pPr algn="just">
              <a:buFont typeface="Wingdings" panose="05000000000000000000" pitchFamily="2" charset="2"/>
              <a:buChar char="§"/>
            </a:pPr>
            <a:r>
              <a:rPr lang="en-US" altLang="en-US" sz="2700"/>
              <a:t>However, there is significant serial correlation in the </a:t>
            </a:r>
            <a:r>
              <a:rPr lang="en-US" altLang="en-US" sz="2700" b="1">
                <a:solidFill>
                  <a:srgbClr val="FF3300"/>
                </a:solidFill>
              </a:rPr>
              <a:t>squared returns</a:t>
            </a:r>
            <a:r>
              <a:rPr lang="en-US" altLang="en-US" sz="2700"/>
              <a:t> when tested with the same inputs</a:t>
            </a:r>
          </a:p>
        </p:txBody>
      </p:sp>
      <p:sp>
        <p:nvSpPr>
          <p:cNvPr id="9" name="Date Placeholder 8">
            <a:extLst>
              <a:ext uri="{FF2B5EF4-FFF2-40B4-BE49-F238E27FC236}">
                <a16:creationId xmlns:a16="http://schemas.microsoft.com/office/drawing/2014/main" id="{917CF994-52D7-4A07-8929-123E8EEFA4DE}"/>
              </a:ext>
            </a:extLst>
          </p:cNvPr>
          <p:cNvSpPr>
            <a:spLocks noGrp="1"/>
          </p:cNvSpPr>
          <p:nvPr>
            <p:ph type="dt" sz="quarter" idx="10"/>
          </p:nvPr>
        </p:nvSpPr>
        <p:spPr/>
        <p:txBody>
          <a:bodyPr/>
          <a:lstStyle/>
          <a:p>
            <a:pPr>
              <a:defRPr/>
            </a:pPr>
            <a:r>
              <a:rPr lang="en-US"/>
              <a:t>RNSengupta, DoMS, IIT Kanpur, INDIA</a:t>
            </a:r>
          </a:p>
        </p:txBody>
      </p:sp>
      <p:sp>
        <p:nvSpPr>
          <p:cNvPr id="174085" name="Slide Number Placeholder 9">
            <a:extLst>
              <a:ext uri="{FF2B5EF4-FFF2-40B4-BE49-F238E27FC236}">
                <a16:creationId xmlns:a16="http://schemas.microsoft.com/office/drawing/2014/main" id="{C27E6A75-5C41-4B0E-B49C-2626568616F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8E6DCA63-6293-4073-B8A7-82B366E2C5E1}" type="slidenum">
              <a:rPr lang="en-US" altLang="en-US" sz="1000"/>
              <a:pPr>
                <a:spcBef>
                  <a:spcPct val="0"/>
                </a:spcBef>
                <a:buFontTx/>
                <a:buNone/>
              </a:pPr>
              <a:t>68</a:t>
            </a:fld>
            <a:endParaRPr lang="en-US" altLang="en-US" sz="1000"/>
          </a:p>
        </p:txBody>
      </p:sp>
      <p:sp>
        <p:nvSpPr>
          <p:cNvPr id="11" name="Footer Placeholder 10">
            <a:extLst>
              <a:ext uri="{FF2B5EF4-FFF2-40B4-BE49-F238E27FC236}">
                <a16:creationId xmlns:a16="http://schemas.microsoft.com/office/drawing/2014/main" id="{DDB4AED4-0EEF-432D-B396-80BEB9B4EFFB}"/>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Title 9">
            <a:extLst>
              <a:ext uri="{FF2B5EF4-FFF2-40B4-BE49-F238E27FC236}">
                <a16:creationId xmlns:a16="http://schemas.microsoft.com/office/drawing/2014/main" id="{8CC3FC7C-5CE4-4ACF-9C1C-77AC69F467A3}"/>
              </a:ext>
            </a:extLst>
          </p:cNvPr>
          <p:cNvSpPr>
            <a:spLocks noGrp="1" noChangeArrowheads="1"/>
          </p:cNvSpPr>
          <p:nvPr>
            <p:ph type="title" idx="4294967295"/>
          </p:nvPr>
        </p:nvSpPr>
        <p:spPr/>
        <p:txBody>
          <a:bodyPr/>
          <a:lstStyle/>
          <a:p>
            <a:r>
              <a:rPr lang="en-US" altLang="en-US" sz="3000" b="1">
                <a:solidFill>
                  <a:srgbClr val="0000FF"/>
                </a:solidFill>
              </a:rPr>
              <a:t>Ljung-Box-Pierce Q-Test</a:t>
            </a:r>
            <a:r>
              <a:rPr lang="en-US" altLang="en-US" sz="3000" b="1"/>
              <a:t>: </a:t>
            </a:r>
            <a:r>
              <a:rPr lang="en-US" altLang="en-US" sz="3000" b="1">
                <a:solidFill>
                  <a:srgbClr val="FF0000"/>
                </a:solidFill>
              </a:rPr>
              <a:t>Example # 61</a:t>
            </a:r>
            <a:endParaRPr lang="en-US" altLang="en-US" sz="3000" b="1">
              <a:solidFill>
                <a:srgbClr val="0000FF"/>
              </a:solidFill>
            </a:endParaRPr>
          </a:p>
        </p:txBody>
      </p:sp>
      <p:sp>
        <p:nvSpPr>
          <p:cNvPr id="175107" name="Content Placeholder 10">
            <a:extLst>
              <a:ext uri="{FF2B5EF4-FFF2-40B4-BE49-F238E27FC236}">
                <a16:creationId xmlns:a16="http://schemas.microsoft.com/office/drawing/2014/main" id="{C1D1D560-6C79-46FD-840A-5A97DD637FF1}"/>
              </a:ext>
            </a:extLst>
          </p:cNvPr>
          <p:cNvSpPr>
            <a:spLocks noGrp="1" noChangeArrowheads="1"/>
          </p:cNvSpPr>
          <p:nvPr>
            <p:ph idx="4294967295"/>
          </p:nvPr>
        </p:nvSpPr>
        <p:spPr>
          <a:xfrm>
            <a:off x="457200" y="1257300"/>
            <a:ext cx="8305800" cy="3200400"/>
          </a:xfrm>
        </p:spPr>
        <p:txBody>
          <a:bodyPr/>
          <a:lstStyle/>
          <a:p>
            <a:pPr algn="just">
              <a:buClr>
                <a:schemeClr val="tx1"/>
              </a:buClr>
              <a:buFont typeface="Wingdings" panose="05000000000000000000" pitchFamily="2" charset="2"/>
              <a:buChar char="§"/>
            </a:pPr>
            <a:r>
              <a:rPr lang="en-US" altLang="en-US" sz="2200"/>
              <a:t>For DAX Prices (02-Jan-2025 to 19-June-2025) we have the following results</a:t>
            </a:r>
          </a:p>
          <a:p>
            <a:pPr algn="just">
              <a:buClr>
                <a:schemeClr val="tx1"/>
              </a:buClr>
              <a:buFont typeface="Wingdings" panose="05000000000000000000" pitchFamily="2" charset="2"/>
              <a:buChar char="§"/>
            </a:pPr>
            <a:r>
              <a:rPr lang="en-US" altLang="en-US" sz="2200"/>
              <a:t>H: 1</a:t>
            </a:r>
          </a:p>
          <a:p>
            <a:pPr algn="just">
              <a:buClr>
                <a:schemeClr val="tx1"/>
              </a:buClr>
              <a:buFont typeface="Wingdings" panose="05000000000000000000" pitchFamily="2" charset="2"/>
              <a:buChar char="§"/>
            </a:pPr>
            <a:r>
              <a:rPr lang="en-US" altLang="en-US" sz="2200"/>
              <a:t>P-value: 0.0000</a:t>
            </a:r>
          </a:p>
          <a:p>
            <a:pPr algn="just">
              <a:buClr>
                <a:schemeClr val="tx1"/>
              </a:buClr>
              <a:buFont typeface="Wingdings" panose="05000000000000000000" pitchFamily="2" charset="2"/>
              <a:buChar char="§"/>
            </a:pPr>
            <a:r>
              <a:rPr lang="en-US" altLang="en-US" sz="2200"/>
              <a:t>Q-statistic: 1426.8502</a:t>
            </a:r>
          </a:p>
          <a:p>
            <a:pPr algn="just">
              <a:buClr>
                <a:schemeClr val="tx1"/>
              </a:buClr>
              <a:buFont typeface="Wingdings" panose="05000000000000000000" pitchFamily="2" charset="2"/>
              <a:buChar char="§"/>
            </a:pPr>
            <a:r>
              <a:rPr lang="en-US" altLang="en-US" sz="2200"/>
              <a:t>Critical Value: 31.4104</a:t>
            </a:r>
          </a:p>
          <a:p>
            <a:pPr algn="just">
              <a:buClr>
                <a:schemeClr val="tx1"/>
              </a:buClr>
              <a:buFont typeface="Wingdings" panose="05000000000000000000" pitchFamily="2" charset="2"/>
              <a:buChar char="§"/>
            </a:pPr>
            <a:r>
              <a:rPr lang="en-US" altLang="en-US" sz="2200"/>
              <a:t>Null hypothesis rejected: Significant autocorrelation detected</a:t>
            </a:r>
          </a:p>
        </p:txBody>
      </p:sp>
      <p:sp>
        <p:nvSpPr>
          <p:cNvPr id="9" name="Date Placeholder 8">
            <a:extLst>
              <a:ext uri="{FF2B5EF4-FFF2-40B4-BE49-F238E27FC236}">
                <a16:creationId xmlns:a16="http://schemas.microsoft.com/office/drawing/2014/main" id="{025D1C18-BACC-48A6-B2BA-DCDCABE73EC1}"/>
              </a:ext>
            </a:extLst>
          </p:cNvPr>
          <p:cNvSpPr>
            <a:spLocks noGrp="1"/>
          </p:cNvSpPr>
          <p:nvPr>
            <p:ph type="dt" sz="quarter" idx="10"/>
          </p:nvPr>
        </p:nvSpPr>
        <p:spPr/>
        <p:txBody>
          <a:bodyPr/>
          <a:lstStyle/>
          <a:p>
            <a:pPr>
              <a:defRPr/>
            </a:pPr>
            <a:r>
              <a:rPr lang="en-US"/>
              <a:t>RNSengupta, DoMS, IIT Kanpur, INDIA</a:t>
            </a:r>
          </a:p>
        </p:txBody>
      </p:sp>
      <p:sp>
        <p:nvSpPr>
          <p:cNvPr id="175109" name="Slide Number Placeholder 9">
            <a:extLst>
              <a:ext uri="{FF2B5EF4-FFF2-40B4-BE49-F238E27FC236}">
                <a16:creationId xmlns:a16="http://schemas.microsoft.com/office/drawing/2014/main" id="{E4F432E0-87E4-4770-BB3A-B5C73A8632E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AB34ED44-F2DE-45A2-AB34-C09C11678EDE}" type="slidenum">
              <a:rPr lang="en-US" altLang="en-US" sz="1000"/>
              <a:pPr>
                <a:spcBef>
                  <a:spcPct val="0"/>
                </a:spcBef>
                <a:buFontTx/>
                <a:buNone/>
              </a:pPr>
              <a:t>69</a:t>
            </a:fld>
            <a:endParaRPr lang="en-US" altLang="en-US" sz="1000"/>
          </a:p>
        </p:txBody>
      </p:sp>
      <p:sp>
        <p:nvSpPr>
          <p:cNvPr id="11" name="Footer Placeholder 10">
            <a:extLst>
              <a:ext uri="{FF2B5EF4-FFF2-40B4-BE49-F238E27FC236}">
                <a16:creationId xmlns:a16="http://schemas.microsoft.com/office/drawing/2014/main" id="{854F0EAB-5203-4D37-88B7-8988EBAFB164}"/>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24D3FE6A-2278-4DCE-9F5A-4EF40B7C4B8A}"/>
              </a:ext>
            </a:extLst>
          </p:cNvPr>
          <p:cNvSpPr>
            <a:spLocks noGrp="1" noChangeArrowheads="1"/>
          </p:cNvSpPr>
          <p:nvPr>
            <p:ph type="title"/>
          </p:nvPr>
        </p:nvSpPr>
        <p:spPr/>
        <p:txBody>
          <a:bodyPr/>
          <a:lstStyle/>
          <a:p>
            <a:pPr eaLnBrk="1" hangingPunct="1">
              <a:defRPr/>
            </a:pPr>
            <a:r>
              <a:rPr lang="en-IN" altLang="en-US" sz="4125" b="1">
                <a:solidFill>
                  <a:srgbClr val="0000FF"/>
                </a:solidFill>
                <a:cs typeface="Arial" panose="020B0604020202020204" pitchFamily="34" charset="0"/>
              </a:rPr>
              <a:t>Time Series Analysis</a:t>
            </a:r>
            <a:endParaRPr lang="en-IN" altLang="en-US" sz="4125">
              <a:cs typeface="Arial" panose="020B0604020202020204" pitchFamily="34" charset="0"/>
            </a:endParaRPr>
          </a:p>
        </p:txBody>
      </p:sp>
      <p:sp>
        <p:nvSpPr>
          <p:cNvPr id="19459" name="Content Placeholder 2">
            <a:extLst>
              <a:ext uri="{FF2B5EF4-FFF2-40B4-BE49-F238E27FC236}">
                <a16:creationId xmlns:a16="http://schemas.microsoft.com/office/drawing/2014/main" id="{DA91BF9E-02A4-41C1-8286-93AB28804AEC}"/>
              </a:ext>
            </a:extLst>
          </p:cNvPr>
          <p:cNvSpPr>
            <a:spLocks noGrp="1" noChangeArrowheads="1"/>
          </p:cNvSpPr>
          <p:nvPr>
            <p:ph idx="1"/>
          </p:nvPr>
        </p:nvSpPr>
        <p:spPr/>
        <p:txBody>
          <a:bodyPr/>
          <a:lstStyle/>
          <a:p>
            <a:pPr algn="just" eaLnBrk="1" hangingPunct="1">
              <a:buFont typeface="Wingdings" panose="05000000000000000000" pitchFamily="2" charset="2"/>
              <a:buChar char="§"/>
            </a:pPr>
            <a:r>
              <a:rPr lang="en-US" altLang="en-US" sz="2000">
                <a:latin typeface="Times New Roman" panose="02020603050405020304" pitchFamily="18" charset="0"/>
                <a:cs typeface="Times New Roman" panose="02020603050405020304" pitchFamily="18" charset="0"/>
              </a:rPr>
              <a:t>A </a:t>
            </a:r>
            <a:r>
              <a:rPr lang="en-US" altLang="en-US" sz="2000" b="1">
                <a:solidFill>
                  <a:srgbClr val="FF0000"/>
                </a:solidFill>
                <a:latin typeface="Times New Roman" panose="02020603050405020304" pitchFamily="18" charset="0"/>
                <a:cs typeface="Times New Roman" panose="02020603050405020304" pitchFamily="18" charset="0"/>
              </a:rPr>
              <a:t>time series</a:t>
            </a:r>
            <a:r>
              <a:rPr lang="en-US" altLang="en-US" sz="2000">
                <a:latin typeface="Times New Roman" panose="02020603050405020304" pitchFamily="18" charset="0"/>
                <a:cs typeface="Times New Roman" panose="02020603050405020304" pitchFamily="18" charset="0"/>
              </a:rPr>
              <a:t> model for the observed data {x</a:t>
            </a:r>
            <a:r>
              <a:rPr lang="en-US" altLang="en-US" sz="2000" baseline="-25000">
                <a:latin typeface="Times New Roman" panose="02020603050405020304" pitchFamily="18" charset="0"/>
                <a:cs typeface="Times New Roman" panose="02020603050405020304" pitchFamily="18" charset="0"/>
              </a:rPr>
              <a:t>t</a:t>
            </a:r>
            <a:r>
              <a:rPr lang="en-US" altLang="en-US" sz="2000">
                <a:latin typeface="Times New Roman" panose="02020603050405020304" pitchFamily="18" charset="0"/>
                <a:cs typeface="Times New Roman" panose="02020603050405020304" pitchFamily="18" charset="0"/>
              </a:rPr>
              <a:t>} is a specification of the joint distributions (or possibly the </a:t>
            </a:r>
            <a:r>
              <a:rPr lang="en-US" altLang="en-US" sz="2000" b="1">
                <a:solidFill>
                  <a:srgbClr val="FF0000"/>
                </a:solidFill>
                <a:latin typeface="Times New Roman" panose="02020603050405020304" pitchFamily="18" charset="0"/>
                <a:cs typeface="Times New Roman" panose="02020603050405020304" pitchFamily="18" charset="0"/>
              </a:rPr>
              <a:t>mean</a:t>
            </a:r>
            <a:r>
              <a:rPr lang="en-US" altLang="en-US" sz="2000">
                <a:latin typeface="Times New Roman" panose="02020603050405020304" pitchFamily="18" charset="0"/>
                <a:cs typeface="Times New Roman" panose="02020603050405020304" pitchFamily="18" charset="0"/>
              </a:rPr>
              <a:t> and </a:t>
            </a:r>
            <a:r>
              <a:rPr lang="en-US" altLang="en-US" sz="2000" b="1">
                <a:solidFill>
                  <a:srgbClr val="FF0000"/>
                </a:solidFill>
                <a:latin typeface="Times New Roman" panose="02020603050405020304" pitchFamily="18" charset="0"/>
                <a:cs typeface="Times New Roman" panose="02020603050405020304" pitchFamily="18" charset="0"/>
              </a:rPr>
              <a:t>covariance</a:t>
            </a:r>
            <a:r>
              <a:rPr lang="en-US" altLang="en-US" sz="2000">
                <a:latin typeface="Times New Roman" panose="02020603050405020304" pitchFamily="18" charset="0"/>
                <a:cs typeface="Times New Roman" panose="02020603050405020304" pitchFamily="18" charset="0"/>
              </a:rPr>
              <a:t>) of a sequence of random variable {X</a:t>
            </a:r>
            <a:r>
              <a:rPr lang="en-US" altLang="en-US" sz="2000" baseline="-25000">
                <a:latin typeface="Times New Roman" panose="02020603050405020304" pitchFamily="18" charset="0"/>
                <a:cs typeface="Times New Roman" panose="02020603050405020304" pitchFamily="18" charset="0"/>
              </a:rPr>
              <a:t>t</a:t>
            </a:r>
            <a:r>
              <a:rPr lang="en-US" altLang="en-US" sz="2000">
                <a:latin typeface="Times New Roman" panose="02020603050405020304" pitchFamily="18" charset="0"/>
                <a:cs typeface="Times New Roman" panose="02020603050405020304" pitchFamily="18" charset="0"/>
              </a:rPr>
              <a:t>} of which {x</a:t>
            </a:r>
            <a:r>
              <a:rPr lang="en-US" altLang="en-US" sz="2000" baseline="-25000">
                <a:latin typeface="Times New Roman" panose="02020603050405020304" pitchFamily="18" charset="0"/>
                <a:cs typeface="Times New Roman" panose="02020603050405020304" pitchFamily="18" charset="0"/>
              </a:rPr>
              <a:t>t</a:t>
            </a:r>
            <a:r>
              <a:rPr lang="en-US" altLang="en-US" sz="2000">
                <a:latin typeface="Times New Roman" panose="02020603050405020304" pitchFamily="18" charset="0"/>
                <a:cs typeface="Times New Roman" panose="02020603050405020304" pitchFamily="18" charset="0"/>
              </a:rPr>
              <a:t>} is postulated to be a realization.</a:t>
            </a:r>
          </a:p>
          <a:p>
            <a:pPr algn="just" eaLnBrk="1" hangingPunct="1">
              <a:buFont typeface="Wingdings" panose="05000000000000000000" pitchFamily="2" charset="2"/>
              <a:buChar char="§"/>
            </a:pPr>
            <a:r>
              <a:rPr lang="en-US" altLang="en-US" sz="2000">
                <a:latin typeface="Times New Roman" panose="02020603050405020304" pitchFamily="18" charset="0"/>
                <a:cs typeface="Times New Roman" panose="02020603050405020304" pitchFamily="18" charset="0"/>
              </a:rPr>
              <a:t>A Complete Probabilistic time series model is given by </a:t>
            </a:r>
            <a:r>
              <a:rPr lang="en-US" altLang="en-US" sz="2000" b="1">
                <a:solidFill>
                  <a:srgbClr val="FF0000"/>
                </a:solidFill>
                <a:latin typeface="Times New Roman" panose="02020603050405020304" pitchFamily="18" charset="0"/>
                <a:cs typeface="Times New Roman" panose="02020603050405020304" pitchFamily="18" charset="0"/>
              </a:rPr>
              <a:t>P[X</a:t>
            </a:r>
            <a:r>
              <a:rPr lang="en-US" altLang="en-US" sz="2000" b="1" baseline="-25000">
                <a:solidFill>
                  <a:srgbClr val="FF0000"/>
                </a:solidFill>
                <a:latin typeface="Times New Roman" panose="02020603050405020304" pitchFamily="18" charset="0"/>
                <a:cs typeface="Times New Roman" panose="02020603050405020304" pitchFamily="18" charset="0"/>
              </a:rPr>
              <a:t>1</a:t>
            </a:r>
            <a:r>
              <a:rPr lang="en-US" altLang="en-US" sz="2000" b="1">
                <a:solidFill>
                  <a:srgbClr val="FF0000"/>
                </a:solidFill>
                <a:latin typeface="Times New Roman" panose="02020603050405020304" pitchFamily="18" charset="0"/>
                <a:cs typeface="Times New Roman" panose="02020603050405020304" pitchFamily="18" charset="0"/>
              </a:rPr>
              <a:t>≤x</a:t>
            </a:r>
            <a:r>
              <a:rPr lang="en-US" altLang="en-US" sz="2000" b="1" baseline="-25000">
                <a:solidFill>
                  <a:srgbClr val="FF0000"/>
                </a:solidFill>
                <a:latin typeface="Times New Roman" panose="02020603050405020304" pitchFamily="18" charset="0"/>
                <a:cs typeface="Times New Roman" panose="02020603050405020304" pitchFamily="18" charset="0"/>
              </a:rPr>
              <a:t>1</a:t>
            </a:r>
            <a:r>
              <a:rPr lang="en-US" altLang="en-US" sz="2000" b="1">
                <a:solidFill>
                  <a:srgbClr val="FF0000"/>
                </a:solidFill>
                <a:latin typeface="Times New Roman" panose="02020603050405020304" pitchFamily="18" charset="0"/>
                <a:cs typeface="Times New Roman" panose="02020603050405020304" pitchFamily="18" charset="0"/>
              </a:rPr>
              <a:t>,……,X</a:t>
            </a:r>
            <a:r>
              <a:rPr lang="en-US" altLang="en-US" sz="2000" b="1" baseline="-25000">
                <a:solidFill>
                  <a:srgbClr val="FF0000"/>
                </a:solidFill>
                <a:latin typeface="Times New Roman" panose="02020603050405020304" pitchFamily="18" charset="0"/>
                <a:cs typeface="Times New Roman" panose="02020603050405020304" pitchFamily="18" charset="0"/>
              </a:rPr>
              <a:t>n </a:t>
            </a:r>
            <a:r>
              <a:rPr lang="en-US" altLang="en-US" sz="2000" b="1">
                <a:solidFill>
                  <a:srgbClr val="FF0000"/>
                </a:solidFill>
                <a:latin typeface="Times New Roman" panose="02020603050405020304" pitchFamily="18" charset="0"/>
                <a:cs typeface="Times New Roman" panose="02020603050405020304" pitchFamily="18" charset="0"/>
              </a:rPr>
              <a:t>≤ x</a:t>
            </a:r>
            <a:r>
              <a:rPr lang="en-US" altLang="en-US" sz="2000" b="1" baseline="-25000">
                <a:solidFill>
                  <a:srgbClr val="FF0000"/>
                </a:solidFill>
                <a:latin typeface="Times New Roman" panose="02020603050405020304" pitchFamily="18" charset="0"/>
                <a:cs typeface="Times New Roman" panose="02020603050405020304" pitchFamily="18" charset="0"/>
              </a:rPr>
              <a:t>n</a:t>
            </a:r>
            <a:r>
              <a:rPr lang="en-US" altLang="en-US" sz="2000" b="1">
                <a:solidFill>
                  <a:srgbClr val="FF0000"/>
                </a:solidFill>
                <a:latin typeface="Times New Roman" panose="02020603050405020304" pitchFamily="18" charset="0"/>
                <a:cs typeface="Times New Roman" panose="02020603050405020304" pitchFamily="18" charset="0"/>
              </a:rPr>
              <a:t>]</a:t>
            </a:r>
            <a:r>
              <a:rPr lang="en-US" altLang="en-US" sz="2000">
                <a:latin typeface="Times New Roman" panose="02020603050405020304" pitchFamily="18" charset="0"/>
                <a:cs typeface="Times New Roman" panose="02020603050405020304" pitchFamily="18" charset="0"/>
              </a:rPr>
              <a:t>, where </a:t>
            </a:r>
            <a:r>
              <a:rPr lang="en-US" altLang="en-US" sz="2000">
                <a:latin typeface="Times New Roman" panose="02020603050405020304" pitchFamily="18" charset="0"/>
                <a:cs typeface="Times New Roman" panose="02020603050405020304" pitchFamily="18" charset="0"/>
                <a:sym typeface="Symbol" panose="05050102010706020507" pitchFamily="18" charset="2"/>
              </a:rPr>
              <a:t></a:t>
            </a:r>
            <a:r>
              <a:rPr lang="en-US" altLang="en-US" sz="2000">
                <a:latin typeface="Times New Roman" panose="02020603050405020304" pitchFamily="18" charset="0"/>
                <a:cs typeface="Times New Roman" panose="02020603050405020304" pitchFamily="18" charset="0"/>
              </a:rPr>
              <a:t>&lt; x</a:t>
            </a:r>
            <a:r>
              <a:rPr lang="en-US" altLang="en-US" sz="2000" baseline="-25000">
                <a:latin typeface="Times New Roman" panose="02020603050405020304" pitchFamily="18" charset="0"/>
                <a:cs typeface="Times New Roman" panose="02020603050405020304" pitchFamily="18" charset="0"/>
              </a:rPr>
              <a:t>1</a:t>
            </a:r>
            <a:r>
              <a:rPr lang="en-US" altLang="en-US" sz="2000">
                <a:latin typeface="Times New Roman" panose="02020603050405020304" pitchFamily="18" charset="0"/>
                <a:cs typeface="Times New Roman" panose="02020603050405020304" pitchFamily="18" charset="0"/>
              </a:rPr>
              <a:t>,……, x</a:t>
            </a:r>
            <a:r>
              <a:rPr lang="en-US" altLang="en-US" sz="2000" baseline="-25000">
                <a:latin typeface="Times New Roman" panose="02020603050405020304" pitchFamily="18" charset="0"/>
                <a:cs typeface="Times New Roman" panose="02020603050405020304" pitchFamily="18" charset="0"/>
              </a:rPr>
              <a:t>n</a:t>
            </a:r>
            <a:r>
              <a:rPr lang="en-US" altLang="en-US" sz="2000">
                <a:latin typeface="Times New Roman" panose="02020603050405020304" pitchFamily="18" charset="0"/>
                <a:cs typeface="Times New Roman" panose="02020603050405020304" pitchFamily="18" charset="0"/>
              </a:rPr>
              <a:t> &lt;∞    n= 1,2 ….</a:t>
            </a:r>
          </a:p>
          <a:p>
            <a:pPr algn="just" eaLnBrk="1" hangingPunct="1">
              <a:buFont typeface="Wingdings" panose="05000000000000000000" pitchFamily="2" charset="2"/>
              <a:buChar char="§"/>
            </a:pPr>
            <a:r>
              <a:rPr lang="en-US" altLang="en-US" sz="2000">
                <a:latin typeface="Times New Roman" panose="02020603050405020304" pitchFamily="18" charset="0"/>
                <a:cs typeface="Times New Roman" panose="02020603050405020304" pitchFamily="18" charset="0"/>
              </a:rPr>
              <a:t>For all joint distribution the </a:t>
            </a:r>
            <a:r>
              <a:rPr lang="en-US" altLang="en-US" sz="2000" b="1">
                <a:solidFill>
                  <a:srgbClr val="FF3300"/>
                </a:solidFill>
                <a:latin typeface="Times New Roman" panose="02020603050405020304" pitchFamily="18" charset="0"/>
                <a:cs typeface="Times New Roman" panose="02020603050405020304" pitchFamily="18" charset="0"/>
              </a:rPr>
              <a:t>Second-Order properties</a:t>
            </a:r>
            <a:r>
              <a:rPr lang="en-US" altLang="en-US" sz="2000" b="1">
                <a:latin typeface="Times New Roman" panose="02020603050405020304" pitchFamily="18" charset="0"/>
                <a:cs typeface="Times New Roman" panose="02020603050405020304" pitchFamily="18" charset="0"/>
              </a:rPr>
              <a:t> </a:t>
            </a:r>
            <a:r>
              <a:rPr lang="en-US" altLang="en-US" sz="2000">
                <a:latin typeface="Times New Roman" panose="02020603050405020304" pitchFamily="18" charset="0"/>
                <a:cs typeface="Times New Roman" panose="02020603050405020304" pitchFamily="18" charset="0"/>
              </a:rPr>
              <a:t>(First and Second order moments) completely determine the joint distribution and hence gives the complete probabilistic characterization of the sequence.</a:t>
            </a:r>
            <a:endParaRPr lang="en-IN" altLang="en-US" sz="2000">
              <a:latin typeface="Times New Roman" panose="02020603050405020304" pitchFamily="18" charset="0"/>
              <a:cs typeface="Times New Roman" panose="02020603050405020304" pitchFamily="18" charset="0"/>
            </a:endParaRPr>
          </a:p>
        </p:txBody>
      </p:sp>
      <p:sp>
        <p:nvSpPr>
          <p:cNvPr id="7" name="Date Placeholder 6">
            <a:extLst>
              <a:ext uri="{FF2B5EF4-FFF2-40B4-BE49-F238E27FC236}">
                <a16:creationId xmlns:a16="http://schemas.microsoft.com/office/drawing/2014/main" id="{A178603D-6959-4E28-8D94-4CF547E27947}"/>
              </a:ext>
            </a:extLst>
          </p:cNvPr>
          <p:cNvSpPr>
            <a:spLocks noGrp="1"/>
          </p:cNvSpPr>
          <p:nvPr>
            <p:ph type="dt" sz="quarter" idx="10"/>
          </p:nvPr>
        </p:nvSpPr>
        <p:spPr/>
        <p:txBody>
          <a:bodyPr/>
          <a:lstStyle/>
          <a:p>
            <a:pPr>
              <a:defRPr/>
            </a:pPr>
            <a:r>
              <a:rPr lang="en-US"/>
              <a:t>RNSengupta, DoMS, IIT Kanpur, INDIA</a:t>
            </a:r>
          </a:p>
        </p:txBody>
      </p:sp>
      <p:sp>
        <p:nvSpPr>
          <p:cNvPr id="19461" name="Slide Number Placeholder 7">
            <a:extLst>
              <a:ext uri="{FF2B5EF4-FFF2-40B4-BE49-F238E27FC236}">
                <a16:creationId xmlns:a16="http://schemas.microsoft.com/office/drawing/2014/main" id="{4554FCA3-8823-4ADE-BDCF-F5922330FFC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841732FA-B784-425C-803D-2C17E339B510}" type="slidenum">
              <a:rPr lang="en-US" altLang="en-US" sz="1000"/>
              <a:pPr>
                <a:spcBef>
                  <a:spcPct val="0"/>
                </a:spcBef>
                <a:buFontTx/>
                <a:buNone/>
              </a:pPr>
              <a:t>7</a:t>
            </a:fld>
            <a:endParaRPr lang="en-US" altLang="en-US" sz="1000"/>
          </a:p>
        </p:txBody>
      </p:sp>
      <p:sp>
        <p:nvSpPr>
          <p:cNvPr id="9" name="Footer Placeholder 8">
            <a:extLst>
              <a:ext uri="{FF2B5EF4-FFF2-40B4-BE49-F238E27FC236}">
                <a16:creationId xmlns:a16="http://schemas.microsoft.com/office/drawing/2014/main" id="{CB7444CE-EB83-4A52-BC58-47D8A6FAF8FE}"/>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Title 9">
            <a:extLst>
              <a:ext uri="{FF2B5EF4-FFF2-40B4-BE49-F238E27FC236}">
                <a16:creationId xmlns:a16="http://schemas.microsoft.com/office/drawing/2014/main" id="{A4155EB8-0988-4271-BCFA-124E3ACA0624}"/>
              </a:ext>
            </a:extLst>
          </p:cNvPr>
          <p:cNvSpPr>
            <a:spLocks noGrp="1" noChangeArrowheads="1"/>
          </p:cNvSpPr>
          <p:nvPr>
            <p:ph type="title" idx="4294967295"/>
          </p:nvPr>
        </p:nvSpPr>
        <p:spPr/>
        <p:txBody>
          <a:bodyPr/>
          <a:lstStyle/>
          <a:p>
            <a:r>
              <a:rPr lang="en-US" altLang="en-US" sz="3000" b="1">
                <a:solidFill>
                  <a:srgbClr val="0000FF"/>
                </a:solidFill>
              </a:rPr>
              <a:t>Ljung-Box-Pierce Q-Test</a:t>
            </a:r>
            <a:r>
              <a:rPr lang="en-US" altLang="en-US" sz="3000" b="1"/>
              <a:t>: </a:t>
            </a:r>
            <a:r>
              <a:rPr lang="en-US" altLang="en-US" sz="3000" b="1">
                <a:solidFill>
                  <a:srgbClr val="FF0000"/>
                </a:solidFill>
              </a:rPr>
              <a:t>Example # 62</a:t>
            </a:r>
            <a:endParaRPr lang="en-US" altLang="en-US" sz="3000" b="1">
              <a:solidFill>
                <a:srgbClr val="0000FF"/>
              </a:solidFill>
            </a:endParaRPr>
          </a:p>
        </p:txBody>
      </p:sp>
      <p:sp>
        <p:nvSpPr>
          <p:cNvPr id="176131" name="Content Placeholder 10">
            <a:extLst>
              <a:ext uri="{FF2B5EF4-FFF2-40B4-BE49-F238E27FC236}">
                <a16:creationId xmlns:a16="http://schemas.microsoft.com/office/drawing/2014/main" id="{5A3CB71B-0F6B-4515-BFAA-763647D94579}"/>
              </a:ext>
            </a:extLst>
          </p:cNvPr>
          <p:cNvSpPr>
            <a:spLocks noGrp="1" noChangeArrowheads="1"/>
          </p:cNvSpPr>
          <p:nvPr>
            <p:ph idx="4294967295"/>
          </p:nvPr>
        </p:nvSpPr>
        <p:spPr>
          <a:xfrm>
            <a:off x="457200" y="1257300"/>
            <a:ext cx="8305800" cy="3200400"/>
          </a:xfrm>
        </p:spPr>
        <p:txBody>
          <a:bodyPr/>
          <a:lstStyle/>
          <a:p>
            <a:pPr algn="just">
              <a:buClr>
                <a:schemeClr val="tx1"/>
              </a:buClr>
              <a:buFont typeface="Wingdings" panose="05000000000000000000" pitchFamily="2" charset="2"/>
              <a:buChar char="§"/>
            </a:pPr>
            <a:r>
              <a:rPr lang="en-US" altLang="en-US" sz="2200"/>
              <a:t>For ℓ𝑛DAX Prices (02-Jan-2025 to 19-June-2025) we have the following results</a:t>
            </a:r>
          </a:p>
          <a:p>
            <a:pPr algn="just">
              <a:buClr>
                <a:schemeClr val="tx1"/>
              </a:buClr>
              <a:buFont typeface="Wingdings" panose="05000000000000000000" pitchFamily="2" charset="2"/>
              <a:buChar char="§"/>
            </a:pPr>
            <a:r>
              <a:rPr lang="en-US" altLang="en-US" sz="2200"/>
              <a:t>H: 0</a:t>
            </a:r>
          </a:p>
          <a:p>
            <a:pPr algn="just">
              <a:buClr>
                <a:schemeClr val="tx1"/>
              </a:buClr>
              <a:buFont typeface="Wingdings" panose="05000000000000000000" pitchFamily="2" charset="2"/>
              <a:buChar char="§"/>
            </a:pPr>
            <a:r>
              <a:rPr lang="en-US" altLang="en-US" sz="2200"/>
              <a:t>P-value: 0.0535</a:t>
            </a:r>
          </a:p>
          <a:p>
            <a:pPr algn="just">
              <a:buClr>
                <a:schemeClr val="tx1"/>
              </a:buClr>
              <a:buFont typeface="Wingdings" panose="05000000000000000000" pitchFamily="2" charset="2"/>
              <a:buChar char="§"/>
            </a:pPr>
            <a:r>
              <a:rPr lang="en-US" altLang="en-US" sz="2200"/>
              <a:t>Q-statistic: 31.1327</a:t>
            </a:r>
          </a:p>
          <a:p>
            <a:pPr algn="just">
              <a:buClr>
                <a:schemeClr val="tx1"/>
              </a:buClr>
              <a:buFont typeface="Wingdings" panose="05000000000000000000" pitchFamily="2" charset="2"/>
              <a:buChar char="§"/>
            </a:pPr>
            <a:r>
              <a:rPr lang="en-US" altLang="en-US" sz="2200"/>
              <a:t>Critical Value: 31.4104</a:t>
            </a:r>
          </a:p>
          <a:p>
            <a:pPr algn="just">
              <a:buClr>
                <a:schemeClr val="tx1"/>
              </a:buClr>
              <a:buFont typeface="Wingdings" panose="05000000000000000000" pitchFamily="2" charset="2"/>
              <a:buChar char="§"/>
            </a:pPr>
            <a:r>
              <a:rPr lang="en-US" altLang="en-US" sz="2200"/>
              <a:t>Null hypothesis not rejected: No significant autocorrelation detected</a:t>
            </a:r>
          </a:p>
        </p:txBody>
      </p:sp>
      <p:sp>
        <p:nvSpPr>
          <p:cNvPr id="9" name="Date Placeholder 8">
            <a:extLst>
              <a:ext uri="{FF2B5EF4-FFF2-40B4-BE49-F238E27FC236}">
                <a16:creationId xmlns:a16="http://schemas.microsoft.com/office/drawing/2014/main" id="{709A2297-2FBA-47AB-8B3D-30F52BB32431}"/>
              </a:ext>
            </a:extLst>
          </p:cNvPr>
          <p:cNvSpPr>
            <a:spLocks noGrp="1"/>
          </p:cNvSpPr>
          <p:nvPr>
            <p:ph type="dt" sz="quarter" idx="10"/>
          </p:nvPr>
        </p:nvSpPr>
        <p:spPr/>
        <p:txBody>
          <a:bodyPr/>
          <a:lstStyle/>
          <a:p>
            <a:pPr>
              <a:defRPr/>
            </a:pPr>
            <a:r>
              <a:rPr lang="en-US"/>
              <a:t>RNSengupta, DoMS, IIT Kanpur, INDIA</a:t>
            </a:r>
          </a:p>
        </p:txBody>
      </p:sp>
      <p:sp>
        <p:nvSpPr>
          <p:cNvPr id="176133" name="Slide Number Placeholder 9">
            <a:extLst>
              <a:ext uri="{FF2B5EF4-FFF2-40B4-BE49-F238E27FC236}">
                <a16:creationId xmlns:a16="http://schemas.microsoft.com/office/drawing/2014/main" id="{E76AFDB6-F7C6-4EC6-BC5D-0542CD0F5AA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9D326B5B-C491-4546-8E59-950C4A473BCE}" type="slidenum">
              <a:rPr lang="en-US" altLang="en-US" sz="1000"/>
              <a:pPr>
                <a:spcBef>
                  <a:spcPct val="0"/>
                </a:spcBef>
                <a:buFontTx/>
                <a:buNone/>
              </a:pPr>
              <a:t>70</a:t>
            </a:fld>
            <a:endParaRPr lang="en-US" altLang="en-US" sz="1000"/>
          </a:p>
        </p:txBody>
      </p:sp>
      <p:sp>
        <p:nvSpPr>
          <p:cNvPr id="11" name="Footer Placeholder 10">
            <a:extLst>
              <a:ext uri="{FF2B5EF4-FFF2-40B4-BE49-F238E27FC236}">
                <a16:creationId xmlns:a16="http://schemas.microsoft.com/office/drawing/2014/main" id="{48D272A3-D1AC-4B9B-90BA-D052197D2706}"/>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Title 1">
            <a:extLst>
              <a:ext uri="{FF2B5EF4-FFF2-40B4-BE49-F238E27FC236}">
                <a16:creationId xmlns:a16="http://schemas.microsoft.com/office/drawing/2014/main" id="{6772BB9B-61A7-4721-8073-ECE7D0E87BD5}"/>
              </a:ext>
            </a:extLst>
          </p:cNvPr>
          <p:cNvSpPr>
            <a:spLocks noGrp="1" noChangeArrowheads="1"/>
          </p:cNvSpPr>
          <p:nvPr>
            <p:ph type="title" idx="4294967295"/>
          </p:nvPr>
        </p:nvSpPr>
        <p:spPr>
          <a:xfrm>
            <a:off x="457200" y="101600"/>
            <a:ext cx="8458200" cy="757238"/>
          </a:xfrm>
        </p:spPr>
        <p:txBody>
          <a:bodyPr/>
          <a:lstStyle/>
          <a:p>
            <a:r>
              <a:rPr lang="en-US" altLang="en-US" sz="3000" b="1">
                <a:solidFill>
                  <a:srgbClr val="0000FF"/>
                </a:solidFill>
              </a:rPr>
              <a:t>Parameter Estimation</a:t>
            </a:r>
            <a:r>
              <a:rPr lang="en-US" altLang="en-US" sz="3000" b="1"/>
              <a:t>: </a:t>
            </a:r>
            <a:r>
              <a:rPr lang="en-US" altLang="en-US" sz="3000" b="1">
                <a:solidFill>
                  <a:srgbClr val="FF0000"/>
                </a:solidFill>
              </a:rPr>
              <a:t>Example # 63</a:t>
            </a:r>
            <a:endParaRPr lang="en-US" altLang="en-US" sz="3000"/>
          </a:p>
        </p:txBody>
      </p:sp>
      <p:sp>
        <p:nvSpPr>
          <p:cNvPr id="177155" name="Content Placeholder 2">
            <a:extLst>
              <a:ext uri="{FF2B5EF4-FFF2-40B4-BE49-F238E27FC236}">
                <a16:creationId xmlns:a16="http://schemas.microsoft.com/office/drawing/2014/main" id="{6FF4754B-5680-4F7E-9D62-334C311B97FB}"/>
              </a:ext>
            </a:extLst>
          </p:cNvPr>
          <p:cNvSpPr>
            <a:spLocks noGrp="1" noChangeArrowheads="1"/>
          </p:cNvSpPr>
          <p:nvPr>
            <p:ph idx="4294967295"/>
          </p:nvPr>
        </p:nvSpPr>
        <p:spPr>
          <a:xfrm>
            <a:off x="228600" y="890588"/>
            <a:ext cx="8458200" cy="3394075"/>
          </a:xfrm>
        </p:spPr>
        <p:txBody>
          <a:bodyPr/>
          <a:lstStyle/>
          <a:p>
            <a:pPr algn="just">
              <a:buFont typeface="Wingdings" panose="05000000000000000000" pitchFamily="2" charset="2"/>
              <a:buChar char="§"/>
            </a:pPr>
            <a:r>
              <a:rPr lang="en-US" altLang="en-US" sz="1500"/>
              <a:t>  Mean: ARMAX(0,0,0); Variance: GARCH(1,1)</a:t>
            </a:r>
          </a:p>
          <a:p>
            <a:pPr algn="just">
              <a:buFont typeface="Wingdings" panose="05000000000000000000" pitchFamily="2" charset="2"/>
              <a:buChar char="§"/>
            </a:pPr>
            <a:r>
              <a:rPr lang="en-US" altLang="en-US" sz="1500"/>
              <a:t>  Conditional Probability Distribution: Gaussian</a:t>
            </a:r>
          </a:p>
          <a:p>
            <a:pPr algn="just">
              <a:buFont typeface="Wingdings" panose="05000000000000000000" pitchFamily="2" charset="2"/>
              <a:buChar char="§"/>
            </a:pPr>
            <a:r>
              <a:rPr lang="en-US" altLang="en-US" sz="1500"/>
              <a:t>  Number of Model Parameters Estimated: 4</a:t>
            </a:r>
          </a:p>
          <a:p>
            <a:pPr algn="just">
              <a:buFontTx/>
              <a:buNone/>
            </a:pPr>
            <a:r>
              <a:rPr lang="en-US" altLang="en-US" sz="1500"/>
              <a:t>                                             Standard              T     </a:t>
            </a:r>
          </a:p>
          <a:p>
            <a:pPr algn="just">
              <a:buFontTx/>
              <a:buNone/>
            </a:pPr>
            <a:r>
              <a:rPr lang="en-US" altLang="en-US" sz="1500"/>
              <a:t>  Parameter       Value             Error             Statistic </a:t>
            </a:r>
          </a:p>
          <a:p>
            <a:pPr algn="just">
              <a:buFontTx/>
              <a:buNone/>
            </a:pPr>
            <a:r>
              <a:rPr lang="en-US" altLang="en-US" sz="1500"/>
              <a:t>   -----------         -----------        ------------        -----------</a:t>
            </a:r>
          </a:p>
          <a:p>
            <a:pPr algn="just">
              <a:buFontTx/>
              <a:buNone/>
            </a:pPr>
            <a:r>
              <a:rPr lang="en-US" altLang="en-US" sz="1500" b="1"/>
              <a:t>           C          0.0010764      </a:t>
            </a:r>
            <a:r>
              <a:rPr lang="en-US" altLang="en-US" sz="1500"/>
              <a:t>0.0006622        1.6254</a:t>
            </a:r>
          </a:p>
          <a:p>
            <a:pPr algn="just">
              <a:buFontTx/>
              <a:buNone/>
            </a:pPr>
            <a:r>
              <a:rPr lang="en-US" altLang="en-US" sz="1500" b="1"/>
              <a:t>           K         2.8386e-006    </a:t>
            </a:r>
            <a:r>
              <a:rPr lang="en-US" altLang="en-US" sz="1500"/>
              <a:t>3.1143e-006      0.9115</a:t>
            </a:r>
          </a:p>
          <a:p>
            <a:pPr algn="just">
              <a:buFontTx/>
              <a:buNone/>
            </a:pPr>
            <a:r>
              <a:rPr lang="en-US" altLang="en-US" sz="1500"/>
              <a:t>    </a:t>
            </a:r>
            <a:r>
              <a:rPr lang="en-US" altLang="en-US" sz="1500" b="1"/>
              <a:t>GARCH(1)    0.92801</a:t>
            </a:r>
            <a:r>
              <a:rPr lang="en-US" altLang="en-US" sz="1500"/>
              <a:t>        0.047386          19.5842</a:t>
            </a:r>
          </a:p>
          <a:p>
            <a:pPr algn="just">
              <a:buFontTx/>
              <a:buNone/>
            </a:pPr>
            <a:r>
              <a:rPr lang="en-US" altLang="en-US" sz="1500"/>
              <a:t>     </a:t>
            </a:r>
            <a:r>
              <a:rPr lang="en-US" altLang="en-US" sz="1500" b="1"/>
              <a:t>ARCH(1)     0.047358       </a:t>
            </a:r>
            <a:r>
              <a:rPr lang="en-US" altLang="en-US" sz="1500"/>
              <a:t>0.029413           1.6101</a:t>
            </a:r>
          </a:p>
        </p:txBody>
      </p:sp>
      <p:graphicFrame>
        <p:nvGraphicFramePr>
          <p:cNvPr id="177156" name="Object 3">
            <a:extLst>
              <a:ext uri="{FF2B5EF4-FFF2-40B4-BE49-F238E27FC236}">
                <a16:creationId xmlns:a16="http://schemas.microsoft.com/office/drawing/2014/main" id="{5515D2DE-700A-4455-A1C0-8EF036B3A19A}"/>
              </a:ext>
            </a:extLst>
          </p:cNvPr>
          <p:cNvGraphicFramePr>
            <a:graphicFrameLocks noChangeAspect="1"/>
          </p:cNvGraphicFramePr>
          <p:nvPr/>
        </p:nvGraphicFramePr>
        <p:xfrm>
          <a:off x="1981200" y="3562350"/>
          <a:ext cx="4259263" cy="766763"/>
        </p:xfrm>
        <a:graphic>
          <a:graphicData uri="http://schemas.openxmlformats.org/presentationml/2006/ole">
            <mc:AlternateContent xmlns:mc="http://schemas.openxmlformats.org/markup-compatibility/2006">
              <mc:Choice xmlns:v="urn:schemas-microsoft-com:vml" Requires="v">
                <p:oleObj spid="_x0000_s177161" name="Equation" r:id="rId3" imgW="1497950" imgH="266584" progId="Equation.3">
                  <p:embed/>
                </p:oleObj>
              </mc:Choice>
              <mc:Fallback>
                <p:oleObj name="Equation" r:id="rId3" imgW="1497950" imgH="266584"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3562350"/>
                        <a:ext cx="4259263" cy="76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 name="Date Placeholder 8">
            <a:extLst>
              <a:ext uri="{FF2B5EF4-FFF2-40B4-BE49-F238E27FC236}">
                <a16:creationId xmlns:a16="http://schemas.microsoft.com/office/drawing/2014/main" id="{82735812-D481-4283-A30C-E53E1EFEBBDD}"/>
              </a:ext>
            </a:extLst>
          </p:cNvPr>
          <p:cNvSpPr>
            <a:spLocks noGrp="1"/>
          </p:cNvSpPr>
          <p:nvPr>
            <p:ph type="dt" sz="quarter" idx="10"/>
          </p:nvPr>
        </p:nvSpPr>
        <p:spPr/>
        <p:txBody>
          <a:bodyPr/>
          <a:lstStyle/>
          <a:p>
            <a:pPr>
              <a:defRPr/>
            </a:pPr>
            <a:r>
              <a:rPr lang="en-US"/>
              <a:t>RNSengupta, DoMS, IIT Kanpur, INDIA</a:t>
            </a:r>
          </a:p>
        </p:txBody>
      </p:sp>
      <p:sp>
        <p:nvSpPr>
          <p:cNvPr id="177158" name="Slide Number Placeholder 9">
            <a:extLst>
              <a:ext uri="{FF2B5EF4-FFF2-40B4-BE49-F238E27FC236}">
                <a16:creationId xmlns:a16="http://schemas.microsoft.com/office/drawing/2014/main" id="{785CB429-F2A9-46FA-93BA-00AACFFED80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57AD428C-3835-40C2-ACD4-B881F6327641}" type="slidenum">
              <a:rPr lang="en-US" altLang="en-US" sz="1000"/>
              <a:pPr>
                <a:spcBef>
                  <a:spcPct val="0"/>
                </a:spcBef>
                <a:buFontTx/>
                <a:buNone/>
              </a:pPr>
              <a:t>71</a:t>
            </a:fld>
            <a:endParaRPr lang="en-US" altLang="en-US" sz="1000"/>
          </a:p>
        </p:txBody>
      </p:sp>
      <p:sp>
        <p:nvSpPr>
          <p:cNvPr id="11" name="Footer Placeholder 10">
            <a:extLst>
              <a:ext uri="{FF2B5EF4-FFF2-40B4-BE49-F238E27FC236}">
                <a16:creationId xmlns:a16="http://schemas.microsoft.com/office/drawing/2014/main" id="{B852736B-0866-437D-9852-7FE5A73F0B16}"/>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Title 1">
            <a:extLst>
              <a:ext uri="{FF2B5EF4-FFF2-40B4-BE49-F238E27FC236}">
                <a16:creationId xmlns:a16="http://schemas.microsoft.com/office/drawing/2014/main" id="{B75AB67F-8430-4DF4-8A99-C1335B7D77FC}"/>
              </a:ext>
            </a:extLst>
          </p:cNvPr>
          <p:cNvSpPr>
            <a:spLocks noGrp="1" noChangeArrowheads="1"/>
          </p:cNvSpPr>
          <p:nvPr>
            <p:ph type="title" idx="4294967295"/>
          </p:nvPr>
        </p:nvSpPr>
        <p:spPr>
          <a:xfrm>
            <a:off x="457200" y="400050"/>
            <a:ext cx="8458200" cy="663575"/>
          </a:xfrm>
        </p:spPr>
        <p:txBody>
          <a:bodyPr/>
          <a:lstStyle/>
          <a:p>
            <a:r>
              <a:rPr lang="en-US" altLang="en-US" sz="3000" b="1">
                <a:solidFill>
                  <a:srgbClr val="0000FF"/>
                </a:solidFill>
              </a:rPr>
              <a:t>Post-estimation Analysis</a:t>
            </a:r>
            <a:r>
              <a:rPr lang="en-US" altLang="en-US" sz="3000" b="1"/>
              <a:t> : </a:t>
            </a:r>
            <a:r>
              <a:rPr lang="en-US" altLang="en-US" sz="3000" b="1">
                <a:solidFill>
                  <a:srgbClr val="FF0000"/>
                </a:solidFill>
              </a:rPr>
              <a:t>Example # 63</a:t>
            </a:r>
            <a:endParaRPr lang="en-US" altLang="en-US" sz="3000"/>
          </a:p>
        </p:txBody>
      </p:sp>
      <p:sp>
        <p:nvSpPr>
          <p:cNvPr id="56323" name="Content Placeholder 2">
            <a:extLst>
              <a:ext uri="{FF2B5EF4-FFF2-40B4-BE49-F238E27FC236}">
                <a16:creationId xmlns:a16="http://schemas.microsoft.com/office/drawing/2014/main" id="{2567E765-D02E-4F14-BE4C-B10D91834611}"/>
              </a:ext>
            </a:extLst>
          </p:cNvPr>
          <p:cNvSpPr>
            <a:spLocks noGrp="1" noChangeArrowheads="1"/>
          </p:cNvSpPr>
          <p:nvPr>
            <p:ph idx="4294967295"/>
          </p:nvPr>
        </p:nvSpPr>
        <p:spPr/>
        <p:txBody>
          <a:bodyPr/>
          <a:lstStyle/>
          <a:p>
            <a:pPr>
              <a:buFont typeface="Wingdings" panose="05000000000000000000" pitchFamily="2" charset="2"/>
              <a:buChar char="§"/>
              <a:defRPr/>
            </a:pPr>
            <a:r>
              <a:rPr lang="en-US" altLang="en-US" sz="1650" dirty="0"/>
              <a:t>Comparing the Residuals, Conditional Standard Deviations,   and Returns</a:t>
            </a:r>
          </a:p>
        </p:txBody>
      </p:sp>
      <p:pic>
        <p:nvPicPr>
          <p:cNvPr id="178180" name="Picture 6" descr="1.jpg">
            <a:extLst>
              <a:ext uri="{FF2B5EF4-FFF2-40B4-BE49-F238E27FC236}">
                <a16:creationId xmlns:a16="http://schemas.microsoft.com/office/drawing/2014/main" id="{D9B8D0FD-2BB5-4031-9B41-D4195E06601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504950"/>
            <a:ext cx="7924800" cy="306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Date Placeholder 8">
            <a:extLst>
              <a:ext uri="{FF2B5EF4-FFF2-40B4-BE49-F238E27FC236}">
                <a16:creationId xmlns:a16="http://schemas.microsoft.com/office/drawing/2014/main" id="{44E02E61-A8C0-4952-A879-910E95ABFCB0}"/>
              </a:ext>
            </a:extLst>
          </p:cNvPr>
          <p:cNvSpPr>
            <a:spLocks noGrp="1"/>
          </p:cNvSpPr>
          <p:nvPr>
            <p:ph type="dt" sz="quarter" idx="10"/>
          </p:nvPr>
        </p:nvSpPr>
        <p:spPr/>
        <p:txBody>
          <a:bodyPr/>
          <a:lstStyle/>
          <a:p>
            <a:pPr>
              <a:defRPr/>
            </a:pPr>
            <a:r>
              <a:rPr lang="en-US"/>
              <a:t>RNSengupta, DoMS, IIT Kanpur, INDIA</a:t>
            </a:r>
          </a:p>
        </p:txBody>
      </p:sp>
      <p:sp>
        <p:nvSpPr>
          <p:cNvPr id="178182" name="Slide Number Placeholder 9">
            <a:extLst>
              <a:ext uri="{FF2B5EF4-FFF2-40B4-BE49-F238E27FC236}">
                <a16:creationId xmlns:a16="http://schemas.microsoft.com/office/drawing/2014/main" id="{D97814E9-2BD6-4914-8F38-E68DBA23C06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6346059D-A407-4E7C-B3C6-02989AD0DCAC}" type="slidenum">
              <a:rPr lang="en-US" altLang="en-US" sz="1000"/>
              <a:pPr>
                <a:spcBef>
                  <a:spcPct val="0"/>
                </a:spcBef>
                <a:buFontTx/>
                <a:buNone/>
              </a:pPr>
              <a:t>72</a:t>
            </a:fld>
            <a:endParaRPr lang="en-US" altLang="en-US" sz="1000"/>
          </a:p>
        </p:txBody>
      </p:sp>
      <p:sp>
        <p:nvSpPr>
          <p:cNvPr id="11" name="Footer Placeholder 10">
            <a:extLst>
              <a:ext uri="{FF2B5EF4-FFF2-40B4-BE49-F238E27FC236}">
                <a16:creationId xmlns:a16="http://schemas.microsoft.com/office/drawing/2014/main" id="{18E1B9C9-5443-43CB-9902-C27B02189A74}"/>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Content Placeholder 2">
            <a:extLst>
              <a:ext uri="{FF2B5EF4-FFF2-40B4-BE49-F238E27FC236}">
                <a16:creationId xmlns:a16="http://schemas.microsoft.com/office/drawing/2014/main" id="{05A18440-3EDE-4971-A22D-B244AC9D07EC}"/>
              </a:ext>
            </a:extLst>
          </p:cNvPr>
          <p:cNvSpPr>
            <a:spLocks noGrp="1" noChangeArrowheads="1"/>
          </p:cNvSpPr>
          <p:nvPr>
            <p:ph idx="4294967295"/>
          </p:nvPr>
        </p:nvSpPr>
        <p:spPr>
          <a:xfrm>
            <a:off x="457200" y="971550"/>
            <a:ext cx="8458200" cy="3622675"/>
          </a:xfrm>
        </p:spPr>
        <p:txBody>
          <a:bodyPr/>
          <a:lstStyle/>
          <a:p>
            <a:pPr marL="0" indent="0">
              <a:buFontTx/>
              <a:buNone/>
              <a:defRPr/>
            </a:pPr>
            <a:endParaRPr lang="en-US" altLang="en-US" sz="1800" dirty="0"/>
          </a:p>
          <a:p>
            <a:pPr>
              <a:defRPr/>
            </a:pPr>
            <a:endParaRPr lang="en-US" altLang="en-US" sz="1800" dirty="0"/>
          </a:p>
          <a:p>
            <a:pPr>
              <a:defRPr/>
            </a:pPr>
            <a:endParaRPr lang="en-US" altLang="en-US" sz="1800" dirty="0"/>
          </a:p>
          <a:p>
            <a:pPr>
              <a:defRPr/>
            </a:pPr>
            <a:endParaRPr lang="en-US" altLang="en-US" sz="1800" dirty="0"/>
          </a:p>
          <a:p>
            <a:pPr>
              <a:defRPr/>
            </a:pPr>
            <a:endParaRPr lang="en-US" altLang="en-US" sz="1800" dirty="0"/>
          </a:p>
          <a:p>
            <a:pPr>
              <a:defRPr/>
            </a:pPr>
            <a:endParaRPr lang="en-US" altLang="en-US" sz="1800" dirty="0"/>
          </a:p>
          <a:p>
            <a:pPr>
              <a:defRPr/>
            </a:pPr>
            <a:endParaRPr lang="en-US" altLang="en-US" sz="1800" dirty="0"/>
          </a:p>
          <a:p>
            <a:pPr>
              <a:defRPr/>
            </a:pPr>
            <a:endParaRPr lang="en-US" altLang="en-US" sz="1800" dirty="0"/>
          </a:p>
          <a:p>
            <a:pPr>
              <a:defRPr/>
            </a:pPr>
            <a:endParaRPr lang="en-US" altLang="en-US" sz="1800" dirty="0"/>
          </a:p>
          <a:p>
            <a:pPr algn="just">
              <a:defRPr/>
            </a:pPr>
            <a:r>
              <a:rPr lang="en-US" altLang="en-US" sz="1200" dirty="0"/>
              <a:t>Compare the ACF of the squared standardized innovations in this figure to the ACF of the squared returns prior to fitting the default model. The comparison shows that the default model sufficiently explains the heteroscedasticity in the raw returns</a:t>
            </a:r>
            <a:r>
              <a:rPr lang="en-US" altLang="en-US" sz="1350" dirty="0"/>
              <a:t>.</a:t>
            </a:r>
          </a:p>
        </p:txBody>
      </p:sp>
      <p:pic>
        <p:nvPicPr>
          <p:cNvPr id="179203" name="Picture 6" descr="2.jpg">
            <a:extLst>
              <a:ext uri="{FF2B5EF4-FFF2-40B4-BE49-F238E27FC236}">
                <a16:creationId xmlns:a16="http://schemas.microsoft.com/office/drawing/2014/main" id="{47882AD5-0AE7-4E7C-8827-2DA63CED8EA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3238" y="966788"/>
            <a:ext cx="4286250" cy="302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9204" name="Picture 7" descr="3.jpg">
            <a:extLst>
              <a:ext uri="{FF2B5EF4-FFF2-40B4-BE49-F238E27FC236}">
                <a16:creationId xmlns:a16="http://schemas.microsoft.com/office/drawing/2014/main" id="{857929F8-E091-41D6-8CB2-A85E2CDDFCC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89475" y="963613"/>
            <a:ext cx="398145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Date Placeholder 8">
            <a:extLst>
              <a:ext uri="{FF2B5EF4-FFF2-40B4-BE49-F238E27FC236}">
                <a16:creationId xmlns:a16="http://schemas.microsoft.com/office/drawing/2014/main" id="{2F00DD68-6F6C-4937-8C48-DF6341AA497A}"/>
              </a:ext>
            </a:extLst>
          </p:cNvPr>
          <p:cNvSpPr>
            <a:spLocks noGrp="1"/>
          </p:cNvSpPr>
          <p:nvPr>
            <p:ph type="dt" sz="quarter" idx="10"/>
          </p:nvPr>
        </p:nvSpPr>
        <p:spPr/>
        <p:txBody>
          <a:bodyPr/>
          <a:lstStyle/>
          <a:p>
            <a:pPr>
              <a:defRPr/>
            </a:pPr>
            <a:r>
              <a:rPr lang="en-US"/>
              <a:t>RNSengupta, DoMS, IIT Kanpur, INDIA</a:t>
            </a:r>
          </a:p>
        </p:txBody>
      </p:sp>
      <p:sp>
        <p:nvSpPr>
          <p:cNvPr id="179206" name="Slide Number Placeholder 9">
            <a:extLst>
              <a:ext uri="{FF2B5EF4-FFF2-40B4-BE49-F238E27FC236}">
                <a16:creationId xmlns:a16="http://schemas.microsoft.com/office/drawing/2014/main" id="{D8BB364F-CEC9-49D2-93D3-133B07EF857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377F3620-2463-4B41-9481-9A1621BDAB19}" type="slidenum">
              <a:rPr lang="en-US" altLang="en-US" sz="1000"/>
              <a:pPr>
                <a:spcBef>
                  <a:spcPct val="0"/>
                </a:spcBef>
                <a:buFontTx/>
                <a:buNone/>
              </a:pPr>
              <a:t>73</a:t>
            </a:fld>
            <a:endParaRPr lang="en-US" altLang="en-US" sz="1000"/>
          </a:p>
        </p:txBody>
      </p:sp>
      <p:sp>
        <p:nvSpPr>
          <p:cNvPr id="11" name="Footer Placeholder 10">
            <a:extLst>
              <a:ext uri="{FF2B5EF4-FFF2-40B4-BE49-F238E27FC236}">
                <a16:creationId xmlns:a16="http://schemas.microsoft.com/office/drawing/2014/main" id="{D7AD3AA9-559A-421C-9B41-B7C5CDF357F9}"/>
              </a:ext>
            </a:extLst>
          </p:cNvPr>
          <p:cNvSpPr>
            <a:spLocks noGrp="1"/>
          </p:cNvSpPr>
          <p:nvPr>
            <p:ph type="ftr" sz="quarter" idx="11"/>
          </p:nvPr>
        </p:nvSpPr>
        <p:spPr/>
        <p:txBody>
          <a:bodyPr/>
          <a:lstStyle/>
          <a:p>
            <a:pPr>
              <a:defRPr/>
            </a:pPr>
            <a:r>
              <a:rPr lang="en-US"/>
              <a:t>TIME SERIES MODELS</a:t>
            </a:r>
          </a:p>
        </p:txBody>
      </p:sp>
      <p:sp>
        <p:nvSpPr>
          <p:cNvPr id="8" name="Title 1">
            <a:extLst>
              <a:ext uri="{FF2B5EF4-FFF2-40B4-BE49-F238E27FC236}">
                <a16:creationId xmlns:a16="http://schemas.microsoft.com/office/drawing/2014/main" id="{1FE664C2-8A14-412E-9C91-A0591FD89B39}"/>
              </a:ext>
            </a:extLst>
          </p:cNvPr>
          <p:cNvSpPr txBox="1">
            <a:spLocks noChangeArrowheads="1"/>
          </p:cNvSpPr>
          <p:nvPr/>
        </p:nvSpPr>
        <p:spPr bwMode="auto">
          <a:xfrm>
            <a:off x="457200" y="400050"/>
            <a:ext cx="8458200" cy="663575"/>
          </a:xfrm>
          <a:prstGeom prst="rect">
            <a:avLst/>
          </a:prstGeom>
          <a:noFill/>
          <a:ln>
            <a:noFill/>
          </a:ln>
        </p:spPr>
        <p:txBody>
          <a:bodyPr anchor="ctr"/>
          <a:lstStyle>
            <a:lvl1pPr algn="ctr" rtl="0" eaLnBrk="0" fontAlgn="base" hangingPunct="0">
              <a:spcBef>
                <a:spcPct val="0"/>
              </a:spcBef>
              <a:spcAft>
                <a:spcPct val="0"/>
              </a:spcAft>
              <a:defRPr sz="33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Arial" charset="0"/>
              </a:defRPr>
            </a:lvl2pPr>
            <a:lvl3pPr algn="ctr" rtl="0" eaLnBrk="0" fontAlgn="base" hangingPunct="0">
              <a:spcBef>
                <a:spcPct val="0"/>
              </a:spcBef>
              <a:spcAft>
                <a:spcPct val="0"/>
              </a:spcAft>
              <a:defRPr sz="3300">
                <a:solidFill>
                  <a:schemeClr val="tx2"/>
                </a:solidFill>
                <a:latin typeface="Arial" charset="0"/>
              </a:defRPr>
            </a:lvl3pPr>
            <a:lvl4pPr algn="ctr" rtl="0" eaLnBrk="0" fontAlgn="base" hangingPunct="0">
              <a:spcBef>
                <a:spcPct val="0"/>
              </a:spcBef>
              <a:spcAft>
                <a:spcPct val="0"/>
              </a:spcAft>
              <a:defRPr sz="3300">
                <a:solidFill>
                  <a:schemeClr val="tx2"/>
                </a:solidFill>
                <a:latin typeface="Arial" charset="0"/>
              </a:defRPr>
            </a:lvl4pPr>
            <a:lvl5pPr algn="ctr" rtl="0" eaLnBrk="0" fontAlgn="base" hangingPunct="0">
              <a:spcBef>
                <a:spcPct val="0"/>
              </a:spcBef>
              <a:spcAft>
                <a:spcPct val="0"/>
              </a:spcAft>
              <a:defRPr sz="3300">
                <a:solidFill>
                  <a:schemeClr val="tx2"/>
                </a:solidFill>
                <a:latin typeface="Arial" charset="0"/>
              </a:defRPr>
            </a:lvl5pPr>
            <a:lvl6pPr marL="342900" algn="ctr" rtl="0" fontAlgn="base">
              <a:spcBef>
                <a:spcPct val="0"/>
              </a:spcBef>
              <a:spcAft>
                <a:spcPct val="0"/>
              </a:spcAft>
              <a:defRPr sz="3300">
                <a:solidFill>
                  <a:schemeClr val="tx2"/>
                </a:solidFill>
                <a:latin typeface="Arial" charset="0"/>
              </a:defRPr>
            </a:lvl6pPr>
            <a:lvl7pPr marL="685800" algn="ctr" rtl="0" fontAlgn="base">
              <a:spcBef>
                <a:spcPct val="0"/>
              </a:spcBef>
              <a:spcAft>
                <a:spcPct val="0"/>
              </a:spcAft>
              <a:defRPr sz="3300">
                <a:solidFill>
                  <a:schemeClr val="tx2"/>
                </a:solidFill>
                <a:latin typeface="Arial" charset="0"/>
              </a:defRPr>
            </a:lvl7pPr>
            <a:lvl8pPr marL="1028700" algn="ctr" rtl="0" fontAlgn="base">
              <a:spcBef>
                <a:spcPct val="0"/>
              </a:spcBef>
              <a:spcAft>
                <a:spcPct val="0"/>
              </a:spcAft>
              <a:defRPr sz="3300">
                <a:solidFill>
                  <a:schemeClr val="tx2"/>
                </a:solidFill>
                <a:latin typeface="Arial" charset="0"/>
              </a:defRPr>
            </a:lvl8pPr>
            <a:lvl9pPr marL="1371600" algn="ctr" rtl="0" fontAlgn="base">
              <a:spcBef>
                <a:spcPct val="0"/>
              </a:spcBef>
              <a:spcAft>
                <a:spcPct val="0"/>
              </a:spcAft>
              <a:defRPr sz="3300">
                <a:solidFill>
                  <a:schemeClr val="tx2"/>
                </a:solidFill>
                <a:latin typeface="Arial" charset="0"/>
              </a:defRPr>
            </a:lvl9pPr>
          </a:lstStyle>
          <a:p>
            <a:pPr>
              <a:defRPr/>
            </a:pPr>
            <a:r>
              <a:rPr lang="en-US" altLang="en-US" sz="2000" b="1" kern="0" dirty="0">
                <a:solidFill>
                  <a:srgbClr val="0000FF"/>
                </a:solidFill>
              </a:rPr>
              <a:t>Correlation and Standardized Innovations</a:t>
            </a:r>
            <a:r>
              <a:rPr lang="en-US" altLang="en-US" sz="2000" b="1" kern="0" dirty="0"/>
              <a:t>: </a:t>
            </a:r>
            <a:r>
              <a:rPr lang="en-US" altLang="en-US" sz="2000" b="1" kern="0" dirty="0">
                <a:solidFill>
                  <a:srgbClr val="FF0000"/>
                </a:solidFill>
              </a:rPr>
              <a:t>Example # 63</a:t>
            </a:r>
            <a:endParaRPr lang="en-US" altLang="en-US" sz="2000" kern="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Title 1">
            <a:extLst>
              <a:ext uri="{FF2B5EF4-FFF2-40B4-BE49-F238E27FC236}">
                <a16:creationId xmlns:a16="http://schemas.microsoft.com/office/drawing/2014/main" id="{9C314829-38CE-4506-BDB0-9A6CC013300E}"/>
              </a:ext>
            </a:extLst>
          </p:cNvPr>
          <p:cNvSpPr>
            <a:spLocks noGrp="1" noChangeArrowheads="1"/>
          </p:cNvSpPr>
          <p:nvPr>
            <p:ph type="title" idx="4294967295"/>
          </p:nvPr>
        </p:nvSpPr>
        <p:spPr/>
        <p:txBody>
          <a:bodyPr/>
          <a:lstStyle/>
          <a:p>
            <a:r>
              <a:rPr lang="en-US" altLang="en-US" sz="2500" b="1">
                <a:solidFill>
                  <a:srgbClr val="0000FF"/>
                </a:solidFill>
              </a:rPr>
              <a:t>EGARCH(1,1) Model Application</a:t>
            </a:r>
            <a:r>
              <a:rPr lang="en-US" altLang="en-US" sz="2500" b="1"/>
              <a:t> : </a:t>
            </a:r>
            <a:r>
              <a:rPr lang="en-US" altLang="en-US" sz="2500" b="1">
                <a:solidFill>
                  <a:srgbClr val="FF0000"/>
                </a:solidFill>
              </a:rPr>
              <a:t>Example # 63</a:t>
            </a:r>
            <a:endParaRPr lang="en-US" altLang="en-US" sz="2500"/>
          </a:p>
        </p:txBody>
      </p:sp>
      <p:pic>
        <p:nvPicPr>
          <p:cNvPr id="180227" name="Content Placeholder 16" descr="egarch.jpg">
            <a:extLst>
              <a:ext uri="{FF2B5EF4-FFF2-40B4-BE49-F238E27FC236}">
                <a16:creationId xmlns:a16="http://schemas.microsoft.com/office/drawing/2014/main" id="{E272D62A-1D81-4E8E-9E79-E9CDBA5BFCBB}"/>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457200" y="1085850"/>
            <a:ext cx="8686800" cy="3390900"/>
          </a:xfrm>
        </p:spPr>
      </p:pic>
      <p:sp>
        <p:nvSpPr>
          <p:cNvPr id="9" name="Date Placeholder 8">
            <a:extLst>
              <a:ext uri="{FF2B5EF4-FFF2-40B4-BE49-F238E27FC236}">
                <a16:creationId xmlns:a16="http://schemas.microsoft.com/office/drawing/2014/main" id="{8BD937FD-6E78-4535-829E-559A46322AA2}"/>
              </a:ext>
            </a:extLst>
          </p:cNvPr>
          <p:cNvSpPr>
            <a:spLocks noGrp="1"/>
          </p:cNvSpPr>
          <p:nvPr>
            <p:ph type="dt" sz="quarter" idx="10"/>
          </p:nvPr>
        </p:nvSpPr>
        <p:spPr/>
        <p:txBody>
          <a:bodyPr/>
          <a:lstStyle/>
          <a:p>
            <a:pPr>
              <a:defRPr/>
            </a:pPr>
            <a:r>
              <a:rPr lang="en-US"/>
              <a:t>RNSengupta, DoMS, IIT Kanpur, INDIA</a:t>
            </a:r>
          </a:p>
        </p:txBody>
      </p:sp>
      <p:sp>
        <p:nvSpPr>
          <p:cNvPr id="180229" name="Slide Number Placeholder 9">
            <a:extLst>
              <a:ext uri="{FF2B5EF4-FFF2-40B4-BE49-F238E27FC236}">
                <a16:creationId xmlns:a16="http://schemas.microsoft.com/office/drawing/2014/main" id="{45E05032-DB3B-4CAF-8318-388F192E944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022E6CDA-D159-4A31-AED4-D999E975C11C}" type="slidenum">
              <a:rPr lang="en-US" altLang="en-US" sz="1000"/>
              <a:pPr>
                <a:spcBef>
                  <a:spcPct val="0"/>
                </a:spcBef>
                <a:buFontTx/>
                <a:buNone/>
              </a:pPr>
              <a:t>74</a:t>
            </a:fld>
            <a:endParaRPr lang="en-US" altLang="en-US" sz="1000"/>
          </a:p>
        </p:txBody>
      </p:sp>
      <p:sp>
        <p:nvSpPr>
          <p:cNvPr id="11" name="Footer Placeholder 10">
            <a:extLst>
              <a:ext uri="{FF2B5EF4-FFF2-40B4-BE49-F238E27FC236}">
                <a16:creationId xmlns:a16="http://schemas.microsoft.com/office/drawing/2014/main" id="{FB72A501-47A9-42D7-ABF9-496BB3D19030}"/>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Title 1">
            <a:extLst>
              <a:ext uri="{FF2B5EF4-FFF2-40B4-BE49-F238E27FC236}">
                <a16:creationId xmlns:a16="http://schemas.microsoft.com/office/drawing/2014/main" id="{28A17F36-EE4E-494A-8229-8162B9C80BAF}"/>
              </a:ext>
            </a:extLst>
          </p:cNvPr>
          <p:cNvSpPr>
            <a:spLocks noGrp="1" noChangeArrowheads="1"/>
          </p:cNvSpPr>
          <p:nvPr>
            <p:ph type="title"/>
          </p:nvPr>
        </p:nvSpPr>
        <p:spPr/>
        <p:txBody>
          <a:bodyPr/>
          <a:lstStyle/>
          <a:p>
            <a:r>
              <a:rPr lang="en-US" altLang="en-US" sz="4000" b="1">
                <a:solidFill>
                  <a:srgbClr val="0000FF"/>
                </a:solidFill>
              </a:rPr>
              <a:t>Applications of GARCH Models</a:t>
            </a:r>
            <a:endParaRPr lang="en-US" altLang="en-US" sz="4000"/>
          </a:p>
        </p:txBody>
      </p:sp>
      <p:sp>
        <p:nvSpPr>
          <p:cNvPr id="181251" name="Content Placeholder 2">
            <a:extLst>
              <a:ext uri="{FF2B5EF4-FFF2-40B4-BE49-F238E27FC236}">
                <a16:creationId xmlns:a16="http://schemas.microsoft.com/office/drawing/2014/main" id="{55A185EE-801F-4AAF-AA45-76D46FC59F92}"/>
              </a:ext>
            </a:extLst>
          </p:cNvPr>
          <p:cNvSpPr>
            <a:spLocks noGrp="1" noChangeArrowheads="1"/>
          </p:cNvSpPr>
          <p:nvPr>
            <p:ph idx="1"/>
          </p:nvPr>
        </p:nvSpPr>
        <p:spPr>
          <a:xfrm>
            <a:off x="457200" y="1200150"/>
            <a:ext cx="8458200" cy="3394075"/>
          </a:xfrm>
        </p:spPr>
        <p:txBody>
          <a:bodyPr/>
          <a:lstStyle/>
          <a:p>
            <a:pPr algn="just">
              <a:buFont typeface="Wingdings" panose="05000000000000000000" pitchFamily="2" charset="2"/>
              <a:buChar char="§"/>
            </a:pPr>
            <a:r>
              <a:rPr lang="en-US" altLang="en-US" sz="2500"/>
              <a:t>Generates Volatility term structures that converge to long-term average volatility level as maturity increases.</a:t>
            </a:r>
          </a:p>
          <a:p>
            <a:pPr algn="just">
              <a:buFont typeface="Wingdings" panose="05000000000000000000" pitchFamily="2" charset="2"/>
              <a:buChar char="§"/>
            </a:pPr>
            <a:r>
              <a:rPr lang="en-US" altLang="en-US" sz="2500"/>
              <a:t>Term structure forecasts mean-revert to long term level of volatility.</a:t>
            </a:r>
          </a:p>
          <a:p>
            <a:pPr algn="just">
              <a:buFont typeface="Wingdings" panose="05000000000000000000" pitchFamily="2" charset="2"/>
              <a:buChar char="§"/>
            </a:pPr>
            <a:r>
              <a:rPr lang="en-US" altLang="en-US" sz="2500"/>
              <a:t>Major difference between forecasts made by </a:t>
            </a:r>
            <a:r>
              <a:rPr lang="en-US" altLang="en-US" sz="2500" b="1">
                <a:solidFill>
                  <a:srgbClr val="FF0000"/>
                </a:solidFill>
              </a:rPr>
              <a:t>GARCH</a:t>
            </a:r>
            <a:r>
              <a:rPr lang="en-US" altLang="en-US" sz="2500"/>
              <a:t> and </a:t>
            </a:r>
            <a:r>
              <a:rPr lang="en-US" altLang="en-US" sz="2500" b="1">
                <a:solidFill>
                  <a:srgbClr val="FF0000"/>
                </a:solidFill>
              </a:rPr>
              <a:t>AGARCH</a:t>
            </a:r>
            <a:r>
              <a:rPr lang="en-US" altLang="en-US" sz="2500"/>
              <a:t> are in short term volatility forecasts following a larger fall in market price.</a:t>
            </a:r>
          </a:p>
        </p:txBody>
      </p:sp>
      <p:sp>
        <p:nvSpPr>
          <p:cNvPr id="7" name="Date Placeholder 6">
            <a:extLst>
              <a:ext uri="{FF2B5EF4-FFF2-40B4-BE49-F238E27FC236}">
                <a16:creationId xmlns:a16="http://schemas.microsoft.com/office/drawing/2014/main" id="{410A6FD0-BA2D-42E0-9236-91F3E6618C89}"/>
              </a:ext>
            </a:extLst>
          </p:cNvPr>
          <p:cNvSpPr>
            <a:spLocks noGrp="1"/>
          </p:cNvSpPr>
          <p:nvPr>
            <p:ph type="dt" sz="quarter" idx="10"/>
          </p:nvPr>
        </p:nvSpPr>
        <p:spPr/>
        <p:txBody>
          <a:bodyPr/>
          <a:lstStyle/>
          <a:p>
            <a:pPr>
              <a:defRPr/>
            </a:pPr>
            <a:r>
              <a:rPr lang="en-US"/>
              <a:t>RNSengupta, DoMS, IIT Kanpur, INDIA</a:t>
            </a:r>
          </a:p>
        </p:txBody>
      </p:sp>
      <p:sp>
        <p:nvSpPr>
          <p:cNvPr id="181253" name="Slide Number Placeholder 7">
            <a:extLst>
              <a:ext uri="{FF2B5EF4-FFF2-40B4-BE49-F238E27FC236}">
                <a16:creationId xmlns:a16="http://schemas.microsoft.com/office/drawing/2014/main" id="{2A55E1F3-000F-4A27-9926-0016882B70B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163ED9E1-26DE-4BD6-B4A5-6151B41F91FC}" type="slidenum">
              <a:rPr lang="en-US" altLang="en-US" sz="1000"/>
              <a:pPr>
                <a:spcBef>
                  <a:spcPct val="0"/>
                </a:spcBef>
                <a:buFontTx/>
                <a:buNone/>
              </a:pPr>
              <a:t>75</a:t>
            </a:fld>
            <a:endParaRPr lang="en-US" altLang="en-US" sz="1000"/>
          </a:p>
        </p:txBody>
      </p:sp>
      <p:sp>
        <p:nvSpPr>
          <p:cNvPr id="9" name="Footer Placeholder 8">
            <a:extLst>
              <a:ext uri="{FF2B5EF4-FFF2-40B4-BE49-F238E27FC236}">
                <a16:creationId xmlns:a16="http://schemas.microsoft.com/office/drawing/2014/main" id="{1AB72A92-AC3A-4062-A00E-781962A1E975}"/>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Title 1">
            <a:extLst>
              <a:ext uri="{FF2B5EF4-FFF2-40B4-BE49-F238E27FC236}">
                <a16:creationId xmlns:a16="http://schemas.microsoft.com/office/drawing/2014/main" id="{DC4220B3-EDDC-4E9B-B3C9-30A3322E48AD}"/>
              </a:ext>
            </a:extLst>
          </p:cNvPr>
          <p:cNvSpPr>
            <a:spLocks noGrp="1" noChangeArrowheads="1"/>
          </p:cNvSpPr>
          <p:nvPr>
            <p:ph type="title"/>
          </p:nvPr>
        </p:nvSpPr>
        <p:spPr/>
        <p:txBody>
          <a:bodyPr/>
          <a:lstStyle/>
          <a:p>
            <a:r>
              <a:rPr lang="en-US" altLang="en-US" sz="4000" b="1">
                <a:solidFill>
                  <a:srgbClr val="0000FF"/>
                </a:solidFill>
              </a:rPr>
              <a:t>Applications of GARCH Models</a:t>
            </a:r>
          </a:p>
        </p:txBody>
      </p:sp>
      <p:sp>
        <p:nvSpPr>
          <p:cNvPr id="182275" name="Content Placeholder 2">
            <a:extLst>
              <a:ext uri="{FF2B5EF4-FFF2-40B4-BE49-F238E27FC236}">
                <a16:creationId xmlns:a16="http://schemas.microsoft.com/office/drawing/2014/main" id="{3E1DA5B7-C89F-4D5D-8C3B-E0B6CDADFFF0}"/>
              </a:ext>
            </a:extLst>
          </p:cNvPr>
          <p:cNvSpPr>
            <a:spLocks noGrp="1" noChangeArrowheads="1"/>
          </p:cNvSpPr>
          <p:nvPr>
            <p:ph idx="1"/>
          </p:nvPr>
        </p:nvSpPr>
        <p:spPr>
          <a:xfrm>
            <a:off x="533400" y="1200150"/>
            <a:ext cx="8229600" cy="3394075"/>
          </a:xfrm>
        </p:spPr>
        <p:txBody>
          <a:bodyPr/>
          <a:lstStyle/>
          <a:p>
            <a:pPr algn="just">
              <a:buFont typeface="Wingdings" panose="05000000000000000000" pitchFamily="2" charset="2"/>
              <a:buChar char="§"/>
            </a:pPr>
            <a:r>
              <a:rPr lang="en-US" altLang="en-US" sz="3500"/>
              <a:t>In Option Pricing and Hedging</a:t>
            </a:r>
          </a:p>
          <a:p>
            <a:pPr algn="just">
              <a:buFont typeface="Wingdings" panose="05000000000000000000" pitchFamily="2" charset="2"/>
              <a:buChar char="§"/>
            </a:pPr>
            <a:r>
              <a:rPr lang="en-US" altLang="en-US" sz="3500"/>
              <a:t>Smile Fitting : </a:t>
            </a:r>
          </a:p>
          <a:p>
            <a:pPr lvl="1" algn="just">
              <a:buClr>
                <a:schemeClr val="tx1"/>
              </a:buClr>
              <a:buFont typeface="Wingdings" panose="05000000000000000000" pitchFamily="2" charset="2"/>
              <a:buChar char="v"/>
            </a:pPr>
            <a:r>
              <a:rPr lang="en-US" altLang="en-US" sz="3500" b="1">
                <a:solidFill>
                  <a:srgbClr val="FF0000"/>
                </a:solidFill>
              </a:rPr>
              <a:t>GARCH</a:t>
            </a:r>
            <a:r>
              <a:rPr lang="en-US" altLang="en-US" sz="3500"/>
              <a:t> option prices are put in the </a:t>
            </a:r>
            <a:r>
              <a:rPr lang="en-US" altLang="en-US" sz="3500" b="1">
                <a:solidFill>
                  <a:srgbClr val="FF0000"/>
                </a:solidFill>
              </a:rPr>
              <a:t>Black Scholes</a:t>
            </a:r>
            <a:r>
              <a:rPr lang="en-US" altLang="en-US" sz="3500"/>
              <a:t> formula, and the </a:t>
            </a:r>
            <a:r>
              <a:rPr lang="en-US" altLang="en-US" sz="3500" b="1">
                <a:solidFill>
                  <a:srgbClr val="FF0000"/>
                </a:solidFill>
              </a:rPr>
              <a:t>GARCH</a:t>
            </a:r>
            <a:r>
              <a:rPr lang="en-US" altLang="en-US" sz="3500"/>
              <a:t> ‘implied volatility’ is then backed out of the formula</a:t>
            </a:r>
          </a:p>
          <a:p>
            <a:pPr algn="just">
              <a:buFont typeface="Wingdings" panose="05000000000000000000" pitchFamily="2" charset="2"/>
              <a:buChar char="§"/>
            </a:pPr>
            <a:endParaRPr lang="en-US" altLang="en-US" sz="3500"/>
          </a:p>
        </p:txBody>
      </p:sp>
      <p:sp>
        <p:nvSpPr>
          <p:cNvPr id="8" name="Date Placeholder 7">
            <a:extLst>
              <a:ext uri="{FF2B5EF4-FFF2-40B4-BE49-F238E27FC236}">
                <a16:creationId xmlns:a16="http://schemas.microsoft.com/office/drawing/2014/main" id="{2D54F4F6-391E-4310-B5F3-4C0061614C8C}"/>
              </a:ext>
            </a:extLst>
          </p:cNvPr>
          <p:cNvSpPr>
            <a:spLocks noGrp="1"/>
          </p:cNvSpPr>
          <p:nvPr>
            <p:ph type="dt" sz="quarter" idx="10"/>
          </p:nvPr>
        </p:nvSpPr>
        <p:spPr/>
        <p:txBody>
          <a:bodyPr/>
          <a:lstStyle/>
          <a:p>
            <a:pPr>
              <a:defRPr/>
            </a:pPr>
            <a:r>
              <a:rPr lang="en-US"/>
              <a:t>RNSengupta, DoMS, IIT Kanpur, INDIA</a:t>
            </a:r>
          </a:p>
        </p:txBody>
      </p:sp>
      <p:sp>
        <p:nvSpPr>
          <p:cNvPr id="182277" name="Slide Number Placeholder 8">
            <a:extLst>
              <a:ext uri="{FF2B5EF4-FFF2-40B4-BE49-F238E27FC236}">
                <a16:creationId xmlns:a16="http://schemas.microsoft.com/office/drawing/2014/main" id="{9B0827F7-DEEB-494F-842E-896D1C04513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FB1AB453-EA4F-4662-B9B0-01653B6CAF7F}" type="slidenum">
              <a:rPr lang="en-US" altLang="en-US" sz="1000"/>
              <a:pPr>
                <a:spcBef>
                  <a:spcPct val="0"/>
                </a:spcBef>
                <a:buFontTx/>
                <a:buNone/>
              </a:pPr>
              <a:t>76</a:t>
            </a:fld>
            <a:endParaRPr lang="en-US" altLang="en-US" sz="1000"/>
          </a:p>
        </p:txBody>
      </p:sp>
      <p:sp>
        <p:nvSpPr>
          <p:cNvPr id="10" name="Footer Placeholder 9">
            <a:extLst>
              <a:ext uri="{FF2B5EF4-FFF2-40B4-BE49-F238E27FC236}">
                <a16:creationId xmlns:a16="http://schemas.microsoft.com/office/drawing/2014/main" id="{428EF590-63C0-472B-BAE3-AC7E397B3A9B}"/>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1F72BBA5-C824-48F2-88F3-20959CC528CC}"/>
              </a:ext>
            </a:extLst>
          </p:cNvPr>
          <p:cNvSpPr>
            <a:spLocks noGrp="1" noChangeArrowheads="1"/>
          </p:cNvSpPr>
          <p:nvPr>
            <p:ph type="title"/>
          </p:nvPr>
        </p:nvSpPr>
        <p:spPr/>
        <p:txBody>
          <a:bodyPr/>
          <a:lstStyle/>
          <a:p>
            <a:r>
              <a:rPr lang="en-US" altLang="en-US" b="1">
                <a:solidFill>
                  <a:srgbClr val="0000FF"/>
                </a:solidFill>
                <a:cs typeface="Arial" panose="020B0604020202020204" pitchFamily="34" charset="0"/>
              </a:rPr>
              <a:t>Introduction: Time Series Model</a:t>
            </a:r>
            <a:endParaRPr lang="en-IN" altLang="en-US" b="1">
              <a:solidFill>
                <a:srgbClr val="0000FF"/>
              </a:solidFill>
            </a:endParaRPr>
          </a:p>
        </p:txBody>
      </p:sp>
      <p:sp>
        <p:nvSpPr>
          <p:cNvPr id="20483" name="Content Placeholder 2">
            <a:extLst>
              <a:ext uri="{FF2B5EF4-FFF2-40B4-BE49-F238E27FC236}">
                <a16:creationId xmlns:a16="http://schemas.microsoft.com/office/drawing/2014/main" id="{30DAB027-DFEF-44BF-8B60-8A0F3F463514}"/>
              </a:ext>
            </a:extLst>
          </p:cNvPr>
          <p:cNvSpPr>
            <a:spLocks noGrp="1" noChangeArrowheads="1"/>
          </p:cNvSpPr>
          <p:nvPr>
            <p:ph idx="1"/>
          </p:nvPr>
        </p:nvSpPr>
        <p:spPr/>
        <p:txBody>
          <a:bodyPr/>
          <a:lstStyle/>
          <a:p>
            <a:pPr algn="just">
              <a:buFont typeface="Wingdings" panose="05000000000000000000" pitchFamily="2" charset="2"/>
              <a:buChar char="§"/>
            </a:pPr>
            <a:r>
              <a:rPr lang="en-US" altLang="en-US" sz="2000"/>
              <a:t>Zero Mean Models (no </a:t>
            </a:r>
            <a:r>
              <a:rPr lang="en-US" altLang="en-US" sz="2000" b="1">
                <a:solidFill>
                  <a:srgbClr val="FF3300"/>
                </a:solidFill>
              </a:rPr>
              <a:t>trend</a:t>
            </a:r>
            <a:r>
              <a:rPr lang="en-US" altLang="en-US" sz="2000">
                <a:solidFill>
                  <a:srgbClr val="FF3300"/>
                </a:solidFill>
              </a:rPr>
              <a:t> </a:t>
            </a:r>
            <a:r>
              <a:rPr lang="en-US" altLang="en-US" sz="2000"/>
              <a:t>and </a:t>
            </a:r>
            <a:r>
              <a:rPr lang="en-US" altLang="en-US" sz="2000" b="1">
                <a:solidFill>
                  <a:srgbClr val="FF3300"/>
                </a:solidFill>
              </a:rPr>
              <a:t>seasonal </a:t>
            </a:r>
            <a:r>
              <a:rPr lang="en-US" altLang="en-US" sz="2000"/>
              <a:t>component)</a:t>
            </a:r>
          </a:p>
          <a:p>
            <a:pPr lvl="1" algn="just">
              <a:buFontTx/>
              <a:buNone/>
            </a:pPr>
            <a:r>
              <a:rPr lang="en-US" altLang="en-US" sz="2000"/>
              <a:t>Examples:</a:t>
            </a:r>
          </a:p>
          <a:p>
            <a:pPr lvl="1" algn="just">
              <a:buFont typeface="Wingdings" panose="05000000000000000000" pitchFamily="2" charset="2"/>
              <a:buChar char="v"/>
            </a:pPr>
            <a:r>
              <a:rPr lang="en-US" altLang="en-US" sz="2000"/>
              <a:t>iid noise (knowledge of X</a:t>
            </a:r>
            <a:r>
              <a:rPr lang="en-US" altLang="en-US" sz="2000" baseline="-25000"/>
              <a:t>1</a:t>
            </a:r>
            <a:r>
              <a:rPr lang="en-US" altLang="en-US" sz="2000"/>
              <a:t>,.., X</a:t>
            </a:r>
            <a:r>
              <a:rPr lang="en-US" altLang="en-US" sz="2000" baseline="-25000"/>
              <a:t>n</a:t>
            </a:r>
            <a:r>
              <a:rPr lang="en-US" altLang="en-US" sz="2000"/>
              <a:t> is of no value for predicting the behaviour of X</a:t>
            </a:r>
            <a:r>
              <a:rPr lang="en-US" altLang="en-US" sz="2000" baseline="-25000"/>
              <a:t>n+h</a:t>
            </a:r>
            <a:r>
              <a:rPr lang="en-US" altLang="en-US" sz="2000"/>
              <a:t>), </a:t>
            </a:r>
            <a:r>
              <a:rPr lang="en-US" altLang="en-US" sz="2000" b="1" i="1">
                <a:solidFill>
                  <a:srgbClr val="FF3300"/>
                </a:solidFill>
                <a:cs typeface="Arial" panose="020B0604020202020204" pitchFamily="34" charset="0"/>
              </a:rPr>
              <a:t>P[X</a:t>
            </a:r>
            <a:r>
              <a:rPr lang="en-US" altLang="en-US" sz="2000" b="1" i="1" baseline="-25000">
                <a:solidFill>
                  <a:srgbClr val="FF3300"/>
                </a:solidFill>
                <a:cs typeface="Arial" panose="020B0604020202020204" pitchFamily="34" charset="0"/>
              </a:rPr>
              <a:t>1</a:t>
            </a:r>
            <a:r>
              <a:rPr lang="en-US" altLang="en-US" sz="2000" b="1" i="1">
                <a:solidFill>
                  <a:srgbClr val="FF3300"/>
                </a:solidFill>
                <a:cs typeface="Arial" panose="020B0604020202020204" pitchFamily="34" charset="0"/>
              </a:rPr>
              <a:t>≤x</a:t>
            </a:r>
            <a:r>
              <a:rPr lang="en-US" altLang="en-US" sz="2000" b="1" i="1" baseline="-25000">
                <a:solidFill>
                  <a:srgbClr val="FF3300"/>
                </a:solidFill>
                <a:cs typeface="Arial" panose="020B0604020202020204" pitchFamily="34" charset="0"/>
              </a:rPr>
              <a:t>1</a:t>
            </a:r>
            <a:r>
              <a:rPr lang="en-US" altLang="en-US" sz="2000" b="1" i="1">
                <a:solidFill>
                  <a:srgbClr val="FF3300"/>
                </a:solidFill>
                <a:cs typeface="Arial" panose="020B0604020202020204" pitchFamily="34" charset="0"/>
              </a:rPr>
              <a:t>,……,X</a:t>
            </a:r>
            <a:r>
              <a:rPr lang="en-US" altLang="en-US" sz="2000" b="1" i="1" baseline="-25000">
                <a:solidFill>
                  <a:srgbClr val="FF3300"/>
                </a:solidFill>
                <a:cs typeface="Arial" panose="020B0604020202020204" pitchFamily="34" charset="0"/>
              </a:rPr>
              <a:t>n </a:t>
            </a:r>
            <a:r>
              <a:rPr lang="en-US" altLang="en-US" sz="2000" b="1" i="1">
                <a:solidFill>
                  <a:srgbClr val="FF3300"/>
                </a:solidFill>
                <a:cs typeface="Arial" panose="020B0604020202020204" pitchFamily="34" charset="0"/>
              </a:rPr>
              <a:t>≤ x</a:t>
            </a:r>
            <a:r>
              <a:rPr lang="en-US" altLang="en-US" sz="2000" b="1" i="1" baseline="-25000">
                <a:solidFill>
                  <a:srgbClr val="FF3300"/>
                </a:solidFill>
                <a:cs typeface="Arial" panose="020B0604020202020204" pitchFamily="34" charset="0"/>
              </a:rPr>
              <a:t>n</a:t>
            </a:r>
            <a:r>
              <a:rPr lang="en-US" altLang="en-US" sz="2000" b="1" i="1">
                <a:solidFill>
                  <a:srgbClr val="FF3300"/>
                </a:solidFill>
                <a:cs typeface="Arial" panose="020B0604020202020204" pitchFamily="34" charset="0"/>
              </a:rPr>
              <a:t>] = P[X</a:t>
            </a:r>
            <a:r>
              <a:rPr lang="en-US" altLang="en-US" sz="2000" b="1" i="1" baseline="-25000">
                <a:solidFill>
                  <a:srgbClr val="FF3300"/>
                </a:solidFill>
                <a:cs typeface="Arial" panose="020B0604020202020204" pitchFamily="34" charset="0"/>
              </a:rPr>
              <a:t>1</a:t>
            </a:r>
            <a:r>
              <a:rPr lang="en-US" altLang="en-US" sz="2000" b="1" i="1">
                <a:solidFill>
                  <a:srgbClr val="FF3300"/>
                </a:solidFill>
                <a:cs typeface="Arial" panose="020B0604020202020204" pitchFamily="34" charset="0"/>
              </a:rPr>
              <a:t>≤x</a:t>
            </a:r>
            <a:r>
              <a:rPr lang="en-US" altLang="en-US" sz="2000" b="1" i="1" baseline="-25000">
                <a:solidFill>
                  <a:srgbClr val="FF3300"/>
                </a:solidFill>
                <a:cs typeface="Arial" panose="020B0604020202020204" pitchFamily="34" charset="0"/>
              </a:rPr>
              <a:t>1</a:t>
            </a:r>
            <a:r>
              <a:rPr lang="en-US" altLang="en-US" sz="2000" b="1" i="1">
                <a:solidFill>
                  <a:srgbClr val="FF3300"/>
                </a:solidFill>
                <a:cs typeface="Arial" panose="020B0604020202020204" pitchFamily="34" charset="0"/>
              </a:rPr>
              <a:t>]…P[X</a:t>
            </a:r>
            <a:r>
              <a:rPr lang="en-US" altLang="en-US" sz="2000" b="1" i="1" baseline="-25000">
                <a:solidFill>
                  <a:srgbClr val="FF3300"/>
                </a:solidFill>
                <a:cs typeface="Arial" panose="020B0604020202020204" pitchFamily="34" charset="0"/>
              </a:rPr>
              <a:t>n </a:t>
            </a:r>
            <a:r>
              <a:rPr lang="en-US" altLang="en-US" sz="2000" b="1" i="1">
                <a:solidFill>
                  <a:srgbClr val="FF3300"/>
                </a:solidFill>
                <a:cs typeface="Arial" panose="020B0604020202020204" pitchFamily="34" charset="0"/>
              </a:rPr>
              <a:t>≤ x</a:t>
            </a:r>
            <a:r>
              <a:rPr lang="en-US" altLang="en-US" sz="2000" b="1" i="1" baseline="-25000">
                <a:solidFill>
                  <a:srgbClr val="FF3300"/>
                </a:solidFill>
                <a:cs typeface="Arial" panose="020B0604020202020204" pitchFamily="34" charset="0"/>
              </a:rPr>
              <a:t>n</a:t>
            </a:r>
            <a:r>
              <a:rPr lang="en-US" altLang="en-US" sz="2000" b="1" i="1">
                <a:solidFill>
                  <a:srgbClr val="FF3300"/>
                </a:solidFill>
                <a:cs typeface="Arial" panose="020B0604020202020204" pitchFamily="34" charset="0"/>
              </a:rPr>
              <a:t>] =F(x</a:t>
            </a:r>
            <a:r>
              <a:rPr lang="en-US" altLang="en-US" sz="2000" b="1" i="1" baseline="-25000">
                <a:solidFill>
                  <a:srgbClr val="FF3300"/>
                </a:solidFill>
                <a:cs typeface="Arial" panose="020B0604020202020204" pitchFamily="34" charset="0"/>
              </a:rPr>
              <a:t>1</a:t>
            </a:r>
            <a:r>
              <a:rPr lang="en-US" altLang="en-US" sz="2000" b="1" i="1">
                <a:solidFill>
                  <a:srgbClr val="FF3300"/>
                </a:solidFill>
                <a:cs typeface="Arial" panose="020B0604020202020204" pitchFamily="34" charset="0"/>
              </a:rPr>
              <a:t>)…. F(x</a:t>
            </a:r>
            <a:r>
              <a:rPr lang="en-US" altLang="en-US" sz="2000" b="1" i="1" baseline="-25000">
                <a:solidFill>
                  <a:srgbClr val="FF3300"/>
                </a:solidFill>
                <a:cs typeface="Arial" panose="020B0604020202020204" pitchFamily="34" charset="0"/>
              </a:rPr>
              <a:t>n</a:t>
            </a:r>
            <a:r>
              <a:rPr lang="en-US" altLang="en-US" sz="2000" b="1" i="1">
                <a:solidFill>
                  <a:srgbClr val="FF3300"/>
                </a:solidFill>
                <a:cs typeface="Arial" panose="020B0604020202020204" pitchFamily="34" charset="0"/>
              </a:rPr>
              <a:t>)</a:t>
            </a:r>
            <a:r>
              <a:rPr lang="en-US" altLang="en-US" sz="2000">
                <a:cs typeface="Arial" panose="020B0604020202020204" pitchFamily="34" charset="0"/>
              </a:rPr>
              <a:t>, where </a:t>
            </a:r>
            <a:r>
              <a:rPr lang="en-US" altLang="en-US" sz="2000" b="1" i="1">
                <a:solidFill>
                  <a:srgbClr val="FF3300"/>
                </a:solidFill>
                <a:cs typeface="Arial" panose="020B0604020202020204" pitchFamily="34" charset="0"/>
              </a:rPr>
              <a:t>F(.)</a:t>
            </a:r>
            <a:r>
              <a:rPr lang="en-US" altLang="en-US" sz="2000" b="1" i="1">
                <a:cs typeface="Arial" panose="020B0604020202020204" pitchFamily="34" charset="0"/>
              </a:rPr>
              <a:t> </a:t>
            </a:r>
            <a:r>
              <a:rPr lang="en-US" altLang="en-US" sz="2000" i="1">
                <a:cs typeface="Arial" panose="020B0604020202020204" pitchFamily="34" charset="0"/>
              </a:rPr>
              <a:t>is the cumulative distribution function</a:t>
            </a:r>
            <a:endParaRPr lang="en-US" altLang="en-US" sz="2000"/>
          </a:p>
          <a:p>
            <a:pPr lvl="1" algn="just">
              <a:buFont typeface="Wingdings" panose="05000000000000000000" pitchFamily="2" charset="2"/>
              <a:buChar char="v"/>
            </a:pPr>
            <a:r>
              <a:rPr lang="en-US" altLang="en-US" sz="2000"/>
              <a:t>	Random Walk (a man/women walking either to right or left on a straight road/line)</a:t>
            </a:r>
          </a:p>
          <a:p>
            <a:pPr algn="just">
              <a:buFont typeface="Wingdings" panose="05000000000000000000" pitchFamily="2" charset="2"/>
              <a:buChar char="§"/>
            </a:pPr>
            <a:r>
              <a:rPr lang="en-US" altLang="en-US" sz="2000"/>
              <a:t>Models With Trend and Seasonality (sale of fridge, winter garments, etc.)</a:t>
            </a:r>
            <a:endParaRPr lang="en-IN" altLang="en-US" sz="2000"/>
          </a:p>
        </p:txBody>
      </p:sp>
      <p:sp>
        <p:nvSpPr>
          <p:cNvPr id="7" name="Date Placeholder 6">
            <a:extLst>
              <a:ext uri="{FF2B5EF4-FFF2-40B4-BE49-F238E27FC236}">
                <a16:creationId xmlns:a16="http://schemas.microsoft.com/office/drawing/2014/main" id="{7DCF86CB-A8E3-4DDD-B2C1-A01A1D8BB54C}"/>
              </a:ext>
            </a:extLst>
          </p:cNvPr>
          <p:cNvSpPr>
            <a:spLocks noGrp="1"/>
          </p:cNvSpPr>
          <p:nvPr>
            <p:ph type="dt" sz="quarter" idx="10"/>
          </p:nvPr>
        </p:nvSpPr>
        <p:spPr/>
        <p:txBody>
          <a:bodyPr/>
          <a:lstStyle/>
          <a:p>
            <a:pPr>
              <a:defRPr/>
            </a:pPr>
            <a:r>
              <a:rPr lang="en-US"/>
              <a:t>RNSengupta, DoMS, IIT Kanpur, INDIA</a:t>
            </a:r>
          </a:p>
        </p:txBody>
      </p:sp>
      <p:sp>
        <p:nvSpPr>
          <p:cNvPr id="20485" name="Slide Number Placeholder 7">
            <a:extLst>
              <a:ext uri="{FF2B5EF4-FFF2-40B4-BE49-F238E27FC236}">
                <a16:creationId xmlns:a16="http://schemas.microsoft.com/office/drawing/2014/main" id="{D34FA909-016F-483E-8A94-DD81F13C6B9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00E89F47-198E-4EF3-9A2C-7CCCE1E235BC}" type="slidenum">
              <a:rPr lang="en-US" altLang="en-US" sz="1000"/>
              <a:pPr>
                <a:spcBef>
                  <a:spcPct val="0"/>
                </a:spcBef>
                <a:buFontTx/>
                <a:buNone/>
              </a:pPr>
              <a:t>8</a:t>
            </a:fld>
            <a:endParaRPr lang="en-US" altLang="en-US" sz="1000"/>
          </a:p>
        </p:txBody>
      </p:sp>
      <p:sp>
        <p:nvSpPr>
          <p:cNvPr id="9" name="Footer Placeholder 8">
            <a:extLst>
              <a:ext uri="{FF2B5EF4-FFF2-40B4-BE49-F238E27FC236}">
                <a16:creationId xmlns:a16="http://schemas.microsoft.com/office/drawing/2014/main" id="{E447C994-BD89-414F-B402-4F9C2FD8F067}"/>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0CD10B7D-0DD6-48C6-B76C-5CD72E7AFCB2}"/>
              </a:ext>
            </a:extLst>
          </p:cNvPr>
          <p:cNvSpPr>
            <a:spLocks noGrp="1" noChangeArrowheads="1"/>
          </p:cNvSpPr>
          <p:nvPr>
            <p:ph type="title"/>
          </p:nvPr>
        </p:nvSpPr>
        <p:spPr/>
        <p:txBody>
          <a:bodyPr/>
          <a:lstStyle/>
          <a:p>
            <a:pPr eaLnBrk="1" hangingPunct="1"/>
            <a:r>
              <a:rPr lang="en-US" altLang="en-US" sz="4000" b="1">
                <a:solidFill>
                  <a:srgbClr val="0000FF"/>
                </a:solidFill>
                <a:cs typeface="Arial" panose="020B0604020202020204" pitchFamily="34" charset="0"/>
              </a:rPr>
              <a:t>Stationary Model</a:t>
            </a:r>
            <a:endParaRPr lang="en-IN" altLang="en-US" sz="4000" b="1">
              <a:solidFill>
                <a:srgbClr val="0000FF"/>
              </a:solidFill>
              <a:cs typeface="Arial" panose="020B0604020202020204" pitchFamily="34" charset="0"/>
            </a:endParaRPr>
          </a:p>
        </p:txBody>
      </p:sp>
      <p:sp>
        <p:nvSpPr>
          <p:cNvPr id="31747" name="Content Placeholder 2">
            <a:extLst>
              <a:ext uri="{FF2B5EF4-FFF2-40B4-BE49-F238E27FC236}">
                <a16:creationId xmlns:a16="http://schemas.microsoft.com/office/drawing/2014/main" id="{60B34332-BFA2-4834-8384-372083E1FDFE}"/>
              </a:ext>
            </a:extLst>
          </p:cNvPr>
          <p:cNvSpPr>
            <a:spLocks noGrp="1" noChangeArrowheads="1"/>
          </p:cNvSpPr>
          <p:nvPr>
            <p:ph idx="1"/>
          </p:nvPr>
        </p:nvSpPr>
        <p:spPr/>
        <p:txBody>
          <a:bodyPr/>
          <a:lstStyle/>
          <a:p>
            <a:pPr algn="just" eaLnBrk="1" hangingPunct="1">
              <a:buFont typeface="Wingdings" panose="05000000000000000000" pitchFamily="2" charset="2"/>
              <a:buChar char="§"/>
            </a:pPr>
            <a:r>
              <a:rPr lang="en-US" altLang="en-US" sz="2000">
                <a:cs typeface="Arial" panose="020B0604020202020204" pitchFamily="34" charset="0"/>
              </a:rPr>
              <a:t>A time series {X</a:t>
            </a:r>
            <a:r>
              <a:rPr lang="en-US" altLang="en-US" sz="2000" baseline="-25000">
                <a:cs typeface="Arial" panose="020B0604020202020204" pitchFamily="34" charset="0"/>
              </a:rPr>
              <a:t>t</a:t>
            </a:r>
            <a:r>
              <a:rPr lang="en-US" altLang="en-US" sz="2000">
                <a:cs typeface="Arial" panose="020B0604020202020204" pitchFamily="34" charset="0"/>
              </a:rPr>
              <a:t>, t = 0 , ±1, …} is said to be </a:t>
            </a:r>
            <a:r>
              <a:rPr lang="en-US" altLang="en-US" sz="2000" b="1">
                <a:solidFill>
                  <a:srgbClr val="FF0000"/>
                </a:solidFill>
                <a:cs typeface="Arial" panose="020B0604020202020204" pitchFamily="34" charset="0"/>
              </a:rPr>
              <a:t>stationary</a:t>
            </a:r>
            <a:r>
              <a:rPr lang="en-US" altLang="en-US" sz="2000">
                <a:cs typeface="Arial" panose="020B0604020202020204" pitchFamily="34" charset="0"/>
              </a:rPr>
              <a:t> if it has statistical properties similar to those of “time-shifted” series {X</a:t>
            </a:r>
            <a:r>
              <a:rPr lang="en-US" altLang="en-US" sz="2000" baseline="-25000">
                <a:cs typeface="Arial" panose="020B0604020202020204" pitchFamily="34" charset="0"/>
              </a:rPr>
              <a:t>t+h</a:t>
            </a:r>
            <a:r>
              <a:rPr lang="en-US" altLang="en-US" sz="2000">
                <a:cs typeface="Arial" panose="020B0604020202020204" pitchFamily="34" charset="0"/>
              </a:rPr>
              <a:t>, t = 0 , ±1, …} for each integer </a:t>
            </a:r>
            <a:r>
              <a:rPr lang="en-US" altLang="en-US" sz="2000" i="1">
                <a:cs typeface="Arial" panose="020B0604020202020204" pitchFamily="34" charset="0"/>
              </a:rPr>
              <a:t>h</a:t>
            </a:r>
            <a:r>
              <a:rPr lang="en-US" altLang="en-US" sz="2000">
                <a:cs typeface="Arial" panose="020B0604020202020204" pitchFamily="34" charset="0"/>
              </a:rPr>
              <a:t>.</a:t>
            </a:r>
          </a:p>
          <a:p>
            <a:pPr algn="just" eaLnBrk="1" hangingPunct="1">
              <a:buFont typeface="Wingdings" panose="05000000000000000000" pitchFamily="2" charset="2"/>
              <a:buChar char="§"/>
            </a:pPr>
            <a:r>
              <a:rPr lang="en-US" altLang="en-US" sz="2000">
                <a:cs typeface="Arial" panose="020B0604020202020204" pitchFamily="34" charset="0"/>
              </a:rPr>
              <a:t>Definition:</a:t>
            </a:r>
          </a:p>
          <a:p>
            <a:pPr lvl="1" algn="just">
              <a:buClr>
                <a:schemeClr val="tx1"/>
              </a:buClr>
              <a:buFont typeface="Wingdings" panose="05000000000000000000" pitchFamily="2" charset="2"/>
              <a:buChar char="v"/>
            </a:pPr>
            <a:r>
              <a:rPr lang="en-US" altLang="en-US" sz="2000">
                <a:cs typeface="Arial" panose="020B0604020202020204" pitchFamily="34" charset="0"/>
              </a:rPr>
              <a:t>Let {X</a:t>
            </a:r>
            <a:r>
              <a:rPr lang="en-US" altLang="en-US" sz="2000" baseline="-25000">
                <a:cs typeface="Arial" panose="020B0604020202020204" pitchFamily="34" charset="0"/>
              </a:rPr>
              <a:t>t</a:t>
            </a:r>
            <a:r>
              <a:rPr lang="en-US" altLang="en-US" sz="2000">
                <a:cs typeface="Arial" panose="020B0604020202020204" pitchFamily="34" charset="0"/>
              </a:rPr>
              <a:t>} be a time series with </a:t>
            </a:r>
            <a:r>
              <a:rPr lang="en-IN" altLang="en-US" sz="2000"/>
              <a:t>E(.)&lt;∞.</a:t>
            </a:r>
          </a:p>
          <a:p>
            <a:pPr lvl="1" algn="just">
              <a:buClr>
                <a:schemeClr val="tx1"/>
              </a:buClr>
              <a:buFont typeface="Wingdings" panose="05000000000000000000" pitchFamily="2" charset="2"/>
              <a:buChar char="v"/>
            </a:pPr>
            <a:r>
              <a:rPr lang="en-IN" altLang="en-US" sz="2000"/>
              <a:t>The </a:t>
            </a:r>
            <a:r>
              <a:rPr lang="en-IN" altLang="en-US" sz="2000" b="1">
                <a:solidFill>
                  <a:srgbClr val="FF0000"/>
                </a:solidFill>
              </a:rPr>
              <a:t>mean function</a:t>
            </a:r>
            <a:r>
              <a:rPr lang="en-IN" altLang="en-US" sz="2000" b="1"/>
              <a:t> </a:t>
            </a:r>
            <a:r>
              <a:rPr lang="en-IN" altLang="en-US" sz="2000"/>
              <a:t>of </a:t>
            </a:r>
            <a:r>
              <a:rPr lang="en-US" altLang="en-US" sz="2000"/>
              <a:t>{X</a:t>
            </a:r>
            <a:r>
              <a:rPr lang="en-US" altLang="en-US" sz="2000" baseline="-25000"/>
              <a:t>t</a:t>
            </a:r>
            <a:r>
              <a:rPr lang="en-US" altLang="en-US" sz="2000"/>
              <a:t>} is  </a:t>
            </a:r>
            <a:r>
              <a:rPr lang="en-US" altLang="en-US" sz="2000" b="1">
                <a:solidFill>
                  <a:srgbClr val="FF0000"/>
                </a:solidFill>
              </a:rPr>
              <a:t>µ</a:t>
            </a:r>
            <a:r>
              <a:rPr lang="en-US" altLang="en-US" sz="2000" b="1" baseline="-25000">
                <a:solidFill>
                  <a:srgbClr val="FF0000"/>
                </a:solidFill>
              </a:rPr>
              <a:t>x</a:t>
            </a:r>
            <a:r>
              <a:rPr lang="en-US" altLang="en-US" sz="2000" b="1">
                <a:solidFill>
                  <a:srgbClr val="FF0000"/>
                </a:solidFill>
              </a:rPr>
              <a:t>(t) = E(X</a:t>
            </a:r>
            <a:r>
              <a:rPr lang="en-US" altLang="en-US" sz="2000" b="1" baseline="-25000">
                <a:solidFill>
                  <a:srgbClr val="FF0000"/>
                </a:solidFill>
              </a:rPr>
              <a:t>t</a:t>
            </a:r>
            <a:r>
              <a:rPr lang="en-US" altLang="en-US" sz="2000" b="1">
                <a:solidFill>
                  <a:srgbClr val="FF0000"/>
                </a:solidFill>
              </a:rPr>
              <a:t>)</a:t>
            </a:r>
          </a:p>
          <a:p>
            <a:pPr lvl="1" algn="just">
              <a:buClr>
                <a:schemeClr val="tx1"/>
              </a:buClr>
              <a:buFont typeface="Wingdings" panose="05000000000000000000" pitchFamily="2" charset="2"/>
              <a:buChar char="v"/>
            </a:pPr>
            <a:r>
              <a:rPr lang="en-US" altLang="en-US" sz="2000" b="1">
                <a:solidFill>
                  <a:srgbClr val="FF0000"/>
                </a:solidFill>
              </a:rPr>
              <a:t>Covariance function</a:t>
            </a:r>
            <a:r>
              <a:rPr lang="en-US" altLang="en-US" sz="2000" b="1"/>
              <a:t> </a:t>
            </a:r>
            <a:r>
              <a:rPr lang="en-US" altLang="en-US" sz="2000"/>
              <a:t>of {X</a:t>
            </a:r>
            <a:r>
              <a:rPr lang="en-US" altLang="en-US" sz="2000" baseline="-25000"/>
              <a:t>t</a:t>
            </a:r>
            <a:r>
              <a:rPr lang="en-US" altLang="en-US" sz="2000"/>
              <a:t>} is </a:t>
            </a:r>
            <a:r>
              <a:rPr lang="en-US" altLang="en-US" sz="2000" b="1">
                <a:solidFill>
                  <a:srgbClr val="FF0000"/>
                </a:solidFill>
              </a:rPr>
              <a:t>γ</a:t>
            </a:r>
            <a:r>
              <a:rPr lang="en-US" altLang="en-US" sz="2000" b="1" baseline="-25000">
                <a:solidFill>
                  <a:srgbClr val="FF0000"/>
                </a:solidFill>
              </a:rPr>
              <a:t>x</a:t>
            </a:r>
            <a:r>
              <a:rPr lang="en-US" altLang="en-US" sz="2000" b="1">
                <a:solidFill>
                  <a:srgbClr val="FF0000"/>
                </a:solidFill>
              </a:rPr>
              <a:t>(r,s)= Cov(X</a:t>
            </a:r>
            <a:r>
              <a:rPr lang="en-US" altLang="en-US" sz="2000" b="1" baseline="-25000">
                <a:solidFill>
                  <a:srgbClr val="FF0000"/>
                </a:solidFill>
              </a:rPr>
              <a:t>r</a:t>
            </a:r>
            <a:r>
              <a:rPr lang="en-US" altLang="en-US" sz="2000" b="1">
                <a:solidFill>
                  <a:srgbClr val="FF0000"/>
                </a:solidFill>
              </a:rPr>
              <a:t> , X</a:t>
            </a:r>
            <a:r>
              <a:rPr lang="en-US" altLang="en-US" sz="2000" b="1" baseline="-25000">
                <a:solidFill>
                  <a:srgbClr val="FF0000"/>
                </a:solidFill>
              </a:rPr>
              <a:t>s</a:t>
            </a:r>
            <a:r>
              <a:rPr lang="en-US" altLang="en-US" sz="2000" b="1">
                <a:solidFill>
                  <a:srgbClr val="FF0000"/>
                </a:solidFill>
              </a:rPr>
              <a:t>)= E[(X</a:t>
            </a:r>
            <a:r>
              <a:rPr lang="en-US" altLang="en-US" sz="2000" b="1" baseline="-25000">
                <a:solidFill>
                  <a:srgbClr val="FF0000"/>
                </a:solidFill>
              </a:rPr>
              <a:t>r</a:t>
            </a:r>
            <a:r>
              <a:rPr lang="en-US" altLang="en-US" sz="2000" b="1">
                <a:solidFill>
                  <a:srgbClr val="FF0000"/>
                </a:solidFill>
              </a:rPr>
              <a:t>- µ</a:t>
            </a:r>
            <a:r>
              <a:rPr lang="en-US" altLang="en-US" sz="2000" b="1" baseline="-25000">
                <a:solidFill>
                  <a:srgbClr val="FF0000"/>
                </a:solidFill>
              </a:rPr>
              <a:t>x</a:t>
            </a:r>
            <a:r>
              <a:rPr lang="en-US" altLang="en-US" sz="2000" b="1">
                <a:solidFill>
                  <a:srgbClr val="FF0000"/>
                </a:solidFill>
              </a:rPr>
              <a:t>(r))( X</a:t>
            </a:r>
            <a:r>
              <a:rPr lang="en-US" altLang="en-US" sz="2000" b="1" baseline="-25000">
                <a:solidFill>
                  <a:srgbClr val="FF0000"/>
                </a:solidFill>
              </a:rPr>
              <a:t>s</a:t>
            </a:r>
            <a:r>
              <a:rPr lang="en-US" altLang="en-US" sz="2000" b="1">
                <a:solidFill>
                  <a:srgbClr val="FF0000"/>
                </a:solidFill>
              </a:rPr>
              <a:t>- µ</a:t>
            </a:r>
            <a:r>
              <a:rPr lang="en-US" altLang="en-US" sz="2000" b="1" baseline="-25000">
                <a:solidFill>
                  <a:srgbClr val="FF0000"/>
                </a:solidFill>
              </a:rPr>
              <a:t>x</a:t>
            </a:r>
            <a:r>
              <a:rPr lang="en-US" altLang="en-US" sz="2000" b="1">
                <a:solidFill>
                  <a:srgbClr val="FF0000"/>
                </a:solidFill>
              </a:rPr>
              <a:t>(s))]</a:t>
            </a:r>
            <a:r>
              <a:rPr lang="en-US" altLang="en-US" sz="2000" b="1"/>
              <a:t> </a:t>
            </a:r>
            <a:r>
              <a:rPr lang="en-US" altLang="en-US" sz="2000"/>
              <a:t>for all integers r and s.</a:t>
            </a:r>
          </a:p>
          <a:p>
            <a:pPr algn="just">
              <a:buFont typeface="Wingdings" panose="05000000000000000000" pitchFamily="2" charset="2"/>
              <a:buChar char="§"/>
            </a:pPr>
            <a:r>
              <a:rPr lang="en-US" altLang="en-US" sz="2000"/>
              <a:t>Then </a:t>
            </a:r>
            <a:r>
              <a:rPr lang="en-US" altLang="en-US" sz="2000">
                <a:cs typeface="Arial" panose="020B0604020202020204" pitchFamily="34" charset="0"/>
              </a:rPr>
              <a:t>{X</a:t>
            </a:r>
            <a:r>
              <a:rPr lang="en-US" altLang="en-US" sz="2000" baseline="-25000">
                <a:cs typeface="Arial" panose="020B0604020202020204" pitchFamily="34" charset="0"/>
              </a:rPr>
              <a:t>t</a:t>
            </a:r>
            <a:r>
              <a:rPr lang="en-US" altLang="en-US" sz="2000">
                <a:cs typeface="Arial" panose="020B0604020202020204" pitchFamily="34" charset="0"/>
              </a:rPr>
              <a:t>} is </a:t>
            </a:r>
            <a:r>
              <a:rPr lang="en-US" altLang="en-US" sz="2000">
                <a:solidFill>
                  <a:srgbClr val="FF0000"/>
                </a:solidFill>
                <a:cs typeface="Arial" panose="020B0604020202020204" pitchFamily="34" charset="0"/>
              </a:rPr>
              <a:t>(</a:t>
            </a:r>
            <a:r>
              <a:rPr lang="en-US" altLang="en-US" sz="2000" b="1">
                <a:solidFill>
                  <a:srgbClr val="FF0000"/>
                </a:solidFill>
                <a:cs typeface="Arial" panose="020B0604020202020204" pitchFamily="34" charset="0"/>
              </a:rPr>
              <a:t>weakly</a:t>
            </a:r>
            <a:r>
              <a:rPr lang="en-US" altLang="en-US" sz="2000">
                <a:solidFill>
                  <a:srgbClr val="FF0000"/>
                </a:solidFill>
                <a:cs typeface="Arial" panose="020B0604020202020204" pitchFamily="34" charset="0"/>
              </a:rPr>
              <a:t>) </a:t>
            </a:r>
            <a:r>
              <a:rPr lang="en-US" altLang="en-US" sz="2000" b="1">
                <a:solidFill>
                  <a:srgbClr val="FF0000"/>
                </a:solidFill>
                <a:cs typeface="Arial" panose="020B0604020202020204" pitchFamily="34" charset="0"/>
              </a:rPr>
              <a:t>Stationary</a:t>
            </a:r>
            <a:r>
              <a:rPr lang="en-US" altLang="en-US" sz="2000">
                <a:cs typeface="Arial" panose="020B0604020202020204" pitchFamily="34" charset="0"/>
              </a:rPr>
              <a:t> if: (i) </a:t>
            </a:r>
            <a:r>
              <a:rPr lang="en-US" altLang="en-US" sz="2000"/>
              <a:t>µ</a:t>
            </a:r>
            <a:r>
              <a:rPr lang="en-US" altLang="en-US" sz="2000" baseline="-25000"/>
              <a:t>x</a:t>
            </a:r>
            <a:r>
              <a:rPr lang="en-US" altLang="en-US" sz="2000"/>
              <a:t>(t) is </a:t>
            </a:r>
            <a:r>
              <a:rPr lang="en-US" altLang="en-US" sz="2000" b="1">
                <a:solidFill>
                  <a:srgbClr val="FF0000"/>
                </a:solidFill>
              </a:rPr>
              <a:t>independent</a:t>
            </a:r>
            <a:r>
              <a:rPr lang="en-US" altLang="en-US" sz="2000"/>
              <a:t> of t, and (ii) γ</a:t>
            </a:r>
            <a:r>
              <a:rPr lang="en-US" altLang="en-US" sz="2000" baseline="-25000"/>
              <a:t>x</a:t>
            </a:r>
            <a:r>
              <a:rPr lang="en-US" altLang="en-US" sz="2000"/>
              <a:t>(t+h,t) is </a:t>
            </a:r>
            <a:r>
              <a:rPr lang="en-US" altLang="en-US" sz="2000" b="1">
                <a:solidFill>
                  <a:srgbClr val="FF0000"/>
                </a:solidFill>
              </a:rPr>
              <a:t>independent</a:t>
            </a:r>
            <a:r>
              <a:rPr lang="en-US" altLang="en-US" sz="2000"/>
              <a:t> of t for each h</a:t>
            </a:r>
            <a:endParaRPr lang="en-US" altLang="en-US" sz="2000">
              <a:cs typeface="Arial" panose="020B0604020202020204" pitchFamily="34" charset="0"/>
            </a:endParaRPr>
          </a:p>
        </p:txBody>
      </p:sp>
      <p:sp>
        <p:nvSpPr>
          <p:cNvPr id="31748" name="Rectangle 6">
            <a:extLst>
              <a:ext uri="{FF2B5EF4-FFF2-40B4-BE49-F238E27FC236}">
                <a16:creationId xmlns:a16="http://schemas.microsoft.com/office/drawing/2014/main" id="{82ED1D92-7392-4EBB-906B-44DCF6B99B4F}"/>
              </a:ext>
            </a:extLst>
          </p:cNvPr>
          <p:cNvSpPr>
            <a:spLocks noChangeArrowheads="1"/>
          </p:cNvSpPr>
          <p:nvPr/>
        </p:nvSpPr>
        <p:spPr bwMode="auto">
          <a:xfrm>
            <a:off x="1543050" y="2800350"/>
            <a:ext cx="13652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round/>
                <a:headEnd/>
                <a:tailEnd/>
              </a14:hiddenLine>
            </a:ext>
          </a:extLst>
        </p:spPr>
        <p:txBody>
          <a:bodyPr wrap="none" lIns="67866" tIns="33338" rIns="67866" bIns="33338">
            <a:spAutoFit/>
          </a:bodyPr>
          <a:lstStyle>
            <a:lvl1pPr defTabSz="514350">
              <a:spcBef>
                <a:spcPct val="20000"/>
              </a:spcBef>
              <a:buChar char="•"/>
              <a:defRPr sz="2400">
                <a:solidFill>
                  <a:schemeClr val="tx1"/>
                </a:solidFill>
                <a:latin typeface="Arial" panose="020B0604020202020204" pitchFamily="34" charset="0"/>
              </a:defRPr>
            </a:lvl1pPr>
            <a:lvl2pPr marL="742950" indent="-285750" defTabSz="514350">
              <a:spcBef>
                <a:spcPct val="20000"/>
              </a:spcBef>
              <a:buChar char="–"/>
              <a:defRPr sz="2100">
                <a:solidFill>
                  <a:schemeClr val="tx1"/>
                </a:solidFill>
                <a:latin typeface="Arial" panose="020B0604020202020204" pitchFamily="34" charset="0"/>
              </a:defRPr>
            </a:lvl2pPr>
            <a:lvl3pPr marL="1143000" indent="-228600" defTabSz="514350">
              <a:spcBef>
                <a:spcPct val="20000"/>
              </a:spcBef>
              <a:buChar char="•"/>
              <a:defRPr>
                <a:solidFill>
                  <a:schemeClr val="tx1"/>
                </a:solidFill>
                <a:latin typeface="Arial" panose="020B0604020202020204" pitchFamily="34" charset="0"/>
              </a:defRPr>
            </a:lvl3pPr>
            <a:lvl4pPr marL="1600200" indent="-228600" defTabSz="514350">
              <a:spcBef>
                <a:spcPct val="20000"/>
              </a:spcBef>
              <a:buChar char="–"/>
              <a:defRPr sz="1500">
                <a:solidFill>
                  <a:schemeClr val="tx1"/>
                </a:solidFill>
                <a:latin typeface="Arial" panose="020B0604020202020204" pitchFamily="34" charset="0"/>
              </a:defRPr>
            </a:lvl4pPr>
            <a:lvl5pPr marL="2057400" indent="-228600" defTabSz="514350">
              <a:spcBef>
                <a:spcPct val="20000"/>
              </a:spcBef>
              <a:buChar char="»"/>
              <a:defRPr sz="1500">
                <a:solidFill>
                  <a:schemeClr val="tx1"/>
                </a:solidFill>
                <a:latin typeface="Arial" panose="020B0604020202020204" pitchFamily="34" charset="0"/>
              </a:defRPr>
            </a:lvl5pPr>
            <a:lvl6pPr marL="2514600" indent="-228600" defTabSz="514350" eaLnBrk="0" fontAlgn="base" hangingPunct="0">
              <a:spcBef>
                <a:spcPct val="20000"/>
              </a:spcBef>
              <a:spcAft>
                <a:spcPct val="0"/>
              </a:spcAft>
              <a:buChar char="»"/>
              <a:defRPr sz="1500">
                <a:solidFill>
                  <a:schemeClr val="tx1"/>
                </a:solidFill>
                <a:latin typeface="Arial" panose="020B0604020202020204" pitchFamily="34" charset="0"/>
              </a:defRPr>
            </a:lvl6pPr>
            <a:lvl7pPr marL="2971800" indent="-228600" defTabSz="514350" eaLnBrk="0" fontAlgn="base" hangingPunct="0">
              <a:spcBef>
                <a:spcPct val="20000"/>
              </a:spcBef>
              <a:spcAft>
                <a:spcPct val="0"/>
              </a:spcAft>
              <a:buChar char="»"/>
              <a:defRPr sz="1500">
                <a:solidFill>
                  <a:schemeClr val="tx1"/>
                </a:solidFill>
                <a:latin typeface="Arial" panose="020B0604020202020204" pitchFamily="34" charset="0"/>
              </a:defRPr>
            </a:lvl7pPr>
            <a:lvl8pPr marL="3429000" indent="-228600" defTabSz="514350" eaLnBrk="0" fontAlgn="base" hangingPunct="0">
              <a:spcBef>
                <a:spcPct val="20000"/>
              </a:spcBef>
              <a:spcAft>
                <a:spcPct val="0"/>
              </a:spcAft>
              <a:buChar char="»"/>
              <a:defRPr sz="1500">
                <a:solidFill>
                  <a:schemeClr val="tx1"/>
                </a:solidFill>
                <a:latin typeface="Arial" panose="020B0604020202020204" pitchFamily="34" charset="0"/>
              </a:defRPr>
            </a:lvl8pPr>
            <a:lvl9pPr marL="3886200" indent="-228600" defTabSz="5143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endParaRPr lang="en-IN" altLang="en-US" sz="600">
              <a:latin typeface="SAS Monospace" pitchFamily="49" charset="0"/>
            </a:endParaRPr>
          </a:p>
        </p:txBody>
      </p:sp>
      <p:sp>
        <p:nvSpPr>
          <p:cNvPr id="7" name="Date Placeholder 6">
            <a:extLst>
              <a:ext uri="{FF2B5EF4-FFF2-40B4-BE49-F238E27FC236}">
                <a16:creationId xmlns:a16="http://schemas.microsoft.com/office/drawing/2014/main" id="{4F218B85-02DA-4D02-81A0-4EC88DB71A1A}"/>
              </a:ext>
            </a:extLst>
          </p:cNvPr>
          <p:cNvSpPr>
            <a:spLocks noGrp="1"/>
          </p:cNvSpPr>
          <p:nvPr>
            <p:ph type="dt" sz="quarter" idx="10"/>
          </p:nvPr>
        </p:nvSpPr>
        <p:spPr/>
        <p:txBody>
          <a:bodyPr/>
          <a:lstStyle/>
          <a:p>
            <a:pPr>
              <a:defRPr/>
            </a:pPr>
            <a:r>
              <a:rPr lang="en-US"/>
              <a:t>RNSengupta, DoMS, IIT Kanpur, INDIA</a:t>
            </a:r>
            <a:endParaRPr lang="en-US" dirty="0"/>
          </a:p>
        </p:txBody>
      </p:sp>
      <p:sp>
        <p:nvSpPr>
          <p:cNvPr id="31750" name="Slide Number Placeholder 7">
            <a:extLst>
              <a:ext uri="{FF2B5EF4-FFF2-40B4-BE49-F238E27FC236}">
                <a16:creationId xmlns:a16="http://schemas.microsoft.com/office/drawing/2014/main" id="{70E4325C-9BA5-4983-9926-478E2B1EB5C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defRPr>
            </a:lvl2pPr>
            <a:lvl3pPr marL="857250" indent="-171450">
              <a:spcBef>
                <a:spcPct val="20000"/>
              </a:spcBef>
              <a:buChar char="•"/>
              <a:defRPr>
                <a:solidFill>
                  <a:schemeClr val="tx1"/>
                </a:solidFill>
                <a:latin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defRPr>
            </a:lvl5pPr>
            <a:lvl6pPr marL="2000250" indent="-171450" eaLnBrk="0" fontAlgn="base" hangingPunct="0">
              <a:spcBef>
                <a:spcPct val="20000"/>
              </a:spcBef>
              <a:spcAft>
                <a:spcPct val="0"/>
              </a:spcAft>
              <a:buChar char="»"/>
              <a:defRPr sz="1500">
                <a:solidFill>
                  <a:schemeClr val="tx1"/>
                </a:solidFill>
                <a:latin typeface="Arial" panose="020B0604020202020204" pitchFamily="34" charset="0"/>
              </a:defRPr>
            </a:lvl6pPr>
            <a:lvl7pPr marL="2457450" indent="-171450" eaLnBrk="0" fontAlgn="base" hangingPunct="0">
              <a:spcBef>
                <a:spcPct val="20000"/>
              </a:spcBef>
              <a:spcAft>
                <a:spcPct val="0"/>
              </a:spcAft>
              <a:buChar char="»"/>
              <a:defRPr sz="1500">
                <a:solidFill>
                  <a:schemeClr val="tx1"/>
                </a:solidFill>
                <a:latin typeface="Arial" panose="020B0604020202020204" pitchFamily="34" charset="0"/>
              </a:defRPr>
            </a:lvl7pPr>
            <a:lvl8pPr marL="2914650" indent="-171450" eaLnBrk="0" fontAlgn="base" hangingPunct="0">
              <a:spcBef>
                <a:spcPct val="20000"/>
              </a:spcBef>
              <a:spcAft>
                <a:spcPct val="0"/>
              </a:spcAft>
              <a:buChar char="»"/>
              <a:defRPr sz="1500">
                <a:solidFill>
                  <a:schemeClr val="tx1"/>
                </a:solidFill>
                <a:latin typeface="Arial" panose="020B0604020202020204" pitchFamily="34" charset="0"/>
              </a:defRPr>
            </a:lvl8pPr>
            <a:lvl9pPr marL="3371850" indent="-171450" eaLnBrk="0" fontAlgn="base" hangingPunct="0">
              <a:spcBef>
                <a:spcPct val="20000"/>
              </a:spcBef>
              <a:spcAft>
                <a:spcPct val="0"/>
              </a:spcAft>
              <a:buChar char="»"/>
              <a:defRPr sz="1500">
                <a:solidFill>
                  <a:schemeClr val="tx1"/>
                </a:solidFill>
                <a:latin typeface="Arial" panose="020B0604020202020204" pitchFamily="34" charset="0"/>
              </a:defRPr>
            </a:lvl9pPr>
          </a:lstStyle>
          <a:p>
            <a:pPr>
              <a:spcBef>
                <a:spcPct val="0"/>
              </a:spcBef>
              <a:buFontTx/>
              <a:buNone/>
            </a:pPr>
            <a:fld id="{128F8C1C-8206-42C2-99C6-4C645C4CB54C}" type="slidenum">
              <a:rPr lang="en-US" altLang="en-US" sz="1000"/>
              <a:pPr>
                <a:spcBef>
                  <a:spcPct val="0"/>
                </a:spcBef>
                <a:buFontTx/>
                <a:buNone/>
              </a:pPr>
              <a:t>9</a:t>
            </a:fld>
            <a:endParaRPr lang="en-US" altLang="en-US" sz="1000"/>
          </a:p>
        </p:txBody>
      </p:sp>
      <p:sp>
        <p:nvSpPr>
          <p:cNvPr id="9" name="Footer Placeholder 8">
            <a:extLst>
              <a:ext uri="{FF2B5EF4-FFF2-40B4-BE49-F238E27FC236}">
                <a16:creationId xmlns:a16="http://schemas.microsoft.com/office/drawing/2014/main" id="{BE1E3261-135C-4464-A296-697CBF4314F8}"/>
              </a:ext>
            </a:extLst>
          </p:cNvPr>
          <p:cNvSpPr>
            <a:spLocks noGrp="1"/>
          </p:cNvSpPr>
          <p:nvPr>
            <p:ph type="ftr" sz="quarter" idx="11"/>
          </p:nvPr>
        </p:nvSpPr>
        <p:spPr/>
        <p:txBody>
          <a:bodyPr/>
          <a:lstStyle/>
          <a:p>
            <a:pPr>
              <a:defRPr/>
            </a:pPr>
            <a:r>
              <a:rPr lang="en-US"/>
              <a:t>TIME SERIES MODELS</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none" lIns="90488" tIns="44450" rIns="90488" bIns="44450" numCol="1" anchor="t" anchorCtr="0" compatLnSpc="1">
        <a:prstTxWarp prst="textNoShape">
          <a:avLst/>
        </a:prstTxWarp>
        <a:spAutoFit/>
      </a:bodyPr>
      <a:lstStyle>
        <a:defPPr marL="0" marR="0" indent="0" algn="l" defTabSz="514350" rtl="0" eaLnBrk="0" fontAlgn="base" latinLnBrk="0" hangingPunct="0">
          <a:lnSpc>
            <a:spcPct val="100000"/>
          </a:lnSpc>
          <a:spcBef>
            <a:spcPct val="0"/>
          </a:spcBef>
          <a:spcAft>
            <a:spcPct val="0"/>
          </a:spcAft>
          <a:buClrTx/>
          <a:buSzTx/>
          <a:buFontTx/>
          <a:buNone/>
          <a:tabLst/>
          <a:defRPr kumimoji="0" lang="en-US" sz="800" b="0" i="0" u="none" strike="noStrike" cap="none" normalizeH="0" baseline="0" smtClean="0">
            <a:ln>
              <a:noFill/>
            </a:ln>
            <a:solidFill>
              <a:schemeClr val="tx1"/>
            </a:solidFill>
            <a:effectLst/>
            <a:latin typeface="SAS Monospace" pitchFamily="49" charset="0"/>
          </a:defRPr>
        </a:defPPr>
      </a:lstStyle>
    </a:spDef>
    <a:ln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none" lIns="90488" tIns="44450" rIns="90488" bIns="44450" numCol="1" anchor="t" anchorCtr="0" compatLnSpc="1">
        <a:prstTxWarp prst="textNoShape">
          <a:avLst/>
        </a:prstTxWarp>
        <a:spAutoFit/>
      </a:bodyPr>
      <a:lstStyle>
        <a:defPPr marL="0" marR="0" indent="0" algn="l" defTabSz="514350" rtl="0" eaLnBrk="0" fontAlgn="base" latinLnBrk="0" hangingPunct="0">
          <a:lnSpc>
            <a:spcPct val="100000"/>
          </a:lnSpc>
          <a:spcBef>
            <a:spcPct val="0"/>
          </a:spcBef>
          <a:spcAft>
            <a:spcPct val="0"/>
          </a:spcAft>
          <a:buClrTx/>
          <a:buSzTx/>
          <a:buFontTx/>
          <a:buNone/>
          <a:tabLst/>
          <a:defRPr kumimoji="0" lang="en-US" sz="800" b="0" i="0" u="none" strike="noStrike" cap="none" normalizeH="0" baseline="0" smtClean="0">
            <a:ln>
              <a:noFill/>
            </a:ln>
            <a:solidFill>
              <a:schemeClr val="tx1"/>
            </a:solidFill>
            <a:effectLst/>
            <a:latin typeface="SAS Monospace" pitchFamily="49"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11007</TotalTime>
  <Words>6098</Words>
  <Application>Microsoft Office PowerPoint</Application>
  <PresentationFormat>On-screen Show (16:9)</PresentationFormat>
  <Paragraphs>607</Paragraphs>
  <Slides>76</Slides>
  <Notes>1</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76</vt:i4>
      </vt:variant>
    </vt:vector>
  </HeadingPairs>
  <TitlesOfParts>
    <vt:vector size="83" baseType="lpstr">
      <vt:lpstr>Arial</vt:lpstr>
      <vt:lpstr>SAS Monospace</vt:lpstr>
      <vt:lpstr>Symbol</vt:lpstr>
      <vt:lpstr>Times New Roman</vt:lpstr>
      <vt:lpstr>Wingdings</vt:lpstr>
      <vt:lpstr>Default Design</vt:lpstr>
      <vt:lpstr>Equation</vt:lpstr>
      <vt:lpstr>TIME SERIES MODELS</vt:lpstr>
      <vt:lpstr>Time Series Analysis</vt:lpstr>
      <vt:lpstr>Time Series Analysis</vt:lpstr>
      <vt:lpstr>Time Series Analysis: Example # 45</vt:lpstr>
      <vt:lpstr>Time Series Analysis: Example # 46</vt:lpstr>
      <vt:lpstr>Time Series Analysis: Example # 47</vt:lpstr>
      <vt:lpstr>Time Series Analysis</vt:lpstr>
      <vt:lpstr>Introduction: Time Series Model</vt:lpstr>
      <vt:lpstr>Stationary Model</vt:lpstr>
      <vt:lpstr>Auto-covariance Function</vt:lpstr>
      <vt:lpstr>Classical Decomposition of the Model</vt:lpstr>
      <vt:lpstr>Basic Properties of ACVF and ACF</vt:lpstr>
      <vt:lpstr>Basic Properties of ACVF</vt:lpstr>
      <vt:lpstr>Basic Properties of ACVF</vt:lpstr>
      <vt:lpstr>Basic Properties of ACF</vt:lpstr>
      <vt:lpstr>Basic Properties of ACF : Example # 48</vt:lpstr>
      <vt:lpstr>Basic Properties of ACF : Example # 48</vt:lpstr>
      <vt:lpstr>Basic Properties of ACF</vt:lpstr>
      <vt:lpstr>Strictly stationary Time Series {Xt}</vt:lpstr>
      <vt:lpstr>Stationary Processes</vt:lpstr>
      <vt:lpstr>Conditions for Stationarity</vt:lpstr>
      <vt:lpstr>Conditions for Stationarity</vt:lpstr>
      <vt:lpstr>Introduction to ARIMA (p, d, q) Process : Example # 49</vt:lpstr>
      <vt:lpstr>Introduction to ARIMA (p, d, q) Process : Example # 50 &amp; 51</vt:lpstr>
      <vt:lpstr>Introduction to ARIMA (p, d, q) Process</vt:lpstr>
      <vt:lpstr>Introduction to ARIMA (p,d,q) Process</vt:lpstr>
      <vt:lpstr>Introduction to ARMA (1,1) Process</vt:lpstr>
      <vt:lpstr>Introduction to ARMA (1,1) Process</vt:lpstr>
      <vt:lpstr>Introduction to ARMA (1,1) Process</vt:lpstr>
      <vt:lpstr>ARMA (p , q) PROCESS</vt:lpstr>
      <vt:lpstr>Auto Regressive (AR(p)) Process &amp; Properties</vt:lpstr>
      <vt:lpstr>Auto Regressive (AR(p)) Process &amp; Properties: Example # 52</vt:lpstr>
      <vt:lpstr>Auto Regressive (AR(p)) Process &amp; Properties</vt:lpstr>
      <vt:lpstr>Auto Regressive (AR(p)) Process &amp; Properties</vt:lpstr>
      <vt:lpstr>Auto Regressive (AR(p)) Process &amp; Properties</vt:lpstr>
      <vt:lpstr>Moving average (MA(q)) Process &amp; Properties</vt:lpstr>
      <vt:lpstr>Moving average (MA(q)) Process &amp; Properties: Example # 53</vt:lpstr>
      <vt:lpstr>ACVF, ACF and PACF for ARMA(p,q)</vt:lpstr>
      <vt:lpstr>Forecasting Stationary Time Series</vt:lpstr>
      <vt:lpstr>Modeling with ARMA</vt:lpstr>
      <vt:lpstr>Preliminary Estimation</vt:lpstr>
      <vt:lpstr>Maximum Likelihood Estimation</vt:lpstr>
      <vt:lpstr>Introduction to Financial Time Series</vt:lpstr>
      <vt:lpstr>ARMA (p,q) for Financial Time Series: Example # 54</vt:lpstr>
      <vt:lpstr>ARMA (p,q) for Financial Time Series: Example # 54</vt:lpstr>
      <vt:lpstr>AIC and BIC Calculations and Use</vt:lpstr>
      <vt:lpstr>ARMA (p,q) for Financial Time Series : Example # 55</vt:lpstr>
      <vt:lpstr>ARMA (p,q) for Financial Time Series : Example # 55</vt:lpstr>
      <vt:lpstr>ARMA (p,q) for Financial Time Series: Example # 55</vt:lpstr>
      <vt:lpstr>Introduction to GARCH</vt:lpstr>
      <vt:lpstr>Introduction to GARCH</vt:lpstr>
      <vt:lpstr>Introduction to GARCH : Example # 56</vt:lpstr>
      <vt:lpstr>Introduction to GARCH</vt:lpstr>
      <vt:lpstr>Volatility Clustering</vt:lpstr>
      <vt:lpstr>Presence of Autocorrelation : Example # 57</vt:lpstr>
      <vt:lpstr>Leverage Effect</vt:lpstr>
      <vt:lpstr>General Equations </vt:lpstr>
      <vt:lpstr>Autoregressive Conditional Heteroscedasticity (ARCH)</vt:lpstr>
      <vt:lpstr>Symmetric GARCH</vt:lpstr>
      <vt:lpstr>Asymmetric GARCH</vt:lpstr>
      <vt:lpstr>AGARCH(1,1)</vt:lpstr>
      <vt:lpstr>Analysis and Estimation of GARCH Models</vt:lpstr>
      <vt:lpstr>Choosing the best GARCH Model</vt:lpstr>
      <vt:lpstr>PowerPoint Presentation</vt:lpstr>
      <vt:lpstr>Analysis and Estimation Using GARCH(1,1)</vt:lpstr>
      <vt:lpstr>Pre-estimation Analysis: Example # 59</vt:lpstr>
      <vt:lpstr>PowerPoint Presentation</vt:lpstr>
      <vt:lpstr>Ljung-Box-Pierce Q-Test</vt:lpstr>
      <vt:lpstr>Ljung-Box-Pierce Q-Test: Example # 61</vt:lpstr>
      <vt:lpstr>Ljung-Box-Pierce Q-Test: Example # 62</vt:lpstr>
      <vt:lpstr>Parameter Estimation: Example # 63</vt:lpstr>
      <vt:lpstr>Post-estimation Analysis : Example # 63</vt:lpstr>
      <vt:lpstr>PowerPoint Presentation</vt:lpstr>
      <vt:lpstr>EGARCH(1,1) Model Application : Example # 63</vt:lpstr>
      <vt:lpstr>Applications of GARCH Models</vt:lpstr>
      <vt:lpstr>Applications of GARCH Models</vt:lpstr>
    </vt:vector>
  </TitlesOfParts>
  <Company>iitk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Raghu Sengupta</dc:creator>
  <cp:lastModifiedBy>Raghu Nandan Sengupta</cp:lastModifiedBy>
  <cp:revision>1174</cp:revision>
  <dcterms:created xsi:type="dcterms:W3CDTF">2004-10-10T19:44:16Z</dcterms:created>
  <dcterms:modified xsi:type="dcterms:W3CDTF">2025-10-23T12:41:14Z</dcterms:modified>
</cp:coreProperties>
</file>