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handoutMasterIdLst>
    <p:handoutMasterId r:id="rId109"/>
  </p:handoutMasterIdLst>
  <p:sldIdLst>
    <p:sldId id="269" r:id="rId2"/>
    <p:sldId id="1041" r:id="rId3"/>
    <p:sldId id="1042" r:id="rId4"/>
    <p:sldId id="1043" r:id="rId5"/>
    <p:sldId id="1044" r:id="rId6"/>
    <p:sldId id="1045" r:id="rId7"/>
    <p:sldId id="1046" r:id="rId8"/>
    <p:sldId id="1047" r:id="rId9"/>
    <p:sldId id="1048" r:id="rId10"/>
    <p:sldId id="1049" r:id="rId11"/>
    <p:sldId id="1050" r:id="rId12"/>
    <p:sldId id="821" r:id="rId13"/>
    <p:sldId id="1051" r:id="rId14"/>
    <p:sldId id="1052" r:id="rId15"/>
    <p:sldId id="1053" r:id="rId16"/>
    <p:sldId id="1054" r:id="rId17"/>
    <p:sldId id="826" r:id="rId18"/>
    <p:sldId id="827" r:id="rId19"/>
    <p:sldId id="828" r:id="rId20"/>
    <p:sldId id="829" r:id="rId21"/>
    <p:sldId id="830" r:id="rId22"/>
    <p:sldId id="831" r:id="rId23"/>
    <p:sldId id="832" r:id="rId24"/>
    <p:sldId id="833" r:id="rId25"/>
    <p:sldId id="1055" r:id="rId26"/>
    <p:sldId id="1056" r:id="rId27"/>
    <p:sldId id="1057" r:id="rId28"/>
    <p:sldId id="1058" r:id="rId29"/>
    <p:sldId id="1059" r:id="rId30"/>
    <p:sldId id="1060" r:id="rId31"/>
    <p:sldId id="1061" r:id="rId32"/>
    <p:sldId id="1062" r:id="rId33"/>
    <p:sldId id="1063" r:id="rId34"/>
    <p:sldId id="1064" r:id="rId35"/>
    <p:sldId id="1065" r:id="rId36"/>
    <p:sldId id="1066" r:id="rId37"/>
    <p:sldId id="1067" r:id="rId38"/>
    <p:sldId id="1068" r:id="rId39"/>
    <p:sldId id="1069" r:id="rId40"/>
    <p:sldId id="1070" r:id="rId41"/>
    <p:sldId id="1071" r:id="rId42"/>
    <p:sldId id="1072" r:id="rId43"/>
    <p:sldId id="1073" r:id="rId44"/>
    <p:sldId id="1074" r:id="rId45"/>
    <p:sldId id="1075" r:id="rId46"/>
    <p:sldId id="1076" r:id="rId47"/>
    <p:sldId id="1077" r:id="rId48"/>
    <p:sldId id="1078" r:id="rId49"/>
    <p:sldId id="1079" r:id="rId50"/>
    <p:sldId id="1080" r:id="rId51"/>
    <p:sldId id="1081" r:id="rId52"/>
    <p:sldId id="1082" r:id="rId53"/>
    <p:sldId id="1083" r:id="rId54"/>
    <p:sldId id="1085" r:id="rId55"/>
    <p:sldId id="1086" r:id="rId56"/>
    <p:sldId id="1087" r:id="rId57"/>
    <p:sldId id="1088" r:id="rId58"/>
    <p:sldId id="1090" r:id="rId59"/>
    <p:sldId id="1091" r:id="rId60"/>
    <p:sldId id="1092" r:id="rId61"/>
    <p:sldId id="873" r:id="rId62"/>
    <p:sldId id="874" r:id="rId63"/>
    <p:sldId id="875" r:id="rId64"/>
    <p:sldId id="876" r:id="rId65"/>
    <p:sldId id="877" r:id="rId66"/>
    <p:sldId id="878" r:id="rId67"/>
    <p:sldId id="1093" r:id="rId68"/>
    <p:sldId id="1094" r:id="rId69"/>
    <p:sldId id="1095" r:id="rId70"/>
    <p:sldId id="1096" r:id="rId71"/>
    <p:sldId id="1097" r:id="rId72"/>
    <p:sldId id="1098" r:id="rId73"/>
    <p:sldId id="1099" r:id="rId74"/>
    <p:sldId id="1100" r:id="rId75"/>
    <p:sldId id="1101" r:id="rId76"/>
    <p:sldId id="1102" r:id="rId77"/>
    <p:sldId id="889" r:id="rId78"/>
    <p:sldId id="1115" r:id="rId79"/>
    <p:sldId id="1116" r:id="rId80"/>
    <p:sldId id="1117" r:id="rId81"/>
    <p:sldId id="1118" r:id="rId82"/>
    <p:sldId id="1124" r:id="rId83"/>
    <p:sldId id="1127" r:id="rId84"/>
    <p:sldId id="1128" r:id="rId85"/>
    <p:sldId id="1125" r:id="rId86"/>
    <p:sldId id="1129" r:id="rId87"/>
    <p:sldId id="1130" r:id="rId88"/>
    <p:sldId id="1126" r:id="rId89"/>
    <p:sldId id="1119" r:id="rId90"/>
    <p:sldId id="1131" r:id="rId91"/>
    <p:sldId id="1120" r:id="rId92"/>
    <p:sldId id="1121" r:id="rId93"/>
    <p:sldId id="1132" r:id="rId94"/>
    <p:sldId id="1122" r:id="rId95"/>
    <p:sldId id="1123" r:id="rId96"/>
    <p:sldId id="1133" r:id="rId97"/>
    <p:sldId id="1136" r:id="rId98"/>
    <p:sldId id="1141" r:id="rId99"/>
    <p:sldId id="1142" r:id="rId100"/>
    <p:sldId id="1143" r:id="rId101"/>
    <p:sldId id="1144" r:id="rId102"/>
    <p:sldId id="1145" r:id="rId103"/>
    <p:sldId id="1146" r:id="rId104"/>
    <p:sldId id="1147" r:id="rId105"/>
    <p:sldId id="1148" r:id="rId106"/>
    <p:sldId id="1149" r:id="rId107"/>
  </p:sldIdLst>
  <p:sldSz cx="9144000" cy="6858000" type="screen4x3"/>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pitchFamily="49" charset="0"/>
        <a:ea typeface="+mn-ea"/>
        <a:cs typeface="+mn-cs"/>
      </a:defRPr>
    </a:lvl1pPr>
    <a:lvl2pPr marL="457200" algn="l" rtl="0" eaLnBrk="0" fontAlgn="base" hangingPunct="0">
      <a:spcBef>
        <a:spcPct val="0"/>
      </a:spcBef>
      <a:spcAft>
        <a:spcPct val="0"/>
      </a:spcAft>
      <a:defRPr sz="800" kern="1200">
        <a:solidFill>
          <a:schemeClr val="tx1"/>
        </a:solidFill>
        <a:latin typeface="SAS Monospace" pitchFamily="49" charset="0"/>
        <a:ea typeface="+mn-ea"/>
        <a:cs typeface="+mn-cs"/>
      </a:defRPr>
    </a:lvl2pPr>
    <a:lvl3pPr marL="914400" algn="l" rtl="0" eaLnBrk="0" fontAlgn="base" hangingPunct="0">
      <a:spcBef>
        <a:spcPct val="0"/>
      </a:spcBef>
      <a:spcAft>
        <a:spcPct val="0"/>
      </a:spcAft>
      <a:defRPr sz="800" kern="1200">
        <a:solidFill>
          <a:schemeClr val="tx1"/>
        </a:solidFill>
        <a:latin typeface="SAS Monospace" pitchFamily="49" charset="0"/>
        <a:ea typeface="+mn-ea"/>
        <a:cs typeface="+mn-cs"/>
      </a:defRPr>
    </a:lvl3pPr>
    <a:lvl4pPr marL="1371600" algn="l" rtl="0" eaLnBrk="0" fontAlgn="base" hangingPunct="0">
      <a:spcBef>
        <a:spcPct val="0"/>
      </a:spcBef>
      <a:spcAft>
        <a:spcPct val="0"/>
      </a:spcAft>
      <a:defRPr sz="800" kern="1200">
        <a:solidFill>
          <a:schemeClr val="tx1"/>
        </a:solidFill>
        <a:latin typeface="SAS Monospace" pitchFamily="49" charset="0"/>
        <a:ea typeface="+mn-ea"/>
        <a:cs typeface="+mn-cs"/>
      </a:defRPr>
    </a:lvl4pPr>
    <a:lvl5pPr marL="1828800" algn="l" rtl="0" eaLnBrk="0" fontAlgn="base" hangingPunct="0">
      <a:spcBef>
        <a:spcPct val="0"/>
      </a:spcBef>
      <a:spcAft>
        <a:spcPct val="0"/>
      </a:spcAft>
      <a:defRPr sz="800" kern="1200">
        <a:solidFill>
          <a:schemeClr val="tx1"/>
        </a:solidFill>
        <a:latin typeface="SAS Monospace" pitchFamily="49" charset="0"/>
        <a:ea typeface="+mn-ea"/>
        <a:cs typeface="+mn-cs"/>
      </a:defRPr>
    </a:lvl5pPr>
    <a:lvl6pPr marL="2286000" algn="l" defTabSz="914400" rtl="0" eaLnBrk="1" latinLnBrk="0" hangingPunct="1">
      <a:defRPr sz="800" kern="1200">
        <a:solidFill>
          <a:schemeClr val="tx1"/>
        </a:solidFill>
        <a:latin typeface="SAS Monospace" pitchFamily="49" charset="0"/>
        <a:ea typeface="+mn-ea"/>
        <a:cs typeface="+mn-cs"/>
      </a:defRPr>
    </a:lvl6pPr>
    <a:lvl7pPr marL="2743200" algn="l" defTabSz="914400" rtl="0" eaLnBrk="1" latinLnBrk="0" hangingPunct="1">
      <a:defRPr sz="800" kern="1200">
        <a:solidFill>
          <a:schemeClr val="tx1"/>
        </a:solidFill>
        <a:latin typeface="SAS Monospace" pitchFamily="49" charset="0"/>
        <a:ea typeface="+mn-ea"/>
        <a:cs typeface="+mn-cs"/>
      </a:defRPr>
    </a:lvl7pPr>
    <a:lvl8pPr marL="3200400" algn="l" defTabSz="914400" rtl="0" eaLnBrk="1" latinLnBrk="0" hangingPunct="1">
      <a:defRPr sz="800" kern="1200">
        <a:solidFill>
          <a:schemeClr val="tx1"/>
        </a:solidFill>
        <a:latin typeface="SAS Monospace" pitchFamily="49" charset="0"/>
        <a:ea typeface="+mn-ea"/>
        <a:cs typeface="+mn-cs"/>
      </a:defRPr>
    </a:lvl8pPr>
    <a:lvl9pPr marL="3657600" algn="l" defTabSz="914400" rtl="0" eaLnBrk="1" latinLnBrk="0" hangingPunct="1">
      <a:defRPr sz="8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81" autoAdjust="0"/>
  </p:normalViewPr>
  <p:slideViewPr>
    <p:cSldViewPr>
      <p:cViewPr varScale="1">
        <p:scale>
          <a:sx n="68" d="100"/>
          <a:sy n="68" d="100"/>
        </p:scale>
        <p:origin x="14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5" Type="http://schemas.openxmlformats.org/officeDocument/2006/relationships/image" Target="../media/image25.wmf"/><Relationship Id="rId4" Type="http://schemas.openxmlformats.org/officeDocument/2006/relationships/image" Target="../media/image24.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image" Target="../media/image38.wmf"/><Relationship Id="rId3" Type="http://schemas.openxmlformats.org/officeDocument/2006/relationships/image" Target="../media/image28.wmf"/><Relationship Id="rId7" Type="http://schemas.openxmlformats.org/officeDocument/2006/relationships/image" Target="../media/image32.wmf"/><Relationship Id="rId12" Type="http://schemas.openxmlformats.org/officeDocument/2006/relationships/image" Target="../media/image37.wmf"/><Relationship Id="rId2" Type="http://schemas.openxmlformats.org/officeDocument/2006/relationships/image" Target="../media/image27.wmf"/><Relationship Id="rId1" Type="http://schemas.openxmlformats.org/officeDocument/2006/relationships/image" Target="../media/image26.wmf"/><Relationship Id="rId6" Type="http://schemas.openxmlformats.org/officeDocument/2006/relationships/image" Target="../media/image31.wmf"/><Relationship Id="rId11" Type="http://schemas.openxmlformats.org/officeDocument/2006/relationships/image" Target="../media/image36.wmf"/><Relationship Id="rId5" Type="http://schemas.openxmlformats.org/officeDocument/2006/relationships/image" Target="../media/image30.wmf"/><Relationship Id="rId15" Type="http://schemas.openxmlformats.org/officeDocument/2006/relationships/image" Target="../media/image40.wmf"/><Relationship Id="rId10" Type="http://schemas.openxmlformats.org/officeDocument/2006/relationships/image" Target="../media/image35.wmf"/><Relationship Id="rId4" Type="http://schemas.openxmlformats.org/officeDocument/2006/relationships/image" Target="../media/image29.wmf"/><Relationship Id="rId9" Type="http://schemas.openxmlformats.org/officeDocument/2006/relationships/image" Target="../media/image34.wmf"/><Relationship Id="rId14" Type="http://schemas.openxmlformats.org/officeDocument/2006/relationships/image" Target="../media/image3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5" Type="http://schemas.openxmlformats.org/officeDocument/2006/relationships/image" Target="../media/image47.wmf"/><Relationship Id="rId4" Type="http://schemas.openxmlformats.org/officeDocument/2006/relationships/image" Target="../media/image46.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1.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45.wmf"/><Relationship Id="rId1" Type="http://schemas.openxmlformats.org/officeDocument/2006/relationships/image" Target="../media/image56.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62.wmf"/><Relationship Id="rId7" Type="http://schemas.openxmlformats.org/officeDocument/2006/relationships/image" Target="../media/image66.wmf"/><Relationship Id="rId2" Type="http://schemas.openxmlformats.org/officeDocument/2006/relationships/image" Target="../media/image61.wmf"/><Relationship Id="rId1" Type="http://schemas.openxmlformats.org/officeDocument/2006/relationships/image" Target="../media/image60.wmf"/><Relationship Id="rId6" Type="http://schemas.openxmlformats.org/officeDocument/2006/relationships/image" Target="../media/image65.wmf"/><Relationship Id="rId5" Type="http://schemas.openxmlformats.org/officeDocument/2006/relationships/image" Target="../media/image64.wmf"/><Relationship Id="rId4" Type="http://schemas.openxmlformats.org/officeDocument/2006/relationships/image" Target="../media/image63.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43.wmf"/><Relationship Id="rId7" Type="http://schemas.openxmlformats.org/officeDocument/2006/relationships/image" Target="../media/image72.wmf"/><Relationship Id="rId2" Type="http://schemas.openxmlformats.org/officeDocument/2006/relationships/image" Target="../media/image61.wmf"/><Relationship Id="rId1" Type="http://schemas.openxmlformats.org/officeDocument/2006/relationships/image" Target="../media/image62.wmf"/><Relationship Id="rId6" Type="http://schemas.openxmlformats.org/officeDocument/2006/relationships/image" Target="../media/image71.wmf"/><Relationship Id="rId5" Type="http://schemas.openxmlformats.org/officeDocument/2006/relationships/image" Target="../media/image70.wmf"/><Relationship Id="rId4" Type="http://schemas.openxmlformats.org/officeDocument/2006/relationships/image" Target="../media/image6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5" Type="http://schemas.openxmlformats.org/officeDocument/2006/relationships/image" Target="../media/image7.wmf"/><Relationship Id="rId4"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5" Type="http://schemas.openxmlformats.org/officeDocument/2006/relationships/image" Target="../media/image9.wmf"/><Relationship Id="rId4"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4.wmf"/><Relationship Id="rId1" Type="http://schemas.openxmlformats.org/officeDocument/2006/relationships/image" Target="../media/image3.wmf"/><Relationship Id="rId5" Type="http://schemas.openxmlformats.org/officeDocument/2006/relationships/image" Target="../media/image12.wmf"/><Relationship Id="rId4"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A5EF7262-20F7-4C22-BC39-CCC1B63D0572}"/>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DCD4FF21-3F6D-4FB9-BD57-32E8674CC884}"/>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32835759-CF43-4B9D-8495-D848E520A344}"/>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624DBE6C-4FD9-4392-84FE-883BAD84E5D6}"/>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smtClean="0">
                <a:latin typeface="Arial" panose="020B0604020202020204" pitchFamily="34" charset="0"/>
              </a:defRPr>
            </a:lvl1pPr>
          </a:lstStyle>
          <a:p>
            <a:pPr>
              <a:defRPr/>
            </a:pPr>
            <a:fld id="{351E7C17-A8CE-4DC9-B305-EF674F9B23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55293019-4251-4F8E-9F66-AA33440C5A7F}"/>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8095ABE3-E24E-4A53-B680-F66436E367BE}"/>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23332EFC-FA58-48A5-9490-76165C4A437E}"/>
              </a:ext>
            </a:extLst>
          </p:cNvPr>
          <p:cNvSpPr>
            <a:spLocks noRot="1" noChangeArrowheads="1" noTextEdit="1"/>
          </p:cNvSpPr>
          <p:nvPr>
            <p:ph type="sldImg" idx="2"/>
          </p:nvPr>
        </p:nvSpPr>
        <p:spPr bwMode="auto">
          <a:xfrm>
            <a:off x="1258888" y="720725"/>
            <a:ext cx="4799012"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8BAEC632-43EB-4056-BC89-4183464DCA00}"/>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C48F223B-A9FA-4C1F-B23E-13406C12F35F}"/>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A6EA40F9-2118-4816-A839-E6B1BCC8E407}"/>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smtClean="0">
                <a:latin typeface="Arial" panose="020B0604020202020204" pitchFamily="34" charset="0"/>
              </a:defRPr>
            </a:lvl1pPr>
          </a:lstStyle>
          <a:p>
            <a:pPr>
              <a:defRPr/>
            </a:pPr>
            <a:fld id="{FC259BFE-3EB7-46BE-95D3-F4E0A64FD5E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BE99549-1ADB-4DC3-A6F9-B365CBADA0D3}"/>
              </a:ext>
            </a:extLst>
          </p:cNvPr>
          <p:cNvSpPr>
            <a:spLocks noRot="1" noChangeArrowheads="1" noTextEdit="1"/>
          </p:cNvSpPr>
          <p:nvPr>
            <p:ph type="sldImg"/>
          </p:nvPr>
        </p:nvSpPr>
        <p:spPr>
          <a:ln/>
        </p:spPr>
      </p:sp>
      <p:sp>
        <p:nvSpPr>
          <p:cNvPr id="5123" name="Rectangle 3">
            <a:extLst>
              <a:ext uri="{FF2B5EF4-FFF2-40B4-BE49-F238E27FC236}">
                <a16:creationId xmlns:a16="http://schemas.microsoft.com/office/drawing/2014/main" id="{5318B7F9-F0C0-4657-8C86-AA8B737F5D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744A521F-B453-4512-B94B-045F4547E5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8C8ACD6-761C-43ED-B62F-2B3A9F5A71D5}" type="slidenum">
              <a:rPr lang="en-US" altLang="en-US" sz="1200">
                <a:latin typeface="Arial" panose="020B0604020202020204" pitchFamily="34" charset="0"/>
                <a:cs typeface="Arial" panose="020B0604020202020204" pitchFamily="34" charset="0"/>
              </a:rPr>
              <a:pPr/>
              <a:t>10</a:t>
            </a:fld>
            <a:endParaRPr lang="en-US" altLang="en-US" sz="1200">
              <a:latin typeface="Arial" panose="020B0604020202020204" pitchFamily="34" charset="0"/>
              <a:cs typeface="Arial" panose="020B0604020202020204" pitchFamily="34" charset="0"/>
            </a:endParaRPr>
          </a:p>
        </p:txBody>
      </p:sp>
      <p:sp>
        <p:nvSpPr>
          <p:cNvPr id="23555" name="Rectangle 2">
            <a:extLst>
              <a:ext uri="{FF2B5EF4-FFF2-40B4-BE49-F238E27FC236}">
                <a16:creationId xmlns:a16="http://schemas.microsoft.com/office/drawing/2014/main" id="{029E0139-444E-4AA4-AF96-87512D26DAF7}"/>
              </a:ext>
            </a:extLst>
          </p:cNvPr>
          <p:cNvSpPr>
            <a:spLocks noRot="1" noChangeArrowheads="1" noTextEdit="1"/>
          </p:cNvSpPr>
          <p:nvPr>
            <p:ph type="sldImg"/>
          </p:nvPr>
        </p:nvSpPr>
        <p:spPr>
          <a:ln/>
        </p:spPr>
      </p:sp>
      <p:sp>
        <p:nvSpPr>
          <p:cNvPr id="23556" name="Rectangle 3">
            <a:extLst>
              <a:ext uri="{FF2B5EF4-FFF2-40B4-BE49-F238E27FC236}">
                <a16:creationId xmlns:a16="http://schemas.microsoft.com/office/drawing/2014/main" id="{A2C6083D-9FDC-47BC-BB14-3D880E272B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CBA3BBD8-2C1D-4284-BBC9-D00E849B7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C743BD8-06F3-4693-86E6-F1C979C35A84}" type="slidenum">
              <a:rPr lang="en-US" altLang="en-US" sz="1200">
                <a:latin typeface="Arial" panose="020B0604020202020204" pitchFamily="34" charset="0"/>
                <a:cs typeface="Arial" panose="020B0604020202020204" pitchFamily="34" charset="0"/>
              </a:rPr>
              <a:pPr/>
              <a:t>11</a:t>
            </a:fld>
            <a:endParaRPr lang="en-US" altLang="en-US" sz="1200">
              <a:latin typeface="Arial" panose="020B0604020202020204" pitchFamily="34" charset="0"/>
              <a:cs typeface="Arial" panose="020B0604020202020204" pitchFamily="34" charset="0"/>
            </a:endParaRPr>
          </a:p>
        </p:txBody>
      </p:sp>
      <p:sp>
        <p:nvSpPr>
          <p:cNvPr id="25603" name="Rectangle 2">
            <a:extLst>
              <a:ext uri="{FF2B5EF4-FFF2-40B4-BE49-F238E27FC236}">
                <a16:creationId xmlns:a16="http://schemas.microsoft.com/office/drawing/2014/main" id="{54EAC073-52BB-4F4E-A4DE-208701B57FF1}"/>
              </a:ext>
            </a:extLst>
          </p:cNvPr>
          <p:cNvSpPr>
            <a:spLocks noRot="1" noChangeArrowheads="1" noTextEdit="1"/>
          </p:cNvSpPr>
          <p:nvPr>
            <p:ph type="sldImg"/>
          </p:nvPr>
        </p:nvSpPr>
        <p:spPr>
          <a:ln/>
        </p:spPr>
      </p:sp>
      <p:sp>
        <p:nvSpPr>
          <p:cNvPr id="25604" name="Rectangle 3">
            <a:extLst>
              <a:ext uri="{FF2B5EF4-FFF2-40B4-BE49-F238E27FC236}">
                <a16:creationId xmlns:a16="http://schemas.microsoft.com/office/drawing/2014/main" id="{8EFD5282-0D20-4707-B138-B08DE93355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B0F4CB92-4566-4366-8F91-BFE7393C2A6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5153FC6-6257-4F88-9DFE-E0CF67F15738}" type="slidenum">
              <a:rPr lang="en-US" altLang="en-US" sz="1200">
                <a:latin typeface="Arial" panose="020B0604020202020204" pitchFamily="34" charset="0"/>
                <a:cs typeface="Arial" panose="020B0604020202020204" pitchFamily="34" charset="0"/>
              </a:rPr>
              <a:pPr/>
              <a:t>12</a:t>
            </a:fld>
            <a:endParaRPr lang="en-US" altLang="en-US" sz="1200">
              <a:latin typeface="Arial" panose="020B0604020202020204" pitchFamily="34" charset="0"/>
              <a:cs typeface="Arial" panose="020B0604020202020204" pitchFamily="34" charset="0"/>
            </a:endParaRPr>
          </a:p>
        </p:txBody>
      </p:sp>
      <p:sp>
        <p:nvSpPr>
          <p:cNvPr id="27651" name="Rectangle 2">
            <a:extLst>
              <a:ext uri="{FF2B5EF4-FFF2-40B4-BE49-F238E27FC236}">
                <a16:creationId xmlns:a16="http://schemas.microsoft.com/office/drawing/2014/main" id="{5039F4F0-4AEE-4088-A841-C5A8563BF279}"/>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794D9CE5-B681-4799-BB43-C0159BE3ED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4E89BB4D-3DA8-4DDC-A3BA-5CD4893CB6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1D60B64-FFF4-4A23-9F45-6092DE8EB592}" type="slidenum">
              <a:rPr lang="en-US" altLang="en-US" sz="1200">
                <a:latin typeface="Arial" panose="020B0604020202020204" pitchFamily="34" charset="0"/>
                <a:cs typeface="Arial" panose="020B0604020202020204" pitchFamily="34" charset="0"/>
              </a:rPr>
              <a:pPr/>
              <a:t>13</a:t>
            </a:fld>
            <a:endParaRPr lang="en-US" altLang="en-US" sz="1200">
              <a:latin typeface="Arial" panose="020B0604020202020204" pitchFamily="34" charset="0"/>
              <a:cs typeface="Arial" panose="020B0604020202020204" pitchFamily="34" charset="0"/>
            </a:endParaRPr>
          </a:p>
        </p:txBody>
      </p:sp>
      <p:sp>
        <p:nvSpPr>
          <p:cNvPr id="29699" name="Rectangle 2">
            <a:extLst>
              <a:ext uri="{FF2B5EF4-FFF2-40B4-BE49-F238E27FC236}">
                <a16:creationId xmlns:a16="http://schemas.microsoft.com/office/drawing/2014/main" id="{DA5A2B36-8F61-4569-A249-F3A26E8C0ACC}"/>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33FE0F22-460E-4C99-8E1C-3EA3494CA7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CC4924FA-F155-416F-8B30-21B8978528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FAEFD55-9B0D-43C0-9EEA-A70459966AB6}" type="slidenum">
              <a:rPr lang="en-US" altLang="en-US" sz="1200">
                <a:latin typeface="Arial" panose="020B0604020202020204" pitchFamily="34" charset="0"/>
                <a:cs typeface="Arial" panose="020B0604020202020204" pitchFamily="34" charset="0"/>
              </a:rPr>
              <a:pPr/>
              <a:t>14</a:t>
            </a:fld>
            <a:endParaRPr lang="en-US" altLang="en-US" sz="1200">
              <a:latin typeface="Arial" panose="020B0604020202020204" pitchFamily="34" charset="0"/>
              <a:cs typeface="Arial" panose="020B0604020202020204" pitchFamily="34" charset="0"/>
            </a:endParaRPr>
          </a:p>
        </p:txBody>
      </p:sp>
      <p:sp>
        <p:nvSpPr>
          <p:cNvPr id="31747" name="Rectangle 2">
            <a:extLst>
              <a:ext uri="{FF2B5EF4-FFF2-40B4-BE49-F238E27FC236}">
                <a16:creationId xmlns:a16="http://schemas.microsoft.com/office/drawing/2014/main" id="{ED4DA11B-514B-4253-9DAD-67B4F1050BFF}"/>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74074A3C-26AD-4F29-B0D0-C46328FA07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4C162C29-F38E-45DB-AA24-8B016222C8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25A5CBD-D576-4176-8AC4-DEED5C5C7762}" type="slidenum">
              <a:rPr lang="en-US" altLang="en-US" sz="1200">
                <a:latin typeface="Arial" panose="020B0604020202020204" pitchFamily="34" charset="0"/>
                <a:cs typeface="Arial" panose="020B0604020202020204" pitchFamily="34" charset="0"/>
              </a:rPr>
              <a:pPr/>
              <a:t>15</a:t>
            </a:fld>
            <a:endParaRPr lang="en-US" altLang="en-US" sz="1200">
              <a:latin typeface="Arial" panose="020B0604020202020204" pitchFamily="34" charset="0"/>
              <a:cs typeface="Arial" panose="020B0604020202020204" pitchFamily="34" charset="0"/>
            </a:endParaRPr>
          </a:p>
        </p:txBody>
      </p:sp>
      <p:sp>
        <p:nvSpPr>
          <p:cNvPr id="33795" name="Rectangle 2">
            <a:extLst>
              <a:ext uri="{FF2B5EF4-FFF2-40B4-BE49-F238E27FC236}">
                <a16:creationId xmlns:a16="http://schemas.microsoft.com/office/drawing/2014/main" id="{DB2B9EDD-06C0-4E59-A84A-897460BF3E23}"/>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4C33650F-0906-42A2-9C2E-FA2E6174C8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1D999E68-FDD1-4ED3-B035-36CD4ABCD1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72A2646-D40B-4B3D-B130-2289A5AEF02A}" type="slidenum">
              <a:rPr lang="en-US" altLang="en-US" sz="1200">
                <a:latin typeface="Arial" panose="020B0604020202020204" pitchFamily="34" charset="0"/>
                <a:cs typeface="Arial" panose="020B0604020202020204" pitchFamily="34" charset="0"/>
              </a:rPr>
              <a:pPr/>
              <a:t>16</a:t>
            </a:fld>
            <a:endParaRPr lang="en-US" altLang="en-US" sz="1200">
              <a:latin typeface="Arial" panose="020B0604020202020204" pitchFamily="34" charset="0"/>
              <a:cs typeface="Arial" panose="020B0604020202020204" pitchFamily="34" charset="0"/>
            </a:endParaRPr>
          </a:p>
        </p:txBody>
      </p:sp>
      <p:sp>
        <p:nvSpPr>
          <p:cNvPr id="35843" name="Rectangle 2">
            <a:extLst>
              <a:ext uri="{FF2B5EF4-FFF2-40B4-BE49-F238E27FC236}">
                <a16:creationId xmlns:a16="http://schemas.microsoft.com/office/drawing/2014/main" id="{1F1BED3E-9E9D-4330-B9BB-C35298B1DC47}"/>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B9009D08-E8F4-4A2F-A3CF-724F4AE5C6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04DEA0AA-9E23-4974-A408-F21F0EA1B2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1E46632-BD8E-4BD7-B9BD-320FE11946D9}" type="slidenum">
              <a:rPr lang="en-US" altLang="en-US" sz="1200">
                <a:latin typeface="Arial" panose="020B0604020202020204" pitchFamily="34" charset="0"/>
                <a:cs typeface="Arial" panose="020B0604020202020204" pitchFamily="34" charset="0"/>
              </a:rPr>
              <a:pPr/>
              <a:t>17</a:t>
            </a:fld>
            <a:endParaRPr lang="en-US" altLang="en-US" sz="1200">
              <a:latin typeface="Arial" panose="020B0604020202020204" pitchFamily="34" charset="0"/>
              <a:cs typeface="Arial" panose="020B0604020202020204" pitchFamily="34" charset="0"/>
            </a:endParaRPr>
          </a:p>
        </p:txBody>
      </p:sp>
      <p:sp>
        <p:nvSpPr>
          <p:cNvPr id="37891" name="Rectangle 2">
            <a:extLst>
              <a:ext uri="{FF2B5EF4-FFF2-40B4-BE49-F238E27FC236}">
                <a16:creationId xmlns:a16="http://schemas.microsoft.com/office/drawing/2014/main" id="{257A688A-DCE8-4EDC-A3BC-ECE59EC76668}"/>
              </a:ext>
            </a:extLst>
          </p:cNvPr>
          <p:cNvSpPr>
            <a:spLocks noRot="1" noChangeArrowheads="1" noTextEdit="1"/>
          </p:cNvSpPr>
          <p:nvPr>
            <p:ph type="sldImg"/>
          </p:nvPr>
        </p:nvSpPr>
        <p:spPr>
          <a:ln/>
        </p:spPr>
      </p:sp>
      <p:sp>
        <p:nvSpPr>
          <p:cNvPr id="37892" name="Rectangle 3">
            <a:extLst>
              <a:ext uri="{FF2B5EF4-FFF2-40B4-BE49-F238E27FC236}">
                <a16:creationId xmlns:a16="http://schemas.microsoft.com/office/drawing/2014/main" id="{DE8A7A50-F941-4472-B56C-CF0411587E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F001EA7E-2A96-4B69-9BBE-754947CE1B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DFA6172-0D8E-490F-A45A-9D64F88FBE90}" type="slidenum">
              <a:rPr lang="en-US" altLang="en-US" sz="1200">
                <a:latin typeface="Arial" panose="020B0604020202020204" pitchFamily="34" charset="0"/>
                <a:cs typeface="Arial" panose="020B0604020202020204" pitchFamily="34" charset="0"/>
              </a:rPr>
              <a:pPr/>
              <a:t>18</a:t>
            </a:fld>
            <a:endParaRPr lang="en-US" altLang="en-US" sz="1200">
              <a:latin typeface="Arial" panose="020B0604020202020204" pitchFamily="34" charset="0"/>
              <a:cs typeface="Arial" panose="020B0604020202020204" pitchFamily="34" charset="0"/>
            </a:endParaRPr>
          </a:p>
        </p:txBody>
      </p:sp>
      <p:sp>
        <p:nvSpPr>
          <p:cNvPr id="39939" name="Rectangle 2">
            <a:extLst>
              <a:ext uri="{FF2B5EF4-FFF2-40B4-BE49-F238E27FC236}">
                <a16:creationId xmlns:a16="http://schemas.microsoft.com/office/drawing/2014/main" id="{18CE2886-374E-490C-AFC1-E7D879760E91}"/>
              </a:ext>
            </a:extLst>
          </p:cNvPr>
          <p:cNvSpPr>
            <a:spLocks noRot="1" noChangeArrowheads="1" noTextEdit="1"/>
          </p:cNvSpPr>
          <p:nvPr>
            <p:ph type="sldImg"/>
          </p:nvPr>
        </p:nvSpPr>
        <p:spPr>
          <a:ln/>
        </p:spPr>
      </p:sp>
      <p:sp>
        <p:nvSpPr>
          <p:cNvPr id="39940" name="Rectangle 3">
            <a:extLst>
              <a:ext uri="{FF2B5EF4-FFF2-40B4-BE49-F238E27FC236}">
                <a16:creationId xmlns:a16="http://schemas.microsoft.com/office/drawing/2014/main" id="{FC0C0CE0-7079-454C-BD67-4881831A6D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791B8E2A-F4BE-4652-BE93-686C5D57A4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1369275-CDEB-4678-BCE5-70B4B327FE47}" type="slidenum">
              <a:rPr lang="en-US" altLang="en-US" sz="1200">
                <a:latin typeface="Arial" panose="020B0604020202020204" pitchFamily="34" charset="0"/>
                <a:cs typeface="Arial" panose="020B0604020202020204" pitchFamily="34" charset="0"/>
              </a:rPr>
              <a:pPr/>
              <a:t>19</a:t>
            </a:fld>
            <a:endParaRPr lang="en-US" altLang="en-US" sz="1200">
              <a:latin typeface="Arial" panose="020B0604020202020204" pitchFamily="34" charset="0"/>
              <a:cs typeface="Arial" panose="020B0604020202020204" pitchFamily="34" charset="0"/>
            </a:endParaRPr>
          </a:p>
        </p:txBody>
      </p:sp>
      <p:sp>
        <p:nvSpPr>
          <p:cNvPr id="41987" name="Rectangle 2">
            <a:extLst>
              <a:ext uri="{FF2B5EF4-FFF2-40B4-BE49-F238E27FC236}">
                <a16:creationId xmlns:a16="http://schemas.microsoft.com/office/drawing/2014/main" id="{92BB70FC-097B-46EF-85F7-AAEB50A78CBD}"/>
              </a:ext>
            </a:extLst>
          </p:cNvPr>
          <p:cNvSpPr>
            <a:spLocks noRot="1" noChangeArrowheads="1" noTextEdit="1"/>
          </p:cNvSpPr>
          <p:nvPr>
            <p:ph type="sldImg"/>
          </p:nvPr>
        </p:nvSpPr>
        <p:spPr>
          <a:ln/>
        </p:spPr>
      </p:sp>
      <p:sp>
        <p:nvSpPr>
          <p:cNvPr id="41988" name="Rectangle 3">
            <a:extLst>
              <a:ext uri="{FF2B5EF4-FFF2-40B4-BE49-F238E27FC236}">
                <a16:creationId xmlns:a16="http://schemas.microsoft.com/office/drawing/2014/main" id="{0818F410-2F62-4FDD-95CD-06B967E28C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11D84B6-8E69-4202-BCE7-225A74C698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A5A0B18-4D33-42EF-A703-5236B323E9A7}" type="slidenum">
              <a:rPr lang="en-US" altLang="en-US" sz="1200">
                <a:latin typeface="Arial" panose="020B0604020202020204" pitchFamily="34" charset="0"/>
                <a:cs typeface="Arial" panose="020B0604020202020204" pitchFamily="34" charset="0"/>
              </a:rPr>
              <a:pPr/>
              <a:t>2</a:t>
            </a:fld>
            <a:endParaRPr lang="en-US" altLang="en-US" sz="1200">
              <a:latin typeface="Arial" panose="020B0604020202020204" pitchFamily="34" charset="0"/>
              <a:cs typeface="Arial" panose="020B0604020202020204" pitchFamily="34" charset="0"/>
            </a:endParaRPr>
          </a:p>
        </p:txBody>
      </p:sp>
      <p:sp>
        <p:nvSpPr>
          <p:cNvPr id="7171" name="Rectangle 2">
            <a:extLst>
              <a:ext uri="{FF2B5EF4-FFF2-40B4-BE49-F238E27FC236}">
                <a16:creationId xmlns:a16="http://schemas.microsoft.com/office/drawing/2014/main" id="{08B591E3-F41A-47CF-9FDF-4619D1BC3486}"/>
              </a:ext>
            </a:extLst>
          </p:cNvPr>
          <p:cNvSpPr>
            <a:spLocks noRot="1" noChangeArrowheads="1" noTextEdit="1"/>
          </p:cNvSpPr>
          <p:nvPr>
            <p:ph type="sldImg"/>
          </p:nvPr>
        </p:nvSpPr>
        <p:spPr>
          <a:ln/>
        </p:spPr>
      </p:sp>
      <p:sp>
        <p:nvSpPr>
          <p:cNvPr id="7172" name="Rectangle 3">
            <a:extLst>
              <a:ext uri="{FF2B5EF4-FFF2-40B4-BE49-F238E27FC236}">
                <a16:creationId xmlns:a16="http://schemas.microsoft.com/office/drawing/2014/main" id="{481AE40B-CE55-48D5-90A5-DDA9454DF3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82E7223E-99BD-428F-B97E-C2D2303FEE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E7BCE17-3ED7-428D-9AF7-55A1D6817A44}" type="slidenum">
              <a:rPr lang="en-US" altLang="en-US" sz="1200">
                <a:latin typeface="Arial" panose="020B0604020202020204" pitchFamily="34" charset="0"/>
                <a:cs typeface="Arial" panose="020B0604020202020204" pitchFamily="34" charset="0"/>
              </a:rPr>
              <a:pPr/>
              <a:t>20</a:t>
            </a:fld>
            <a:endParaRPr lang="en-US" altLang="en-US" sz="1200">
              <a:latin typeface="Arial" panose="020B0604020202020204" pitchFamily="34" charset="0"/>
              <a:cs typeface="Arial" panose="020B0604020202020204" pitchFamily="34" charset="0"/>
            </a:endParaRPr>
          </a:p>
        </p:txBody>
      </p:sp>
      <p:sp>
        <p:nvSpPr>
          <p:cNvPr id="44035" name="Rectangle 2">
            <a:extLst>
              <a:ext uri="{FF2B5EF4-FFF2-40B4-BE49-F238E27FC236}">
                <a16:creationId xmlns:a16="http://schemas.microsoft.com/office/drawing/2014/main" id="{41DFF9FC-40F1-4E29-89CB-1AF51402A9AA}"/>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99B167EF-98E4-4129-B515-6EF085B5DB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0620F4F-9AAB-41C5-BC5E-F2C55243BD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CEAB184-5BBB-4597-9A03-35C8EB114A0A}" type="slidenum">
              <a:rPr lang="en-US" altLang="en-US" sz="1200">
                <a:latin typeface="Arial" panose="020B0604020202020204" pitchFamily="34" charset="0"/>
                <a:cs typeface="Arial" panose="020B0604020202020204" pitchFamily="34" charset="0"/>
              </a:rPr>
              <a:pPr/>
              <a:t>21</a:t>
            </a:fld>
            <a:endParaRPr lang="en-US" altLang="en-US" sz="1200">
              <a:latin typeface="Arial" panose="020B0604020202020204" pitchFamily="34" charset="0"/>
              <a:cs typeface="Arial" panose="020B0604020202020204" pitchFamily="34" charset="0"/>
            </a:endParaRPr>
          </a:p>
        </p:txBody>
      </p:sp>
      <p:sp>
        <p:nvSpPr>
          <p:cNvPr id="46083" name="Rectangle 2">
            <a:extLst>
              <a:ext uri="{FF2B5EF4-FFF2-40B4-BE49-F238E27FC236}">
                <a16:creationId xmlns:a16="http://schemas.microsoft.com/office/drawing/2014/main" id="{90373354-914B-41C3-8A74-6103994AE947}"/>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A32C3D59-E889-41C6-B757-3C4A7F8303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B1FAF24D-3403-4D7A-8CED-770DA0EBA8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EFC195D-7909-4036-B6EF-1BCE09583802}" type="slidenum">
              <a:rPr lang="en-US" altLang="en-US" sz="1200">
                <a:latin typeface="Arial" panose="020B0604020202020204" pitchFamily="34" charset="0"/>
                <a:cs typeface="Arial" panose="020B0604020202020204" pitchFamily="34" charset="0"/>
              </a:rPr>
              <a:pPr/>
              <a:t>22</a:t>
            </a:fld>
            <a:endParaRPr lang="en-US" altLang="en-US" sz="1200">
              <a:latin typeface="Arial" panose="020B0604020202020204" pitchFamily="34" charset="0"/>
              <a:cs typeface="Arial" panose="020B0604020202020204" pitchFamily="34" charset="0"/>
            </a:endParaRPr>
          </a:p>
        </p:txBody>
      </p:sp>
      <p:sp>
        <p:nvSpPr>
          <p:cNvPr id="48131" name="Rectangle 2">
            <a:extLst>
              <a:ext uri="{FF2B5EF4-FFF2-40B4-BE49-F238E27FC236}">
                <a16:creationId xmlns:a16="http://schemas.microsoft.com/office/drawing/2014/main" id="{767A59FB-994B-4253-A95B-1CACFE921933}"/>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DFB6E6CB-1DBA-457B-82E4-7553D7B71E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8ACAF52B-5C18-4B85-BDFC-F12257781C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11E2070-ADE8-4B44-9091-AE66735AC11B}" type="slidenum">
              <a:rPr lang="en-US" altLang="en-US" sz="1200">
                <a:latin typeface="Arial" panose="020B0604020202020204" pitchFamily="34" charset="0"/>
                <a:cs typeface="Arial" panose="020B0604020202020204" pitchFamily="34" charset="0"/>
              </a:rPr>
              <a:pPr/>
              <a:t>23</a:t>
            </a:fld>
            <a:endParaRPr lang="en-US" altLang="en-US" sz="1200">
              <a:latin typeface="Arial" panose="020B0604020202020204" pitchFamily="34" charset="0"/>
              <a:cs typeface="Arial" panose="020B0604020202020204" pitchFamily="34" charset="0"/>
            </a:endParaRPr>
          </a:p>
        </p:txBody>
      </p:sp>
      <p:sp>
        <p:nvSpPr>
          <p:cNvPr id="50179" name="Rectangle 2">
            <a:extLst>
              <a:ext uri="{FF2B5EF4-FFF2-40B4-BE49-F238E27FC236}">
                <a16:creationId xmlns:a16="http://schemas.microsoft.com/office/drawing/2014/main" id="{29867A30-4C2B-4C32-8E4B-AC17A39691FB}"/>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E56784A1-0D77-409A-A3B3-0B79681FFA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AB2C9FBA-10B1-4F6A-B1CB-C84B8C8964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0574145-0FEE-4F25-9C32-B07405A37309}" type="slidenum">
              <a:rPr lang="en-US" altLang="en-US" sz="1200">
                <a:latin typeface="Arial" panose="020B0604020202020204" pitchFamily="34" charset="0"/>
                <a:cs typeface="Arial" panose="020B0604020202020204" pitchFamily="34" charset="0"/>
              </a:rPr>
              <a:pPr/>
              <a:t>24</a:t>
            </a:fld>
            <a:endParaRPr lang="en-US" altLang="en-US" sz="1200">
              <a:latin typeface="Arial" panose="020B0604020202020204" pitchFamily="34" charset="0"/>
              <a:cs typeface="Arial" panose="020B0604020202020204" pitchFamily="34" charset="0"/>
            </a:endParaRPr>
          </a:p>
        </p:txBody>
      </p:sp>
      <p:sp>
        <p:nvSpPr>
          <p:cNvPr id="52227" name="Rectangle 2">
            <a:extLst>
              <a:ext uri="{FF2B5EF4-FFF2-40B4-BE49-F238E27FC236}">
                <a16:creationId xmlns:a16="http://schemas.microsoft.com/office/drawing/2014/main" id="{ABD6D39E-1B8B-4AE8-A013-BC3BA0F9FACE}"/>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0C9BBCC0-E048-41CD-9897-B64A845BD6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28F91DD3-EEF6-445F-BF5D-0A4FBC9D39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D3E45CB-4646-4219-B704-3C4911767598}" type="slidenum">
              <a:rPr lang="en-US" altLang="en-US" sz="1200">
                <a:latin typeface="Arial" panose="020B0604020202020204" pitchFamily="34" charset="0"/>
                <a:cs typeface="Arial" panose="020B0604020202020204" pitchFamily="34" charset="0"/>
              </a:rPr>
              <a:pPr/>
              <a:t>25</a:t>
            </a:fld>
            <a:endParaRPr lang="en-US" altLang="en-US" sz="1200">
              <a:latin typeface="Arial" panose="020B0604020202020204" pitchFamily="34" charset="0"/>
              <a:cs typeface="Arial" panose="020B0604020202020204" pitchFamily="34" charset="0"/>
            </a:endParaRPr>
          </a:p>
        </p:txBody>
      </p:sp>
      <p:sp>
        <p:nvSpPr>
          <p:cNvPr id="54275" name="Rectangle 2">
            <a:extLst>
              <a:ext uri="{FF2B5EF4-FFF2-40B4-BE49-F238E27FC236}">
                <a16:creationId xmlns:a16="http://schemas.microsoft.com/office/drawing/2014/main" id="{50857452-4DF7-4A6C-B1F8-EACB73826D91}"/>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27EEFAF2-2E12-49B5-9165-8C27E475C9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54320CBB-C3C6-417E-BAC3-2A7746DCA7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28AE2F5-29C8-4121-A6C6-5D3C61FFC976}" type="slidenum">
              <a:rPr lang="en-US" altLang="en-US" sz="1200">
                <a:latin typeface="Arial" panose="020B0604020202020204" pitchFamily="34" charset="0"/>
                <a:cs typeface="Arial" panose="020B0604020202020204" pitchFamily="34" charset="0"/>
              </a:rPr>
              <a:pPr/>
              <a:t>26</a:t>
            </a:fld>
            <a:endParaRPr lang="en-US" altLang="en-US" sz="1200">
              <a:latin typeface="Arial" panose="020B0604020202020204" pitchFamily="34" charset="0"/>
              <a:cs typeface="Arial" panose="020B0604020202020204" pitchFamily="34" charset="0"/>
            </a:endParaRPr>
          </a:p>
        </p:txBody>
      </p:sp>
      <p:sp>
        <p:nvSpPr>
          <p:cNvPr id="56323" name="Rectangle 2">
            <a:extLst>
              <a:ext uri="{FF2B5EF4-FFF2-40B4-BE49-F238E27FC236}">
                <a16:creationId xmlns:a16="http://schemas.microsoft.com/office/drawing/2014/main" id="{C7948D1F-6C12-4A70-9932-260CFE935B04}"/>
              </a:ext>
            </a:extLst>
          </p:cNvPr>
          <p:cNvSpPr>
            <a:spLocks noRot="1" noChangeArrowheads="1" noTextEdit="1"/>
          </p:cNvSpPr>
          <p:nvPr>
            <p:ph type="sldImg"/>
          </p:nvPr>
        </p:nvSpPr>
        <p:spPr>
          <a:ln/>
        </p:spPr>
      </p:sp>
      <p:sp>
        <p:nvSpPr>
          <p:cNvPr id="56324" name="Rectangle 3">
            <a:extLst>
              <a:ext uri="{FF2B5EF4-FFF2-40B4-BE49-F238E27FC236}">
                <a16:creationId xmlns:a16="http://schemas.microsoft.com/office/drawing/2014/main" id="{0FEA9973-C04B-4A5F-A577-803AABF396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46BB5ABA-7EDE-46F9-BD3B-9A46E3AF00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97C6D5F-B839-4C87-8376-2DB4C587BA8B}" type="slidenum">
              <a:rPr lang="en-US" altLang="en-US" sz="1200">
                <a:latin typeface="Arial" panose="020B0604020202020204" pitchFamily="34" charset="0"/>
                <a:cs typeface="Arial" panose="020B0604020202020204" pitchFamily="34" charset="0"/>
              </a:rPr>
              <a:pPr/>
              <a:t>27</a:t>
            </a:fld>
            <a:endParaRPr lang="en-US" altLang="en-US" sz="1200">
              <a:latin typeface="Arial" panose="020B0604020202020204" pitchFamily="34" charset="0"/>
              <a:cs typeface="Arial" panose="020B0604020202020204" pitchFamily="34" charset="0"/>
            </a:endParaRPr>
          </a:p>
        </p:txBody>
      </p:sp>
      <p:sp>
        <p:nvSpPr>
          <p:cNvPr id="58371" name="Rectangle 2">
            <a:extLst>
              <a:ext uri="{FF2B5EF4-FFF2-40B4-BE49-F238E27FC236}">
                <a16:creationId xmlns:a16="http://schemas.microsoft.com/office/drawing/2014/main" id="{CAD213F5-D570-43A1-AFFD-6401A5D86AFB}"/>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4256F7AF-27A8-4D41-8B44-AC06AF7177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E8B6B9D3-90CA-4391-AF58-9800E58C0F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D278205-DC41-406E-B3E1-D6D58C3EA067}" type="slidenum">
              <a:rPr lang="en-US" altLang="en-US" sz="1200">
                <a:latin typeface="Arial" panose="020B0604020202020204" pitchFamily="34" charset="0"/>
                <a:cs typeface="Arial" panose="020B0604020202020204" pitchFamily="34" charset="0"/>
              </a:rPr>
              <a:pPr/>
              <a:t>28</a:t>
            </a:fld>
            <a:endParaRPr lang="en-US" altLang="en-US" sz="1200">
              <a:latin typeface="Arial" panose="020B0604020202020204" pitchFamily="34" charset="0"/>
              <a:cs typeface="Arial" panose="020B0604020202020204" pitchFamily="34" charset="0"/>
            </a:endParaRPr>
          </a:p>
        </p:txBody>
      </p:sp>
      <p:sp>
        <p:nvSpPr>
          <p:cNvPr id="60419" name="Rectangle 2">
            <a:extLst>
              <a:ext uri="{FF2B5EF4-FFF2-40B4-BE49-F238E27FC236}">
                <a16:creationId xmlns:a16="http://schemas.microsoft.com/office/drawing/2014/main" id="{7B395CF6-62F0-4755-99D9-A224A0FA42A2}"/>
              </a:ext>
            </a:extLst>
          </p:cNvPr>
          <p:cNvSpPr>
            <a:spLocks noRot="1" noChangeArrowheads="1" noTextEdit="1"/>
          </p:cNvSpPr>
          <p:nvPr>
            <p:ph type="sldImg"/>
          </p:nvPr>
        </p:nvSpPr>
        <p:spPr>
          <a:ln/>
        </p:spPr>
      </p:sp>
      <p:sp>
        <p:nvSpPr>
          <p:cNvPr id="60420" name="Rectangle 3">
            <a:extLst>
              <a:ext uri="{FF2B5EF4-FFF2-40B4-BE49-F238E27FC236}">
                <a16:creationId xmlns:a16="http://schemas.microsoft.com/office/drawing/2014/main" id="{DF65519D-CB8A-40A6-AE54-3C57B8A5DA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BB03BD76-F3B0-4306-A5D2-F523B8D39AD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77120D4-FAA5-459E-BCC9-6311CC332187}" type="slidenum">
              <a:rPr lang="en-US" altLang="en-US" sz="1200">
                <a:latin typeface="Arial" panose="020B0604020202020204" pitchFamily="34" charset="0"/>
                <a:cs typeface="Arial" panose="020B0604020202020204" pitchFamily="34" charset="0"/>
              </a:rPr>
              <a:pPr/>
              <a:t>29</a:t>
            </a:fld>
            <a:endParaRPr lang="en-US" altLang="en-US" sz="1200">
              <a:latin typeface="Arial" panose="020B0604020202020204" pitchFamily="34" charset="0"/>
              <a:cs typeface="Arial" panose="020B0604020202020204" pitchFamily="34" charset="0"/>
            </a:endParaRPr>
          </a:p>
        </p:txBody>
      </p:sp>
      <p:sp>
        <p:nvSpPr>
          <p:cNvPr id="62467" name="Rectangle 2">
            <a:extLst>
              <a:ext uri="{FF2B5EF4-FFF2-40B4-BE49-F238E27FC236}">
                <a16:creationId xmlns:a16="http://schemas.microsoft.com/office/drawing/2014/main" id="{7CBA67D7-5D57-4BD8-B184-EA1AD61B37B6}"/>
              </a:ext>
            </a:extLst>
          </p:cNvPr>
          <p:cNvSpPr>
            <a:spLocks noRot="1" noChangeArrowheads="1" noTextEdit="1"/>
          </p:cNvSpPr>
          <p:nvPr>
            <p:ph type="sldImg"/>
          </p:nvPr>
        </p:nvSpPr>
        <p:spPr>
          <a:ln/>
        </p:spPr>
      </p:sp>
      <p:sp>
        <p:nvSpPr>
          <p:cNvPr id="62468" name="Rectangle 3">
            <a:extLst>
              <a:ext uri="{FF2B5EF4-FFF2-40B4-BE49-F238E27FC236}">
                <a16:creationId xmlns:a16="http://schemas.microsoft.com/office/drawing/2014/main" id="{52B05CFE-8F78-45DE-9773-81DB501B57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41E6A84D-4E21-4352-AD5A-2DEBEA0953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434C0D5-F1D1-4019-9C95-D2856861F7AC}" type="slidenum">
              <a:rPr lang="en-US" altLang="en-US" sz="1200">
                <a:latin typeface="Arial" panose="020B0604020202020204" pitchFamily="34" charset="0"/>
                <a:cs typeface="Arial" panose="020B0604020202020204" pitchFamily="34" charset="0"/>
              </a:rPr>
              <a:pPr/>
              <a:t>3</a:t>
            </a:fld>
            <a:endParaRPr lang="en-US" altLang="en-US" sz="1200">
              <a:latin typeface="Arial" panose="020B0604020202020204" pitchFamily="34" charset="0"/>
              <a:cs typeface="Arial" panose="020B0604020202020204" pitchFamily="34" charset="0"/>
            </a:endParaRPr>
          </a:p>
        </p:txBody>
      </p:sp>
      <p:sp>
        <p:nvSpPr>
          <p:cNvPr id="9219" name="Rectangle 2">
            <a:extLst>
              <a:ext uri="{FF2B5EF4-FFF2-40B4-BE49-F238E27FC236}">
                <a16:creationId xmlns:a16="http://schemas.microsoft.com/office/drawing/2014/main" id="{F8AB2535-ABB8-4D41-A828-FCF589EDD987}"/>
              </a:ext>
            </a:extLst>
          </p:cNvPr>
          <p:cNvSpPr>
            <a:spLocks noRot="1" noChangeArrowheads="1" noTextEdit="1"/>
          </p:cNvSpPr>
          <p:nvPr>
            <p:ph type="sldImg"/>
          </p:nvPr>
        </p:nvSpPr>
        <p:spPr>
          <a:ln/>
        </p:spPr>
      </p:sp>
      <p:sp>
        <p:nvSpPr>
          <p:cNvPr id="9220" name="Rectangle 3">
            <a:extLst>
              <a:ext uri="{FF2B5EF4-FFF2-40B4-BE49-F238E27FC236}">
                <a16:creationId xmlns:a16="http://schemas.microsoft.com/office/drawing/2014/main" id="{4BCFB62D-2A60-48FD-B9E0-E7A8C3B40E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10677883-B26B-49BD-97D2-95E97F4A75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6547D2B-B945-4EA4-89E1-20EF60449B6C}" type="slidenum">
              <a:rPr lang="en-US" altLang="en-US" sz="1200">
                <a:latin typeface="Arial" panose="020B0604020202020204" pitchFamily="34" charset="0"/>
                <a:cs typeface="Arial" panose="020B0604020202020204" pitchFamily="34" charset="0"/>
              </a:rPr>
              <a:pPr/>
              <a:t>30</a:t>
            </a:fld>
            <a:endParaRPr lang="en-US" altLang="en-US" sz="1200">
              <a:latin typeface="Arial" panose="020B0604020202020204" pitchFamily="34" charset="0"/>
              <a:cs typeface="Arial" panose="020B0604020202020204" pitchFamily="34" charset="0"/>
            </a:endParaRPr>
          </a:p>
        </p:txBody>
      </p:sp>
      <p:sp>
        <p:nvSpPr>
          <p:cNvPr id="64515" name="Rectangle 2">
            <a:extLst>
              <a:ext uri="{FF2B5EF4-FFF2-40B4-BE49-F238E27FC236}">
                <a16:creationId xmlns:a16="http://schemas.microsoft.com/office/drawing/2014/main" id="{713014E6-97EE-4C5F-9135-87BF78DDCD1C}"/>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4B789024-796C-43D9-AE39-66D6219153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B0405969-BC44-4F50-A969-CC9773961C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10318DC-1725-48C2-AB5D-4A3775A6E869}" type="slidenum">
              <a:rPr lang="en-US" altLang="en-US" sz="1200">
                <a:latin typeface="Arial" panose="020B0604020202020204" pitchFamily="34" charset="0"/>
                <a:cs typeface="Arial" panose="020B0604020202020204" pitchFamily="34" charset="0"/>
              </a:rPr>
              <a:pPr/>
              <a:t>31</a:t>
            </a:fld>
            <a:endParaRPr lang="en-US" altLang="en-US" sz="1200">
              <a:latin typeface="Arial" panose="020B0604020202020204" pitchFamily="34" charset="0"/>
              <a:cs typeface="Arial" panose="020B0604020202020204" pitchFamily="34" charset="0"/>
            </a:endParaRPr>
          </a:p>
        </p:txBody>
      </p:sp>
      <p:sp>
        <p:nvSpPr>
          <p:cNvPr id="66563" name="Rectangle 2">
            <a:extLst>
              <a:ext uri="{FF2B5EF4-FFF2-40B4-BE49-F238E27FC236}">
                <a16:creationId xmlns:a16="http://schemas.microsoft.com/office/drawing/2014/main" id="{C7A0139F-3EFF-4AFC-97CA-750D921295E4}"/>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3ED394F0-0F20-46FD-A55B-3886A0E275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D2DFA50A-299C-4BF7-BCB3-9E2526712C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004EA59-1D1C-4D3D-95E3-3730B1AE9C97}" type="slidenum">
              <a:rPr lang="en-US" altLang="en-US" sz="1200">
                <a:latin typeface="Arial" panose="020B0604020202020204" pitchFamily="34" charset="0"/>
                <a:cs typeface="Arial" panose="020B0604020202020204" pitchFamily="34" charset="0"/>
              </a:rPr>
              <a:pPr/>
              <a:t>32</a:t>
            </a:fld>
            <a:endParaRPr lang="en-US" altLang="en-US" sz="1200">
              <a:latin typeface="Arial" panose="020B0604020202020204" pitchFamily="34" charset="0"/>
              <a:cs typeface="Arial" panose="020B0604020202020204" pitchFamily="34" charset="0"/>
            </a:endParaRPr>
          </a:p>
        </p:txBody>
      </p:sp>
      <p:sp>
        <p:nvSpPr>
          <p:cNvPr id="68611" name="Rectangle 2">
            <a:extLst>
              <a:ext uri="{FF2B5EF4-FFF2-40B4-BE49-F238E27FC236}">
                <a16:creationId xmlns:a16="http://schemas.microsoft.com/office/drawing/2014/main" id="{F05ED575-E903-454D-9CB9-895C6826ED3D}"/>
              </a:ext>
            </a:extLst>
          </p:cNvPr>
          <p:cNvSpPr>
            <a:spLocks noRot="1" noChangeArrowheads="1" noTextEdit="1"/>
          </p:cNvSpPr>
          <p:nvPr>
            <p:ph type="sldImg"/>
          </p:nvPr>
        </p:nvSpPr>
        <p:spPr>
          <a:ln/>
        </p:spPr>
      </p:sp>
      <p:sp>
        <p:nvSpPr>
          <p:cNvPr id="68612" name="Rectangle 3">
            <a:extLst>
              <a:ext uri="{FF2B5EF4-FFF2-40B4-BE49-F238E27FC236}">
                <a16:creationId xmlns:a16="http://schemas.microsoft.com/office/drawing/2014/main" id="{08D74930-2F90-4CA1-B4F6-91F216FEF1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D61592AA-7D58-427C-A7CA-1B0C3C239F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A41E04D-A331-4E64-8281-A5019D04D015}" type="slidenum">
              <a:rPr lang="en-US" altLang="en-US" sz="1200">
                <a:latin typeface="Arial" panose="020B0604020202020204" pitchFamily="34" charset="0"/>
                <a:cs typeface="Arial" panose="020B0604020202020204" pitchFamily="34" charset="0"/>
              </a:rPr>
              <a:pPr/>
              <a:t>33</a:t>
            </a:fld>
            <a:endParaRPr lang="en-US" altLang="en-US" sz="1200">
              <a:latin typeface="Arial" panose="020B0604020202020204" pitchFamily="34" charset="0"/>
              <a:cs typeface="Arial" panose="020B0604020202020204" pitchFamily="34" charset="0"/>
            </a:endParaRPr>
          </a:p>
        </p:txBody>
      </p:sp>
      <p:sp>
        <p:nvSpPr>
          <p:cNvPr id="70659" name="Rectangle 2">
            <a:extLst>
              <a:ext uri="{FF2B5EF4-FFF2-40B4-BE49-F238E27FC236}">
                <a16:creationId xmlns:a16="http://schemas.microsoft.com/office/drawing/2014/main" id="{7F28C5D8-7D5F-4E8C-B646-E248413C6E9D}"/>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B5472AB5-66DD-45E5-8ACC-97CA876A25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BA9F7862-DBCA-4B74-9DBB-5088DEC5E6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77C2BCB-D331-40B7-94E8-E5C3EBCB4B2F}" type="slidenum">
              <a:rPr lang="en-US" altLang="en-US" sz="1200">
                <a:latin typeface="Arial" panose="020B0604020202020204" pitchFamily="34" charset="0"/>
                <a:cs typeface="Arial" panose="020B0604020202020204" pitchFamily="34" charset="0"/>
              </a:rPr>
              <a:pPr/>
              <a:t>36</a:t>
            </a:fld>
            <a:endParaRPr lang="en-US" altLang="en-US" sz="1200">
              <a:latin typeface="Arial" panose="020B0604020202020204" pitchFamily="34" charset="0"/>
              <a:cs typeface="Arial" panose="020B0604020202020204" pitchFamily="34" charset="0"/>
            </a:endParaRPr>
          </a:p>
        </p:txBody>
      </p:sp>
      <p:sp>
        <p:nvSpPr>
          <p:cNvPr id="74755" name="Rectangle 2">
            <a:extLst>
              <a:ext uri="{FF2B5EF4-FFF2-40B4-BE49-F238E27FC236}">
                <a16:creationId xmlns:a16="http://schemas.microsoft.com/office/drawing/2014/main" id="{D668DC33-4AF3-4626-A0B0-DE6A6FBEFBFC}"/>
              </a:ext>
            </a:extLst>
          </p:cNvPr>
          <p:cNvSpPr>
            <a:spLocks noRot="1" noChangeArrowheads="1" noTextEdit="1"/>
          </p:cNvSpPr>
          <p:nvPr>
            <p:ph type="sldImg"/>
          </p:nvPr>
        </p:nvSpPr>
        <p:spPr>
          <a:ln/>
        </p:spPr>
      </p:sp>
      <p:sp>
        <p:nvSpPr>
          <p:cNvPr id="74756" name="Rectangle 3">
            <a:extLst>
              <a:ext uri="{FF2B5EF4-FFF2-40B4-BE49-F238E27FC236}">
                <a16:creationId xmlns:a16="http://schemas.microsoft.com/office/drawing/2014/main" id="{99A67D69-C986-4085-A21E-C2993B60CC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63C6557D-4F9B-474B-A457-9EE4A025FD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7C3C488-B0A7-4497-88D6-88C1B6B33628}" type="slidenum">
              <a:rPr lang="en-US" altLang="en-US" sz="1200">
                <a:latin typeface="Arial" panose="020B0604020202020204" pitchFamily="34" charset="0"/>
                <a:cs typeface="Arial" panose="020B0604020202020204" pitchFamily="34" charset="0"/>
              </a:rPr>
              <a:pPr/>
              <a:t>37</a:t>
            </a:fld>
            <a:endParaRPr lang="en-US" altLang="en-US" sz="1200">
              <a:latin typeface="Arial" panose="020B0604020202020204" pitchFamily="34" charset="0"/>
              <a:cs typeface="Arial" panose="020B0604020202020204" pitchFamily="34" charset="0"/>
            </a:endParaRPr>
          </a:p>
        </p:txBody>
      </p:sp>
      <p:sp>
        <p:nvSpPr>
          <p:cNvPr id="76803" name="Rectangle 2">
            <a:extLst>
              <a:ext uri="{FF2B5EF4-FFF2-40B4-BE49-F238E27FC236}">
                <a16:creationId xmlns:a16="http://schemas.microsoft.com/office/drawing/2014/main" id="{731FF9C1-B53A-4826-B93A-DC3945955A00}"/>
              </a:ext>
            </a:extLst>
          </p:cNvPr>
          <p:cNvSpPr>
            <a:spLocks noRot="1" noChangeArrowheads="1" noTextEdit="1"/>
          </p:cNvSpPr>
          <p:nvPr>
            <p:ph type="sldImg"/>
          </p:nvPr>
        </p:nvSpPr>
        <p:spPr>
          <a:ln/>
        </p:spPr>
      </p:sp>
      <p:sp>
        <p:nvSpPr>
          <p:cNvPr id="76804" name="Rectangle 3">
            <a:extLst>
              <a:ext uri="{FF2B5EF4-FFF2-40B4-BE49-F238E27FC236}">
                <a16:creationId xmlns:a16="http://schemas.microsoft.com/office/drawing/2014/main" id="{C3FD883E-727D-41ED-9767-A5D236C00E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5B830649-0CDE-4F58-B4BF-83B6057579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86D9DA3-CD65-492C-B37A-B9CAA1F0E424}" type="slidenum">
              <a:rPr lang="en-US" altLang="en-US" sz="1200">
                <a:latin typeface="Arial" panose="020B0604020202020204" pitchFamily="34" charset="0"/>
                <a:cs typeface="Arial" panose="020B0604020202020204" pitchFamily="34" charset="0"/>
              </a:rPr>
              <a:pPr/>
              <a:t>39</a:t>
            </a:fld>
            <a:endParaRPr lang="en-US" altLang="en-US" sz="1200">
              <a:latin typeface="Arial" panose="020B0604020202020204" pitchFamily="34" charset="0"/>
              <a:cs typeface="Arial" panose="020B0604020202020204" pitchFamily="34" charset="0"/>
            </a:endParaRPr>
          </a:p>
        </p:txBody>
      </p:sp>
      <p:sp>
        <p:nvSpPr>
          <p:cNvPr id="79875" name="Rectangle 2">
            <a:extLst>
              <a:ext uri="{FF2B5EF4-FFF2-40B4-BE49-F238E27FC236}">
                <a16:creationId xmlns:a16="http://schemas.microsoft.com/office/drawing/2014/main" id="{272B776B-A83D-4D64-9240-8B591812EB3B}"/>
              </a:ext>
            </a:extLst>
          </p:cNvPr>
          <p:cNvSpPr>
            <a:spLocks noRot="1" noChangeArrowheads="1" noTextEdit="1"/>
          </p:cNvSpPr>
          <p:nvPr>
            <p:ph type="sldImg"/>
          </p:nvPr>
        </p:nvSpPr>
        <p:spPr>
          <a:ln/>
        </p:spPr>
      </p:sp>
      <p:sp>
        <p:nvSpPr>
          <p:cNvPr id="79876" name="Rectangle 3">
            <a:extLst>
              <a:ext uri="{FF2B5EF4-FFF2-40B4-BE49-F238E27FC236}">
                <a16:creationId xmlns:a16="http://schemas.microsoft.com/office/drawing/2014/main" id="{7E9C458E-4382-47D5-99A9-133BC5FE32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8DCD9907-94F5-40DF-91B1-0859BB42BB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218974C-2968-4203-9399-08556C6E4172}" type="slidenum">
              <a:rPr lang="en-US" altLang="en-US" sz="1200">
                <a:latin typeface="Arial" panose="020B0604020202020204" pitchFamily="34" charset="0"/>
                <a:cs typeface="Arial" panose="020B0604020202020204" pitchFamily="34" charset="0"/>
              </a:rPr>
              <a:pPr/>
              <a:t>42</a:t>
            </a:fld>
            <a:endParaRPr lang="en-US" altLang="en-US" sz="1200">
              <a:latin typeface="Arial" panose="020B0604020202020204" pitchFamily="34" charset="0"/>
              <a:cs typeface="Arial" panose="020B0604020202020204" pitchFamily="34" charset="0"/>
            </a:endParaRPr>
          </a:p>
        </p:txBody>
      </p:sp>
      <p:sp>
        <p:nvSpPr>
          <p:cNvPr id="83971" name="Rectangle 2">
            <a:extLst>
              <a:ext uri="{FF2B5EF4-FFF2-40B4-BE49-F238E27FC236}">
                <a16:creationId xmlns:a16="http://schemas.microsoft.com/office/drawing/2014/main" id="{48C11658-FAC3-4949-BF76-28C622DF4DF7}"/>
              </a:ext>
            </a:extLst>
          </p:cNvPr>
          <p:cNvSpPr>
            <a:spLocks noRot="1" noChangeArrowheads="1" noTextEdit="1"/>
          </p:cNvSpPr>
          <p:nvPr>
            <p:ph type="sldImg"/>
          </p:nvPr>
        </p:nvSpPr>
        <p:spPr>
          <a:ln/>
        </p:spPr>
      </p:sp>
      <p:sp>
        <p:nvSpPr>
          <p:cNvPr id="83972" name="Rectangle 3">
            <a:extLst>
              <a:ext uri="{FF2B5EF4-FFF2-40B4-BE49-F238E27FC236}">
                <a16:creationId xmlns:a16="http://schemas.microsoft.com/office/drawing/2014/main" id="{DCACE6C8-706F-41B5-8B73-D9861F1733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205B17F4-2835-47AB-8604-546557AA8C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717FE60-9070-4346-AD92-862E8DB74D05}" type="slidenum">
              <a:rPr lang="en-US" altLang="en-US" sz="1200">
                <a:latin typeface="Arial" panose="020B0604020202020204" pitchFamily="34" charset="0"/>
                <a:cs typeface="Arial" panose="020B0604020202020204" pitchFamily="34" charset="0"/>
              </a:rPr>
              <a:pPr/>
              <a:t>45</a:t>
            </a:fld>
            <a:endParaRPr lang="en-US" altLang="en-US" sz="1200">
              <a:latin typeface="Arial" panose="020B0604020202020204" pitchFamily="34" charset="0"/>
              <a:cs typeface="Arial" panose="020B0604020202020204" pitchFamily="34" charset="0"/>
            </a:endParaRPr>
          </a:p>
        </p:txBody>
      </p:sp>
      <p:sp>
        <p:nvSpPr>
          <p:cNvPr id="88067" name="Rectangle 2">
            <a:extLst>
              <a:ext uri="{FF2B5EF4-FFF2-40B4-BE49-F238E27FC236}">
                <a16:creationId xmlns:a16="http://schemas.microsoft.com/office/drawing/2014/main" id="{A8E97B24-30E5-4886-BDAC-C9E4CE704453}"/>
              </a:ext>
            </a:extLst>
          </p:cNvPr>
          <p:cNvSpPr>
            <a:spLocks noRot="1" noChangeArrowheads="1" noTextEdit="1"/>
          </p:cNvSpPr>
          <p:nvPr>
            <p:ph type="sldImg"/>
          </p:nvPr>
        </p:nvSpPr>
        <p:spPr>
          <a:ln/>
        </p:spPr>
      </p:sp>
      <p:sp>
        <p:nvSpPr>
          <p:cNvPr id="88068" name="Rectangle 3">
            <a:extLst>
              <a:ext uri="{FF2B5EF4-FFF2-40B4-BE49-F238E27FC236}">
                <a16:creationId xmlns:a16="http://schemas.microsoft.com/office/drawing/2014/main" id="{76A76256-42A6-49AA-B3F4-9B437A5CCB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D0175695-5B89-4261-A381-9B14E6E5AC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3364B75-04E5-4793-94C4-D7DB7C254077}" type="slidenum">
              <a:rPr lang="en-US" altLang="en-US" sz="1200">
                <a:latin typeface="Arial" panose="020B0604020202020204" pitchFamily="34" charset="0"/>
                <a:cs typeface="Arial" panose="020B0604020202020204" pitchFamily="34" charset="0"/>
              </a:rPr>
              <a:pPr/>
              <a:t>46</a:t>
            </a:fld>
            <a:endParaRPr lang="en-US" altLang="en-US" sz="1200">
              <a:latin typeface="Arial" panose="020B0604020202020204" pitchFamily="34" charset="0"/>
              <a:cs typeface="Arial" panose="020B0604020202020204" pitchFamily="34" charset="0"/>
            </a:endParaRPr>
          </a:p>
        </p:txBody>
      </p:sp>
      <p:sp>
        <p:nvSpPr>
          <p:cNvPr id="90115" name="Rectangle 2">
            <a:extLst>
              <a:ext uri="{FF2B5EF4-FFF2-40B4-BE49-F238E27FC236}">
                <a16:creationId xmlns:a16="http://schemas.microsoft.com/office/drawing/2014/main" id="{6D8B23C0-4BDB-47DE-AE0C-EA5467B3A786}"/>
              </a:ext>
            </a:extLst>
          </p:cNvPr>
          <p:cNvSpPr>
            <a:spLocks noRot="1" noChangeArrowheads="1" noTextEdit="1"/>
          </p:cNvSpPr>
          <p:nvPr>
            <p:ph type="sldImg"/>
          </p:nvPr>
        </p:nvSpPr>
        <p:spPr>
          <a:ln/>
        </p:spPr>
      </p:sp>
      <p:sp>
        <p:nvSpPr>
          <p:cNvPr id="90116" name="Rectangle 3">
            <a:extLst>
              <a:ext uri="{FF2B5EF4-FFF2-40B4-BE49-F238E27FC236}">
                <a16:creationId xmlns:a16="http://schemas.microsoft.com/office/drawing/2014/main" id="{E15004DF-086C-43DF-883D-6F7E48643D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326DA702-AEED-4AD8-A842-BE5819F56E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3385119-6227-4E22-A226-084CBF52CEA5}" type="slidenum">
              <a:rPr lang="en-US" altLang="en-US" sz="1200">
                <a:latin typeface="Arial" panose="020B0604020202020204" pitchFamily="34" charset="0"/>
                <a:cs typeface="Arial" panose="020B0604020202020204" pitchFamily="34" charset="0"/>
              </a:rPr>
              <a:pPr/>
              <a:t>4</a:t>
            </a:fld>
            <a:endParaRPr lang="en-US" altLang="en-US" sz="1200">
              <a:latin typeface="Arial" panose="020B0604020202020204" pitchFamily="34" charset="0"/>
              <a:cs typeface="Arial" panose="020B0604020202020204" pitchFamily="34" charset="0"/>
            </a:endParaRPr>
          </a:p>
        </p:txBody>
      </p:sp>
      <p:sp>
        <p:nvSpPr>
          <p:cNvPr id="11267" name="Rectangle 2">
            <a:extLst>
              <a:ext uri="{FF2B5EF4-FFF2-40B4-BE49-F238E27FC236}">
                <a16:creationId xmlns:a16="http://schemas.microsoft.com/office/drawing/2014/main" id="{F1D74C03-C4FC-43A0-B8E1-694D07E08D23}"/>
              </a:ext>
            </a:extLst>
          </p:cNvPr>
          <p:cNvSpPr>
            <a:spLocks noRot="1" noChangeArrowheads="1" noTextEdit="1"/>
          </p:cNvSpPr>
          <p:nvPr>
            <p:ph type="sldImg"/>
          </p:nvPr>
        </p:nvSpPr>
        <p:spPr>
          <a:ln/>
        </p:spPr>
      </p:sp>
      <p:sp>
        <p:nvSpPr>
          <p:cNvPr id="11268" name="Rectangle 3">
            <a:extLst>
              <a:ext uri="{FF2B5EF4-FFF2-40B4-BE49-F238E27FC236}">
                <a16:creationId xmlns:a16="http://schemas.microsoft.com/office/drawing/2014/main" id="{8B8378C0-7AB3-49EC-A920-15A9C5C382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108624FD-25A4-4D09-99D0-6F1BC6A6F6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4A3EF8A-B2C9-4619-B090-401EBCFCF59E}" type="slidenum">
              <a:rPr lang="en-US" altLang="en-US" sz="1200">
                <a:latin typeface="Arial" panose="020B0604020202020204" pitchFamily="34" charset="0"/>
                <a:cs typeface="Arial" panose="020B0604020202020204" pitchFamily="34" charset="0"/>
              </a:rPr>
              <a:pPr/>
              <a:t>47</a:t>
            </a:fld>
            <a:endParaRPr lang="en-US" altLang="en-US" sz="1200">
              <a:latin typeface="Arial" panose="020B0604020202020204" pitchFamily="34" charset="0"/>
              <a:cs typeface="Arial" panose="020B0604020202020204" pitchFamily="34" charset="0"/>
            </a:endParaRPr>
          </a:p>
        </p:txBody>
      </p:sp>
      <p:sp>
        <p:nvSpPr>
          <p:cNvPr id="92163" name="Rectangle 2">
            <a:extLst>
              <a:ext uri="{FF2B5EF4-FFF2-40B4-BE49-F238E27FC236}">
                <a16:creationId xmlns:a16="http://schemas.microsoft.com/office/drawing/2014/main" id="{C2212CEC-944D-4FCB-AB5D-AF4FF022176C}"/>
              </a:ext>
            </a:extLst>
          </p:cNvPr>
          <p:cNvSpPr>
            <a:spLocks noRot="1" noChangeArrowheads="1" noTextEdit="1"/>
          </p:cNvSpPr>
          <p:nvPr>
            <p:ph type="sldImg"/>
          </p:nvPr>
        </p:nvSpPr>
        <p:spPr>
          <a:ln/>
        </p:spPr>
      </p:sp>
      <p:sp>
        <p:nvSpPr>
          <p:cNvPr id="92164" name="Rectangle 3">
            <a:extLst>
              <a:ext uri="{FF2B5EF4-FFF2-40B4-BE49-F238E27FC236}">
                <a16:creationId xmlns:a16="http://schemas.microsoft.com/office/drawing/2014/main" id="{A7E52CEA-98FC-4BC4-A103-E01FD8575D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9D08ED41-6CCD-447D-B55F-5DD82DEF8F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A3B7460-8895-41E4-85AD-CAC2DE54B9C8}" type="slidenum">
              <a:rPr lang="en-US" altLang="en-US" sz="1200">
                <a:latin typeface="Arial" panose="020B0604020202020204" pitchFamily="34" charset="0"/>
                <a:cs typeface="Arial" panose="020B0604020202020204" pitchFamily="34" charset="0"/>
              </a:rPr>
              <a:pPr/>
              <a:t>48</a:t>
            </a:fld>
            <a:endParaRPr lang="en-US" altLang="en-US" sz="1200">
              <a:latin typeface="Arial" panose="020B0604020202020204" pitchFamily="34" charset="0"/>
              <a:cs typeface="Arial" panose="020B0604020202020204" pitchFamily="34" charset="0"/>
            </a:endParaRPr>
          </a:p>
        </p:txBody>
      </p:sp>
      <p:sp>
        <p:nvSpPr>
          <p:cNvPr id="94211" name="Rectangle 2">
            <a:extLst>
              <a:ext uri="{FF2B5EF4-FFF2-40B4-BE49-F238E27FC236}">
                <a16:creationId xmlns:a16="http://schemas.microsoft.com/office/drawing/2014/main" id="{AF766EAC-A48B-44AF-84F7-FAE79006DFE8}"/>
              </a:ext>
            </a:extLst>
          </p:cNvPr>
          <p:cNvSpPr>
            <a:spLocks noRot="1" noChangeArrowheads="1" noTextEdit="1"/>
          </p:cNvSpPr>
          <p:nvPr>
            <p:ph type="sldImg"/>
          </p:nvPr>
        </p:nvSpPr>
        <p:spPr>
          <a:ln/>
        </p:spPr>
      </p:sp>
      <p:sp>
        <p:nvSpPr>
          <p:cNvPr id="94212" name="Rectangle 3">
            <a:extLst>
              <a:ext uri="{FF2B5EF4-FFF2-40B4-BE49-F238E27FC236}">
                <a16:creationId xmlns:a16="http://schemas.microsoft.com/office/drawing/2014/main" id="{8C2378E1-3C08-457C-BFB3-68D176F356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B530D827-2652-48A1-984B-FE91CA280D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4CA8CD4-4F3C-44BB-9654-A5E7A967CF2D}" type="slidenum">
              <a:rPr lang="en-US" altLang="en-US" sz="1200">
                <a:latin typeface="Arial" panose="020B0604020202020204" pitchFamily="34" charset="0"/>
                <a:cs typeface="Arial" panose="020B0604020202020204" pitchFamily="34" charset="0"/>
              </a:rPr>
              <a:pPr/>
              <a:t>49</a:t>
            </a:fld>
            <a:endParaRPr lang="en-US" altLang="en-US" sz="1200">
              <a:latin typeface="Arial" panose="020B0604020202020204" pitchFamily="34" charset="0"/>
              <a:cs typeface="Arial" panose="020B0604020202020204" pitchFamily="34" charset="0"/>
            </a:endParaRPr>
          </a:p>
        </p:txBody>
      </p:sp>
      <p:sp>
        <p:nvSpPr>
          <p:cNvPr id="96259" name="Rectangle 2">
            <a:extLst>
              <a:ext uri="{FF2B5EF4-FFF2-40B4-BE49-F238E27FC236}">
                <a16:creationId xmlns:a16="http://schemas.microsoft.com/office/drawing/2014/main" id="{162BD01B-1529-41E6-B578-B41128CA28EC}"/>
              </a:ext>
            </a:extLst>
          </p:cNvPr>
          <p:cNvSpPr>
            <a:spLocks noRot="1" noChangeArrowheads="1" noTextEdit="1"/>
          </p:cNvSpPr>
          <p:nvPr>
            <p:ph type="sldImg"/>
          </p:nvPr>
        </p:nvSpPr>
        <p:spPr>
          <a:ln/>
        </p:spPr>
      </p:sp>
      <p:sp>
        <p:nvSpPr>
          <p:cNvPr id="96260" name="Rectangle 3">
            <a:extLst>
              <a:ext uri="{FF2B5EF4-FFF2-40B4-BE49-F238E27FC236}">
                <a16:creationId xmlns:a16="http://schemas.microsoft.com/office/drawing/2014/main" id="{63CF28CA-8673-4B57-A0DD-A2EEB6F310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164C5671-E035-4052-AE70-6331F67651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02AB7D0-1FCF-417D-8AB1-F65589EF163C}" type="slidenum">
              <a:rPr lang="en-US" altLang="en-US" sz="1200">
                <a:latin typeface="Arial" panose="020B0604020202020204" pitchFamily="34" charset="0"/>
                <a:cs typeface="Arial" panose="020B0604020202020204" pitchFamily="34" charset="0"/>
              </a:rPr>
              <a:pPr/>
              <a:t>50</a:t>
            </a:fld>
            <a:endParaRPr lang="en-US" altLang="en-US" sz="1200">
              <a:latin typeface="Arial" panose="020B0604020202020204" pitchFamily="34" charset="0"/>
              <a:cs typeface="Arial" panose="020B0604020202020204" pitchFamily="34" charset="0"/>
            </a:endParaRPr>
          </a:p>
        </p:txBody>
      </p:sp>
      <p:sp>
        <p:nvSpPr>
          <p:cNvPr id="98307" name="Rectangle 2">
            <a:extLst>
              <a:ext uri="{FF2B5EF4-FFF2-40B4-BE49-F238E27FC236}">
                <a16:creationId xmlns:a16="http://schemas.microsoft.com/office/drawing/2014/main" id="{FC2311F1-55D0-4B05-9601-75A5477B99BD}"/>
              </a:ext>
            </a:extLst>
          </p:cNvPr>
          <p:cNvSpPr>
            <a:spLocks noRot="1" noChangeArrowheads="1" noTextEdit="1"/>
          </p:cNvSpPr>
          <p:nvPr>
            <p:ph type="sldImg"/>
          </p:nvPr>
        </p:nvSpPr>
        <p:spPr>
          <a:ln/>
        </p:spPr>
      </p:sp>
      <p:sp>
        <p:nvSpPr>
          <p:cNvPr id="98308" name="Rectangle 3">
            <a:extLst>
              <a:ext uri="{FF2B5EF4-FFF2-40B4-BE49-F238E27FC236}">
                <a16:creationId xmlns:a16="http://schemas.microsoft.com/office/drawing/2014/main" id="{D3F99F15-CE06-4669-8A8C-35F7DB2A8B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7FD4B6C2-4EB7-4D0B-9A02-3CDA70C89F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F2EDC9B-7B85-46A9-BAC0-8468694368D8}" type="slidenum">
              <a:rPr lang="en-US" altLang="en-US" sz="1200">
                <a:latin typeface="Arial" panose="020B0604020202020204" pitchFamily="34" charset="0"/>
                <a:cs typeface="Arial" panose="020B0604020202020204" pitchFamily="34" charset="0"/>
              </a:rPr>
              <a:pPr/>
              <a:t>51</a:t>
            </a:fld>
            <a:endParaRPr lang="en-US" altLang="en-US" sz="1200">
              <a:latin typeface="Arial" panose="020B0604020202020204" pitchFamily="34" charset="0"/>
              <a:cs typeface="Arial" panose="020B0604020202020204" pitchFamily="34" charset="0"/>
            </a:endParaRPr>
          </a:p>
        </p:txBody>
      </p:sp>
      <p:sp>
        <p:nvSpPr>
          <p:cNvPr id="100355" name="Rectangle 2">
            <a:extLst>
              <a:ext uri="{FF2B5EF4-FFF2-40B4-BE49-F238E27FC236}">
                <a16:creationId xmlns:a16="http://schemas.microsoft.com/office/drawing/2014/main" id="{6BD2E3F1-AE9B-4CD7-824B-D37ADCDED488}"/>
              </a:ext>
            </a:extLst>
          </p:cNvPr>
          <p:cNvSpPr>
            <a:spLocks noRot="1" noChangeArrowheads="1" noTextEdit="1"/>
          </p:cNvSpPr>
          <p:nvPr>
            <p:ph type="sldImg"/>
          </p:nvPr>
        </p:nvSpPr>
        <p:spPr>
          <a:ln/>
        </p:spPr>
      </p:sp>
      <p:sp>
        <p:nvSpPr>
          <p:cNvPr id="100356" name="Rectangle 3">
            <a:extLst>
              <a:ext uri="{FF2B5EF4-FFF2-40B4-BE49-F238E27FC236}">
                <a16:creationId xmlns:a16="http://schemas.microsoft.com/office/drawing/2014/main" id="{939809AD-0BD3-4792-9361-FF9708E88B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C6B69FF0-0DF0-40B6-9F92-893824DA3B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F0D721E-FAD0-4957-A7D8-3FA666CC98E3}" type="slidenum">
              <a:rPr lang="en-US" altLang="en-US" sz="1200">
                <a:latin typeface="Arial" panose="020B0604020202020204" pitchFamily="34" charset="0"/>
                <a:cs typeface="Arial" panose="020B0604020202020204" pitchFamily="34" charset="0"/>
              </a:rPr>
              <a:pPr/>
              <a:t>52</a:t>
            </a:fld>
            <a:endParaRPr lang="en-US" altLang="en-US" sz="1200">
              <a:latin typeface="Arial" panose="020B0604020202020204" pitchFamily="34" charset="0"/>
              <a:cs typeface="Arial" panose="020B0604020202020204" pitchFamily="34" charset="0"/>
            </a:endParaRPr>
          </a:p>
        </p:txBody>
      </p:sp>
      <p:sp>
        <p:nvSpPr>
          <p:cNvPr id="102403" name="Rectangle 2">
            <a:extLst>
              <a:ext uri="{FF2B5EF4-FFF2-40B4-BE49-F238E27FC236}">
                <a16:creationId xmlns:a16="http://schemas.microsoft.com/office/drawing/2014/main" id="{FC702300-0AE0-4392-940F-E49DE0620A61}"/>
              </a:ext>
            </a:extLst>
          </p:cNvPr>
          <p:cNvSpPr>
            <a:spLocks noRot="1" noChangeArrowheads="1" noTextEdit="1"/>
          </p:cNvSpPr>
          <p:nvPr>
            <p:ph type="sldImg"/>
          </p:nvPr>
        </p:nvSpPr>
        <p:spPr>
          <a:ln/>
        </p:spPr>
      </p:sp>
      <p:sp>
        <p:nvSpPr>
          <p:cNvPr id="102404" name="Rectangle 3">
            <a:extLst>
              <a:ext uri="{FF2B5EF4-FFF2-40B4-BE49-F238E27FC236}">
                <a16:creationId xmlns:a16="http://schemas.microsoft.com/office/drawing/2014/main" id="{02791352-89E9-4331-8EC5-5C99D60CB8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D590EAEC-8F64-481D-BC46-1D93175A81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C6802AD-B776-4A45-9CD6-9C3BB25AF057}" type="slidenum">
              <a:rPr lang="en-US" altLang="en-US" sz="1200">
                <a:latin typeface="Arial" panose="020B0604020202020204" pitchFamily="34" charset="0"/>
                <a:cs typeface="Arial" panose="020B0604020202020204" pitchFamily="34" charset="0"/>
              </a:rPr>
              <a:pPr/>
              <a:t>53</a:t>
            </a:fld>
            <a:endParaRPr lang="en-US" altLang="en-US" sz="1200">
              <a:latin typeface="Arial" panose="020B0604020202020204" pitchFamily="34" charset="0"/>
              <a:cs typeface="Arial" panose="020B0604020202020204" pitchFamily="34" charset="0"/>
            </a:endParaRPr>
          </a:p>
        </p:txBody>
      </p:sp>
      <p:sp>
        <p:nvSpPr>
          <p:cNvPr id="104451" name="Rectangle 2">
            <a:extLst>
              <a:ext uri="{FF2B5EF4-FFF2-40B4-BE49-F238E27FC236}">
                <a16:creationId xmlns:a16="http://schemas.microsoft.com/office/drawing/2014/main" id="{A4CC0AEE-C4BD-4B7A-BF40-A6F5E0BE288B}"/>
              </a:ext>
            </a:extLst>
          </p:cNvPr>
          <p:cNvSpPr>
            <a:spLocks noRot="1" noChangeArrowheads="1" noTextEdit="1"/>
          </p:cNvSpPr>
          <p:nvPr>
            <p:ph type="sldImg"/>
          </p:nvPr>
        </p:nvSpPr>
        <p:spPr>
          <a:ln/>
        </p:spPr>
      </p:sp>
      <p:sp>
        <p:nvSpPr>
          <p:cNvPr id="104452" name="Rectangle 3">
            <a:extLst>
              <a:ext uri="{FF2B5EF4-FFF2-40B4-BE49-F238E27FC236}">
                <a16:creationId xmlns:a16="http://schemas.microsoft.com/office/drawing/2014/main" id="{0F20976C-F523-4F77-B3B3-5DB5910211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831B5B9A-A7C1-4BEA-8E59-8307FD593F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DB42F1C-5BA9-4498-BF5B-0C3B14CE1616}" type="slidenum">
              <a:rPr lang="en-US" altLang="en-US" sz="1200">
                <a:latin typeface="Arial" panose="020B0604020202020204" pitchFamily="34" charset="0"/>
                <a:cs typeface="Arial" panose="020B0604020202020204" pitchFamily="34" charset="0"/>
              </a:rPr>
              <a:pPr/>
              <a:t>54</a:t>
            </a:fld>
            <a:endParaRPr lang="en-US" altLang="en-US" sz="1200">
              <a:latin typeface="Arial" panose="020B0604020202020204" pitchFamily="34" charset="0"/>
              <a:cs typeface="Arial" panose="020B0604020202020204" pitchFamily="34" charset="0"/>
            </a:endParaRPr>
          </a:p>
        </p:txBody>
      </p:sp>
      <p:sp>
        <p:nvSpPr>
          <p:cNvPr id="106499" name="Rectangle 2">
            <a:extLst>
              <a:ext uri="{FF2B5EF4-FFF2-40B4-BE49-F238E27FC236}">
                <a16:creationId xmlns:a16="http://schemas.microsoft.com/office/drawing/2014/main" id="{AAFFDC28-27E8-4366-BF12-48066CF29A3E}"/>
              </a:ext>
            </a:extLst>
          </p:cNvPr>
          <p:cNvSpPr>
            <a:spLocks noRot="1" noChangeArrowheads="1" noTextEdit="1"/>
          </p:cNvSpPr>
          <p:nvPr>
            <p:ph type="sldImg"/>
          </p:nvPr>
        </p:nvSpPr>
        <p:spPr>
          <a:ln/>
        </p:spPr>
      </p:sp>
      <p:sp>
        <p:nvSpPr>
          <p:cNvPr id="106500" name="Rectangle 3">
            <a:extLst>
              <a:ext uri="{FF2B5EF4-FFF2-40B4-BE49-F238E27FC236}">
                <a16:creationId xmlns:a16="http://schemas.microsoft.com/office/drawing/2014/main" id="{BB072076-EC3B-4545-807D-B331D80E77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1A903DC9-21CC-461C-B873-96AFB7B217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29CBC32-1E16-4A14-8559-34B2DE82161C}" type="slidenum">
              <a:rPr lang="en-US" altLang="en-US" sz="1200">
                <a:latin typeface="Arial" panose="020B0604020202020204" pitchFamily="34" charset="0"/>
                <a:cs typeface="Arial" panose="020B0604020202020204" pitchFamily="34" charset="0"/>
              </a:rPr>
              <a:pPr/>
              <a:t>55</a:t>
            </a:fld>
            <a:endParaRPr lang="en-US" altLang="en-US" sz="1200">
              <a:latin typeface="Arial" panose="020B0604020202020204" pitchFamily="34" charset="0"/>
              <a:cs typeface="Arial" panose="020B0604020202020204" pitchFamily="34" charset="0"/>
            </a:endParaRPr>
          </a:p>
        </p:txBody>
      </p:sp>
      <p:sp>
        <p:nvSpPr>
          <p:cNvPr id="108547" name="Rectangle 2">
            <a:extLst>
              <a:ext uri="{FF2B5EF4-FFF2-40B4-BE49-F238E27FC236}">
                <a16:creationId xmlns:a16="http://schemas.microsoft.com/office/drawing/2014/main" id="{190840F5-07E5-4C37-A4AC-E4F95FEDD9BE}"/>
              </a:ext>
            </a:extLst>
          </p:cNvPr>
          <p:cNvSpPr>
            <a:spLocks noRot="1" noChangeArrowheads="1" noTextEdit="1"/>
          </p:cNvSpPr>
          <p:nvPr>
            <p:ph type="sldImg"/>
          </p:nvPr>
        </p:nvSpPr>
        <p:spPr>
          <a:ln/>
        </p:spPr>
      </p:sp>
      <p:sp>
        <p:nvSpPr>
          <p:cNvPr id="108548" name="Rectangle 3">
            <a:extLst>
              <a:ext uri="{FF2B5EF4-FFF2-40B4-BE49-F238E27FC236}">
                <a16:creationId xmlns:a16="http://schemas.microsoft.com/office/drawing/2014/main" id="{F779DD6F-939B-436C-8777-5C1D679614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DE589391-F1A3-41B1-91F7-E0E0EE57FA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205AB61-F0F8-4034-AEF9-CCB199744332}" type="slidenum">
              <a:rPr lang="en-US" altLang="en-US" sz="1200">
                <a:latin typeface="Arial" panose="020B0604020202020204" pitchFamily="34" charset="0"/>
                <a:cs typeface="Arial" panose="020B0604020202020204" pitchFamily="34" charset="0"/>
              </a:rPr>
              <a:pPr/>
              <a:t>56</a:t>
            </a:fld>
            <a:endParaRPr lang="en-US" altLang="en-US" sz="1200">
              <a:latin typeface="Arial" panose="020B0604020202020204" pitchFamily="34" charset="0"/>
              <a:cs typeface="Arial" panose="020B0604020202020204" pitchFamily="34" charset="0"/>
            </a:endParaRPr>
          </a:p>
        </p:txBody>
      </p:sp>
      <p:sp>
        <p:nvSpPr>
          <p:cNvPr id="110595" name="Rectangle 2">
            <a:extLst>
              <a:ext uri="{FF2B5EF4-FFF2-40B4-BE49-F238E27FC236}">
                <a16:creationId xmlns:a16="http://schemas.microsoft.com/office/drawing/2014/main" id="{2B2A5BC1-FA69-4538-8D80-75CB18CCE50C}"/>
              </a:ext>
            </a:extLst>
          </p:cNvPr>
          <p:cNvSpPr>
            <a:spLocks noRot="1" noChangeArrowheads="1" noTextEdit="1"/>
          </p:cNvSpPr>
          <p:nvPr>
            <p:ph type="sldImg"/>
          </p:nvPr>
        </p:nvSpPr>
        <p:spPr>
          <a:ln/>
        </p:spPr>
      </p:sp>
      <p:sp>
        <p:nvSpPr>
          <p:cNvPr id="110596" name="Rectangle 3">
            <a:extLst>
              <a:ext uri="{FF2B5EF4-FFF2-40B4-BE49-F238E27FC236}">
                <a16:creationId xmlns:a16="http://schemas.microsoft.com/office/drawing/2014/main" id="{2B819E40-569A-43E8-963C-9CD47CDD28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96C284BE-B3FB-4F94-B186-07B968B8D0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7FBA0AC-5A4A-427D-818B-68EE12186AF1}" type="slidenum">
              <a:rPr lang="en-US" altLang="en-US" sz="1200">
                <a:latin typeface="Arial" panose="020B0604020202020204" pitchFamily="34" charset="0"/>
                <a:cs typeface="Arial" panose="020B0604020202020204" pitchFamily="34" charset="0"/>
              </a:rPr>
              <a:pPr/>
              <a:t>5</a:t>
            </a:fld>
            <a:endParaRPr lang="en-US" altLang="en-US" sz="1200">
              <a:latin typeface="Arial" panose="020B0604020202020204" pitchFamily="34" charset="0"/>
              <a:cs typeface="Arial" panose="020B0604020202020204" pitchFamily="34" charset="0"/>
            </a:endParaRPr>
          </a:p>
        </p:txBody>
      </p:sp>
      <p:sp>
        <p:nvSpPr>
          <p:cNvPr id="13315" name="Rectangle 2">
            <a:extLst>
              <a:ext uri="{FF2B5EF4-FFF2-40B4-BE49-F238E27FC236}">
                <a16:creationId xmlns:a16="http://schemas.microsoft.com/office/drawing/2014/main" id="{5B027389-D3CE-4B04-9A69-615CAD29F707}"/>
              </a:ext>
            </a:extLst>
          </p:cNvPr>
          <p:cNvSpPr>
            <a:spLocks noRot="1" noChangeArrowheads="1" noTextEdit="1"/>
          </p:cNvSpPr>
          <p:nvPr>
            <p:ph type="sldImg"/>
          </p:nvPr>
        </p:nvSpPr>
        <p:spPr>
          <a:ln/>
        </p:spPr>
      </p:sp>
      <p:sp>
        <p:nvSpPr>
          <p:cNvPr id="13316" name="Rectangle 3">
            <a:extLst>
              <a:ext uri="{FF2B5EF4-FFF2-40B4-BE49-F238E27FC236}">
                <a16:creationId xmlns:a16="http://schemas.microsoft.com/office/drawing/2014/main" id="{DB4A58FE-E918-4EDA-8507-384BCE98DE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80BC80B5-3DCA-4A80-ADAA-19FFFD77AC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8FE7793-0BD0-4C58-893E-44D64213358C}" type="slidenum">
              <a:rPr lang="en-US" altLang="en-US" sz="1200">
                <a:latin typeface="Arial" panose="020B0604020202020204" pitchFamily="34" charset="0"/>
                <a:cs typeface="Arial" panose="020B0604020202020204" pitchFamily="34" charset="0"/>
              </a:rPr>
              <a:pPr/>
              <a:t>57</a:t>
            </a:fld>
            <a:endParaRPr lang="en-US" altLang="en-US" sz="1200">
              <a:latin typeface="Arial" panose="020B0604020202020204" pitchFamily="34" charset="0"/>
              <a:cs typeface="Arial" panose="020B0604020202020204" pitchFamily="34" charset="0"/>
            </a:endParaRPr>
          </a:p>
        </p:txBody>
      </p:sp>
      <p:sp>
        <p:nvSpPr>
          <p:cNvPr id="112643" name="Rectangle 2">
            <a:extLst>
              <a:ext uri="{FF2B5EF4-FFF2-40B4-BE49-F238E27FC236}">
                <a16:creationId xmlns:a16="http://schemas.microsoft.com/office/drawing/2014/main" id="{63B9EA0A-4BC5-44D0-99E9-2451AE87D326}"/>
              </a:ext>
            </a:extLst>
          </p:cNvPr>
          <p:cNvSpPr>
            <a:spLocks noRot="1" noChangeArrowheads="1" noTextEdit="1"/>
          </p:cNvSpPr>
          <p:nvPr>
            <p:ph type="sldImg"/>
          </p:nvPr>
        </p:nvSpPr>
        <p:spPr>
          <a:ln/>
        </p:spPr>
      </p:sp>
      <p:sp>
        <p:nvSpPr>
          <p:cNvPr id="112644" name="Rectangle 3">
            <a:extLst>
              <a:ext uri="{FF2B5EF4-FFF2-40B4-BE49-F238E27FC236}">
                <a16:creationId xmlns:a16="http://schemas.microsoft.com/office/drawing/2014/main" id="{ECB3F5B9-D86E-4D71-BF6A-E8BD61853A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99FB7DBB-6824-4936-9A84-D7D8DF1A58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837E765-7BF6-4C6C-9050-4C023B31E037}" type="slidenum">
              <a:rPr lang="en-US" altLang="en-US" sz="1200">
                <a:latin typeface="Arial" panose="020B0604020202020204" pitchFamily="34" charset="0"/>
                <a:cs typeface="Arial" panose="020B0604020202020204" pitchFamily="34" charset="0"/>
              </a:rPr>
              <a:pPr/>
              <a:t>58</a:t>
            </a:fld>
            <a:endParaRPr lang="en-US" altLang="en-US" sz="1200">
              <a:latin typeface="Arial" panose="020B0604020202020204" pitchFamily="34" charset="0"/>
              <a:cs typeface="Arial" panose="020B0604020202020204" pitchFamily="34" charset="0"/>
            </a:endParaRPr>
          </a:p>
        </p:txBody>
      </p:sp>
      <p:sp>
        <p:nvSpPr>
          <p:cNvPr id="114691" name="Rectangle 2">
            <a:extLst>
              <a:ext uri="{FF2B5EF4-FFF2-40B4-BE49-F238E27FC236}">
                <a16:creationId xmlns:a16="http://schemas.microsoft.com/office/drawing/2014/main" id="{C4C3FA78-E160-43FF-AFCB-B0A49B46E761}"/>
              </a:ext>
            </a:extLst>
          </p:cNvPr>
          <p:cNvSpPr>
            <a:spLocks noRot="1" noChangeArrowheads="1" noTextEdit="1"/>
          </p:cNvSpPr>
          <p:nvPr>
            <p:ph type="sldImg"/>
          </p:nvPr>
        </p:nvSpPr>
        <p:spPr>
          <a:ln/>
        </p:spPr>
      </p:sp>
      <p:sp>
        <p:nvSpPr>
          <p:cNvPr id="114692" name="Rectangle 3">
            <a:extLst>
              <a:ext uri="{FF2B5EF4-FFF2-40B4-BE49-F238E27FC236}">
                <a16:creationId xmlns:a16="http://schemas.microsoft.com/office/drawing/2014/main" id="{62F77D94-62BE-467A-8C79-69C8A5CE12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7EB3E805-F2DA-4DE6-B251-1A5130FBE8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FBE97D5-2975-4212-A0F5-4D3CE0EA0F63}" type="slidenum">
              <a:rPr lang="en-US" altLang="en-US" sz="1200">
                <a:latin typeface="Arial" panose="020B0604020202020204" pitchFamily="34" charset="0"/>
                <a:cs typeface="Arial" panose="020B0604020202020204" pitchFamily="34" charset="0"/>
              </a:rPr>
              <a:pPr/>
              <a:t>59</a:t>
            </a:fld>
            <a:endParaRPr lang="en-US" altLang="en-US" sz="1200">
              <a:latin typeface="Arial" panose="020B0604020202020204" pitchFamily="34" charset="0"/>
              <a:cs typeface="Arial" panose="020B0604020202020204" pitchFamily="34" charset="0"/>
            </a:endParaRPr>
          </a:p>
        </p:txBody>
      </p:sp>
      <p:sp>
        <p:nvSpPr>
          <p:cNvPr id="116739" name="Rectangle 2">
            <a:extLst>
              <a:ext uri="{FF2B5EF4-FFF2-40B4-BE49-F238E27FC236}">
                <a16:creationId xmlns:a16="http://schemas.microsoft.com/office/drawing/2014/main" id="{BD13F53D-C110-4D61-8392-9948F28B78F5}"/>
              </a:ext>
            </a:extLst>
          </p:cNvPr>
          <p:cNvSpPr>
            <a:spLocks noRot="1" noChangeArrowheads="1" noTextEdit="1"/>
          </p:cNvSpPr>
          <p:nvPr>
            <p:ph type="sldImg"/>
          </p:nvPr>
        </p:nvSpPr>
        <p:spPr>
          <a:ln/>
        </p:spPr>
      </p:sp>
      <p:sp>
        <p:nvSpPr>
          <p:cNvPr id="116740" name="Rectangle 3">
            <a:extLst>
              <a:ext uri="{FF2B5EF4-FFF2-40B4-BE49-F238E27FC236}">
                <a16:creationId xmlns:a16="http://schemas.microsoft.com/office/drawing/2014/main" id="{9E4D6CC5-B7F1-4AB4-8EBA-8833F89300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A6C8098E-493D-4778-825D-6183A2E7AC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14F3165-1632-45A4-94E3-C15C3A3A4805}" type="slidenum">
              <a:rPr lang="en-US" altLang="en-US" sz="1200">
                <a:latin typeface="Arial" panose="020B0604020202020204" pitchFamily="34" charset="0"/>
                <a:cs typeface="Arial" panose="020B0604020202020204" pitchFamily="34" charset="0"/>
              </a:rPr>
              <a:pPr/>
              <a:t>60</a:t>
            </a:fld>
            <a:endParaRPr lang="en-US" altLang="en-US" sz="1200">
              <a:latin typeface="Arial" panose="020B0604020202020204" pitchFamily="34" charset="0"/>
              <a:cs typeface="Arial" panose="020B0604020202020204" pitchFamily="34" charset="0"/>
            </a:endParaRPr>
          </a:p>
        </p:txBody>
      </p:sp>
      <p:sp>
        <p:nvSpPr>
          <p:cNvPr id="118787" name="Rectangle 2">
            <a:extLst>
              <a:ext uri="{FF2B5EF4-FFF2-40B4-BE49-F238E27FC236}">
                <a16:creationId xmlns:a16="http://schemas.microsoft.com/office/drawing/2014/main" id="{6CF649A0-474F-45D7-BFF4-6C86D88B6ADF}"/>
              </a:ext>
            </a:extLst>
          </p:cNvPr>
          <p:cNvSpPr>
            <a:spLocks noRot="1" noChangeArrowheads="1" noTextEdit="1"/>
          </p:cNvSpPr>
          <p:nvPr>
            <p:ph type="sldImg"/>
          </p:nvPr>
        </p:nvSpPr>
        <p:spPr>
          <a:ln/>
        </p:spPr>
      </p:sp>
      <p:sp>
        <p:nvSpPr>
          <p:cNvPr id="118788" name="Rectangle 3">
            <a:extLst>
              <a:ext uri="{FF2B5EF4-FFF2-40B4-BE49-F238E27FC236}">
                <a16:creationId xmlns:a16="http://schemas.microsoft.com/office/drawing/2014/main" id="{A350E6CC-988A-4DB2-A3F5-8CCED84F51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CFA3ABBB-6A2A-4E1C-9CE7-08CC6C22CA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8D6672B-D6C1-4A2B-9493-6A7058509696}" type="slidenum">
              <a:rPr lang="en-US" altLang="en-US" sz="1200">
                <a:latin typeface="Arial" panose="020B0604020202020204" pitchFamily="34" charset="0"/>
                <a:cs typeface="Arial" panose="020B0604020202020204" pitchFamily="34" charset="0"/>
              </a:rPr>
              <a:pPr/>
              <a:t>61</a:t>
            </a:fld>
            <a:endParaRPr lang="en-US" altLang="en-US" sz="1200">
              <a:latin typeface="Arial" panose="020B0604020202020204" pitchFamily="34" charset="0"/>
              <a:cs typeface="Arial" panose="020B0604020202020204" pitchFamily="34" charset="0"/>
            </a:endParaRPr>
          </a:p>
        </p:txBody>
      </p:sp>
      <p:sp>
        <p:nvSpPr>
          <p:cNvPr id="120835" name="Rectangle 2">
            <a:extLst>
              <a:ext uri="{FF2B5EF4-FFF2-40B4-BE49-F238E27FC236}">
                <a16:creationId xmlns:a16="http://schemas.microsoft.com/office/drawing/2014/main" id="{30AD77AE-B1F5-4048-9E4D-F2AF4C208D85}"/>
              </a:ext>
            </a:extLst>
          </p:cNvPr>
          <p:cNvSpPr>
            <a:spLocks noRot="1" noChangeArrowheads="1" noTextEdit="1"/>
          </p:cNvSpPr>
          <p:nvPr>
            <p:ph type="sldImg"/>
          </p:nvPr>
        </p:nvSpPr>
        <p:spPr>
          <a:ln/>
        </p:spPr>
      </p:sp>
      <p:sp>
        <p:nvSpPr>
          <p:cNvPr id="120836" name="Rectangle 3">
            <a:extLst>
              <a:ext uri="{FF2B5EF4-FFF2-40B4-BE49-F238E27FC236}">
                <a16:creationId xmlns:a16="http://schemas.microsoft.com/office/drawing/2014/main" id="{6391E9D4-6E53-4301-A6AC-31F26D1E5E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35A6287D-E034-48DC-95A9-CE6FEB5034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9FFA566-D98F-4C1D-A4F3-E6617AF8E2E6}" type="slidenum">
              <a:rPr lang="en-US" altLang="en-US" sz="1200">
                <a:latin typeface="Arial" panose="020B0604020202020204" pitchFamily="34" charset="0"/>
                <a:cs typeface="Arial" panose="020B0604020202020204" pitchFamily="34" charset="0"/>
              </a:rPr>
              <a:pPr/>
              <a:t>62</a:t>
            </a:fld>
            <a:endParaRPr lang="en-US" altLang="en-US" sz="1200">
              <a:latin typeface="Arial" panose="020B0604020202020204" pitchFamily="34" charset="0"/>
              <a:cs typeface="Arial" panose="020B0604020202020204" pitchFamily="34" charset="0"/>
            </a:endParaRPr>
          </a:p>
        </p:txBody>
      </p:sp>
      <p:sp>
        <p:nvSpPr>
          <p:cNvPr id="122883" name="Rectangle 2">
            <a:extLst>
              <a:ext uri="{FF2B5EF4-FFF2-40B4-BE49-F238E27FC236}">
                <a16:creationId xmlns:a16="http://schemas.microsoft.com/office/drawing/2014/main" id="{EA2F8772-AD84-46B7-A475-94A4893B34AF}"/>
              </a:ext>
            </a:extLst>
          </p:cNvPr>
          <p:cNvSpPr>
            <a:spLocks noRot="1" noChangeArrowheads="1" noTextEdit="1"/>
          </p:cNvSpPr>
          <p:nvPr>
            <p:ph type="sldImg"/>
          </p:nvPr>
        </p:nvSpPr>
        <p:spPr>
          <a:ln/>
        </p:spPr>
      </p:sp>
      <p:sp>
        <p:nvSpPr>
          <p:cNvPr id="122884" name="Rectangle 3">
            <a:extLst>
              <a:ext uri="{FF2B5EF4-FFF2-40B4-BE49-F238E27FC236}">
                <a16:creationId xmlns:a16="http://schemas.microsoft.com/office/drawing/2014/main" id="{DAAB9EB7-8216-47F9-9949-54EE4F1B8E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841B59F6-6A82-4025-ACA9-7F75BD1AEB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46327C4-BF5B-4703-A331-5403415A00CE}" type="slidenum">
              <a:rPr lang="en-US" altLang="en-US" sz="1200">
                <a:latin typeface="Arial" panose="020B0604020202020204" pitchFamily="34" charset="0"/>
                <a:cs typeface="Arial" panose="020B0604020202020204" pitchFamily="34" charset="0"/>
              </a:rPr>
              <a:pPr/>
              <a:t>63</a:t>
            </a:fld>
            <a:endParaRPr lang="en-US" altLang="en-US" sz="1200">
              <a:latin typeface="Arial" panose="020B0604020202020204" pitchFamily="34" charset="0"/>
              <a:cs typeface="Arial" panose="020B0604020202020204" pitchFamily="34" charset="0"/>
            </a:endParaRPr>
          </a:p>
        </p:txBody>
      </p:sp>
      <p:sp>
        <p:nvSpPr>
          <p:cNvPr id="124931" name="Rectangle 2">
            <a:extLst>
              <a:ext uri="{FF2B5EF4-FFF2-40B4-BE49-F238E27FC236}">
                <a16:creationId xmlns:a16="http://schemas.microsoft.com/office/drawing/2014/main" id="{469F8BB4-22DA-451B-B9CD-191DB51B6B0E}"/>
              </a:ext>
            </a:extLst>
          </p:cNvPr>
          <p:cNvSpPr>
            <a:spLocks noRot="1" noChangeArrowheads="1" noTextEdit="1"/>
          </p:cNvSpPr>
          <p:nvPr>
            <p:ph type="sldImg"/>
          </p:nvPr>
        </p:nvSpPr>
        <p:spPr>
          <a:ln/>
        </p:spPr>
      </p:sp>
      <p:sp>
        <p:nvSpPr>
          <p:cNvPr id="124932" name="Rectangle 3">
            <a:extLst>
              <a:ext uri="{FF2B5EF4-FFF2-40B4-BE49-F238E27FC236}">
                <a16:creationId xmlns:a16="http://schemas.microsoft.com/office/drawing/2014/main" id="{2163169C-FDE3-4DFF-9D2F-18C1806032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19ECF7EE-F104-4C3A-BE00-4B095B64AD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68C0C6E-735D-4FA1-8C56-60AD4B3F2E20}" type="slidenum">
              <a:rPr lang="en-US" altLang="en-US" sz="1200">
                <a:latin typeface="Arial" panose="020B0604020202020204" pitchFamily="34" charset="0"/>
                <a:cs typeface="Arial" panose="020B0604020202020204" pitchFamily="34" charset="0"/>
              </a:rPr>
              <a:pPr/>
              <a:t>64</a:t>
            </a:fld>
            <a:endParaRPr lang="en-US" altLang="en-US" sz="1200">
              <a:latin typeface="Arial" panose="020B0604020202020204" pitchFamily="34" charset="0"/>
              <a:cs typeface="Arial" panose="020B0604020202020204" pitchFamily="34" charset="0"/>
            </a:endParaRPr>
          </a:p>
        </p:txBody>
      </p:sp>
      <p:sp>
        <p:nvSpPr>
          <p:cNvPr id="126979" name="Rectangle 2">
            <a:extLst>
              <a:ext uri="{FF2B5EF4-FFF2-40B4-BE49-F238E27FC236}">
                <a16:creationId xmlns:a16="http://schemas.microsoft.com/office/drawing/2014/main" id="{CFA3C94B-7553-4F81-8848-62218CA8A9BE}"/>
              </a:ext>
            </a:extLst>
          </p:cNvPr>
          <p:cNvSpPr>
            <a:spLocks noRot="1" noChangeArrowheads="1" noTextEdit="1"/>
          </p:cNvSpPr>
          <p:nvPr>
            <p:ph type="sldImg"/>
          </p:nvPr>
        </p:nvSpPr>
        <p:spPr>
          <a:ln/>
        </p:spPr>
      </p:sp>
      <p:sp>
        <p:nvSpPr>
          <p:cNvPr id="126980" name="Rectangle 3">
            <a:extLst>
              <a:ext uri="{FF2B5EF4-FFF2-40B4-BE49-F238E27FC236}">
                <a16:creationId xmlns:a16="http://schemas.microsoft.com/office/drawing/2014/main" id="{A515F689-F801-4027-932E-639855DB6B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141D6CBF-4C72-4BE2-AEE1-9306983010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6E50BFC-AD40-4885-86E3-A6E3D93FF35A}" type="slidenum">
              <a:rPr lang="en-US" altLang="en-US" sz="1200">
                <a:latin typeface="Arial" panose="020B0604020202020204" pitchFamily="34" charset="0"/>
                <a:cs typeface="Arial" panose="020B0604020202020204" pitchFamily="34" charset="0"/>
              </a:rPr>
              <a:pPr/>
              <a:t>65</a:t>
            </a:fld>
            <a:endParaRPr lang="en-US" altLang="en-US" sz="1200">
              <a:latin typeface="Arial" panose="020B0604020202020204" pitchFamily="34" charset="0"/>
              <a:cs typeface="Arial" panose="020B0604020202020204" pitchFamily="34" charset="0"/>
            </a:endParaRPr>
          </a:p>
        </p:txBody>
      </p:sp>
      <p:sp>
        <p:nvSpPr>
          <p:cNvPr id="129027" name="Rectangle 2">
            <a:extLst>
              <a:ext uri="{FF2B5EF4-FFF2-40B4-BE49-F238E27FC236}">
                <a16:creationId xmlns:a16="http://schemas.microsoft.com/office/drawing/2014/main" id="{9986C95E-A1C4-415C-9EE9-C71142CD33C6}"/>
              </a:ext>
            </a:extLst>
          </p:cNvPr>
          <p:cNvSpPr>
            <a:spLocks noRot="1" noChangeArrowheads="1" noTextEdit="1"/>
          </p:cNvSpPr>
          <p:nvPr>
            <p:ph type="sldImg"/>
          </p:nvPr>
        </p:nvSpPr>
        <p:spPr>
          <a:ln/>
        </p:spPr>
      </p:sp>
      <p:sp>
        <p:nvSpPr>
          <p:cNvPr id="129028" name="Rectangle 3">
            <a:extLst>
              <a:ext uri="{FF2B5EF4-FFF2-40B4-BE49-F238E27FC236}">
                <a16:creationId xmlns:a16="http://schemas.microsoft.com/office/drawing/2014/main" id="{495F5BC0-17EA-462F-8073-FC58E58ADB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46E26FA8-A3E3-4DDD-A2A5-5811557BA1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54586B8-A888-434D-9CAD-46736BB098F9}" type="slidenum">
              <a:rPr lang="en-US" altLang="en-US" sz="1200">
                <a:latin typeface="Arial" panose="020B0604020202020204" pitchFamily="34" charset="0"/>
                <a:cs typeface="Arial" panose="020B0604020202020204" pitchFamily="34" charset="0"/>
              </a:rPr>
              <a:pPr/>
              <a:t>66</a:t>
            </a:fld>
            <a:endParaRPr lang="en-US" altLang="en-US" sz="1200">
              <a:latin typeface="Arial" panose="020B0604020202020204" pitchFamily="34" charset="0"/>
              <a:cs typeface="Arial" panose="020B0604020202020204" pitchFamily="34" charset="0"/>
            </a:endParaRPr>
          </a:p>
        </p:txBody>
      </p:sp>
      <p:sp>
        <p:nvSpPr>
          <p:cNvPr id="131075" name="Rectangle 2">
            <a:extLst>
              <a:ext uri="{FF2B5EF4-FFF2-40B4-BE49-F238E27FC236}">
                <a16:creationId xmlns:a16="http://schemas.microsoft.com/office/drawing/2014/main" id="{02B9E1D6-6A68-4C25-BC89-C5F13EE2200E}"/>
              </a:ext>
            </a:extLst>
          </p:cNvPr>
          <p:cNvSpPr>
            <a:spLocks noRot="1" noChangeArrowheads="1" noTextEdit="1"/>
          </p:cNvSpPr>
          <p:nvPr>
            <p:ph type="sldImg"/>
          </p:nvPr>
        </p:nvSpPr>
        <p:spPr>
          <a:ln/>
        </p:spPr>
      </p:sp>
      <p:sp>
        <p:nvSpPr>
          <p:cNvPr id="131076" name="Rectangle 3">
            <a:extLst>
              <a:ext uri="{FF2B5EF4-FFF2-40B4-BE49-F238E27FC236}">
                <a16:creationId xmlns:a16="http://schemas.microsoft.com/office/drawing/2014/main" id="{270DB81B-5AE3-425D-91E7-CB3620F648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6E25E9E-E5BA-474A-A451-1291A7A14E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B888D19-F6CD-4E5E-808C-31FD48C0D39E}" type="slidenum">
              <a:rPr lang="en-US" altLang="en-US" sz="1200">
                <a:latin typeface="Arial" panose="020B0604020202020204" pitchFamily="34" charset="0"/>
                <a:cs typeface="Arial" panose="020B0604020202020204" pitchFamily="34" charset="0"/>
              </a:rPr>
              <a:pPr/>
              <a:t>6</a:t>
            </a:fld>
            <a:endParaRPr lang="en-US" altLang="en-US" sz="1200">
              <a:latin typeface="Arial" panose="020B0604020202020204" pitchFamily="34" charset="0"/>
              <a:cs typeface="Arial" panose="020B0604020202020204" pitchFamily="34" charset="0"/>
            </a:endParaRPr>
          </a:p>
        </p:txBody>
      </p:sp>
      <p:sp>
        <p:nvSpPr>
          <p:cNvPr id="15363" name="Rectangle 2">
            <a:extLst>
              <a:ext uri="{FF2B5EF4-FFF2-40B4-BE49-F238E27FC236}">
                <a16:creationId xmlns:a16="http://schemas.microsoft.com/office/drawing/2014/main" id="{92F01BF5-3F73-4433-8F8E-BAA569B63DEF}"/>
              </a:ext>
            </a:extLst>
          </p:cNvPr>
          <p:cNvSpPr>
            <a:spLocks noRot="1" noChangeArrowheads="1" noTextEdit="1"/>
          </p:cNvSpPr>
          <p:nvPr>
            <p:ph type="sldImg"/>
          </p:nvPr>
        </p:nvSpPr>
        <p:spPr>
          <a:ln/>
        </p:spPr>
      </p:sp>
      <p:sp>
        <p:nvSpPr>
          <p:cNvPr id="15364" name="Rectangle 3">
            <a:extLst>
              <a:ext uri="{FF2B5EF4-FFF2-40B4-BE49-F238E27FC236}">
                <a16:creationId xmlns:a16="http://schemas.microsoft.com/office/drawing/2014/main" id="{DCB876E8-407A-48AF-8B7D-944D9CB9ED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E941D5C3-B42C-4C63-BE70-1263D8A672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56326CE-FF83-425C-8B9A-B001CEF09288}" type="slidenum">
              <a:rPr lang="en-US" altLang="en-US" sz="1200">
                <a:latin typeface="Arial" panose="020B0604020202020204" pitchFamily="34" charset="0"/>
                <a:cs typeface="Arial" panose="020B0604020202020204" pitchFamily="34" charset="0"/>
              </a:rPr>
              <a:pPr/>
              <a:t>67</a:t>
            </a:fld>
            <a:endParaRPr lang="en-US" altLang="en-US" sz="1200">
              <a:latin typeface="Arial" panose="020B0604020202020204" pitchFamily="34" charset="0"/>
              <a:cs typeface="Arial" panose="020B0604020202020204" pitchFamily="34" charset="0"/>
            </a:endParaRPr>
          </a:p>
        </p:txBody>
      </p:sp>
      <p:sp>
        <p:nvSpPr>
          <p:cNvPr id="133123" name="Rectangle 2">
            <a:extLst>
              <a:ext uri="{FF2B5EF4-FFF2-40B4-BE49-F238E27FC236}">
                <a16:creationId xmlns:a16="http://schemas.microsoft.com/office/drawing/2014/main" id="{2F805019-7FFF-4078-BF2C-2EF0104FB7BE}"/>
              </a:ext>
            </a:extLst>
          </p:cNvPr>
          <p:cNvSpPr>
            <a:spLocks noRot="1" noChangeArrowheads="1" noTextEdit="1"/>
          </p:cNvSpPr>
          <p:nvPr>
            <p:ph type="sldImg"/>
          </p:nvPr>
        </p:nvSpPr>
        <p:spPr>
          <a:ln/>
        </p:spPr>
      </p:sp>
      <p:sp>
        <p:nvSpPr>
          <p:cNvPr id="133124" name="Rectangle 3">
            <a:extLst>
              <a:ext uri="{FF2B5EF4-FFF2-40B4-BE49-F238E27FC236}">
                <a16:creationId xmlns:a16="http://schemas.microsoft.com/office/drawing/2014/main" id="{F84562C6-62D3-457E-A7F2-C134E199D6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42003901-B0A7-4655-A21E-2DAF44B8B5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D80E67A-76F1-4895-A7F8-D82F842AEFF5}" type="slidenum">
              <a:rPr lang="en-US" altLang="en-US" sz="1200">
                <a:latin typeface="Arial" panose="020B0604020202020204" pitchFamily="34" charset="0"/>
                <a:cs typeface="Arial" panose="020B0604020202020204" pitchFamily="34" charset="0"/>
              </a:rPr>
              <a:pPr/>
              <a:t>68</a:t>
            </a:fld>
            <a:endParaRPr lang="en-US" altLang="en-US" sz="1200">
              <a:latin typeface="Arial" panose="020B0604020202020204" pitchFamily="34" charset="0"/>
              <a:cs typeface="Arial" panose="020B0604020202020204" pitchFamily="34" charset="0"/>
            </a:endParaRPr>
          </a:p>
        </p:txBody>
      </p:sp>
      <p:sp>
        <p:nvSpPr>
          <p:cNvPr id="135171" name="Rectangle 2">
            <a:extLst>
              <a:ext uri="{FF2B5EF4-FFF2-40B4-BE49-F238E27FC236}">
                <a16:creationId xmlns:a16="http://schemas.microsoft.com/office/drawing/2014/main" id="{D5E998A6-D9AF-437A-99B0-CFC6B63F0EB8}"/>
              </a:ext>
            </a:extLst>
          </p:cNvPr>
          <p:cNvSpPr>
            <a:spLocks noRot="1" noChangeArrowheads="1" noTextEdit="1"/>
          </p:cNvSpPr>
          <p:nvPr>
            <p:ph type="sldImg"/>
          </p:nvPr>
        </p:nvSpPr>
        <p:spPr>
          <a:ln/>
        </p:spPr>
      </p:sp>
      <p:sp>
        <p:nvSpPr>
          <p:cNvPr id="135172" name="Rectangle 3">
            <a:extLst>
              <a:ext uri="{FF2B5EF4-FFF2-40B4-BE49-F238E27FC236}">
                <a16:creationId xmlns:a16="http://schemas.microsoft.com/office/drawing/2014/main" id="{DAAA523A-3DA3-4FC6-8F12-D6E8A81AEC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E476E091-C9D9-4CF3-8E68-A72C9C5472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B49E3BF1-9703-4804-B092-03ED9706D9EC}" type="slidenum">
              <a:rPr lang="en-US" altLang="en-US" sz="1200">
                <a:latin typeface="Arial" panose="020B0604020202020204" pitchFamily="34" charset="0"/>
                <a:cs typeface="Arial" panose="020B0604020202020204" pitchFamily="34" charset="0"/>
              </a:rPr>
              <a:pPr/>
              <a:t>69</a:t>
            </a:fld>
            <a:endParaRPr lang="en-US" altLang="en-US" sz="1200">
              <a:latin typeface="Arial" panose="020B0604020202020204" pitchFamily="34" charset="0"/>
              <a:cs typeface="Arial" panose="020B0604020202020204" pitchFamily="34" charset="0"/>
            </a:endParaRPr>
          </a:p>
        </p:txBody>
      </p:sp>
      <p:sp>
        <p:nvSpPr>
          <p:cNvPr id="137219" name="Rectangle 2">
            <a:extLst>
              <a:ext uri="{FF2B5EF4-FFF2-40B4-BE49-F238E27FC236}">
                <a16:creationId xmlns:a16="http://schemas.microsoft.com/office/drawing/2014/main" id="{27A29AC6-568B-4614-BA64-7F5356256A78}"/>
              </a:ext>
            </a:extLst>
          </p:cNvPr>
          <p:cNvSpPr>
            <a:spLocks noRot="1" noChangeArrowheads="1" noTextEdit="1"/>
          </p:cNvSpPr>
          <p:nvPr>
            <p:ph type="sldImg"/>
          </p:nvPr>
        </p:nvSpPr>
        <p:spPr>
          <a:ln/>
        </p:spPr>
      </p:sp>
      <p:sp>
        <p:nvSpPr>
          <p:cNvPr id="137220" name="Rectangle 3">
            <a:extLst>
              <a:ext uri="{FF2B5EF4-FFF2-40B4-BE49-F238E27FC236}">
                <a16:creationId xmlns:a16="http://schemas.microsoft.com/office/drawing/2014/main" id="{B43FE75D-FD29-4090-9C32-AEB35BE2E5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F4F09B44-287E-4813-8D13-055E94E7EA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6A08296-A938-4C2D-BA23-B786C417D88D}" type="slidenum">
              <a:rPr lang="en-US" altLang="en-US" sz="1200">
                <a:latin typeface="Arial" panose="020B0604020202020204" pitchFamily="34" charset="0"/>
                <a:cs typeface="Arial" panose="020B0604020202020204" pitchFamily="34" charset="0"/>
              </a:rPr>
              <a:pPr/>
              <a:t>70</a:t>
            </a:fld>
            <a:endParaRPr lang="en-US" altLang="en-US" sz="1200">
              <a:latin typeface="Arial" panose="020B0604020202020204" pitchFamily="34" charset="0"/>
              <a:cs typeface="Arial" panose="020B0604020202020204" pitchFamily="34" charset="0"/>
            </a:endParaRPr>
          </a:p>
        </p:txBody>
      </p:sp>
      <p:sp>
        <p:nvSpPr>
          <p:cNvPr id="139267" name="Rectangle 2">
            <a:extLst>
              <a:ext uri="{FF2B5EF4-FFF2-40B4-BE49-F238E27FC236}">
                <a16:creationId xmlns:a16="http://schemas.microsoft.com/office/drawing/2014/main" id="{195B1929-6DE3-4908-8522-9FC01B608EE9}"/>
              </a:ext>
            </a:extLst>
          </p:cNvPr>
          <p:cNvSpPr>
            <a:spLocks noRot="1" noChangeArrowheads="1" noTextEdit="1"/>
          </p:cNvSpPr>
          <p:nvPr>
            <p:ph type="sldImg"/>
          </p:nvPr>
        </p:nvSpPr>
        <p:spPr>
          <a:ln/>
        </p:spPr>
      </p:sp>
      <p:sp>
        <p:nvSpPr>
          <p:cNvPr id="139268" name="Rectangle 3">
            <a:extLst>
              <a:ext uri="{FF2B5EF4-FFF2-40B4-BE49-F238E27FC236}">
                <a16:creationId xmlns:a16="http://schemas.microsoft.com/office/drawing/2014/main" id="{0213D549-0914-42A4-9720-622D0EDEB5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FB4361B6-C926-4378-B554-D2C2D11538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BC90BED-0197-4324-90D1-4EE66CB9B4FD}" type="slidenum">
              <a:rPr lang="en-US" altLang="en-US" sz="1200">
                <a:latin typeface="Arial" panose="020B0604020202020204" pitchFamily="34" charset="0"/>
                <a:cs typeface="Arial" panose="020B0604020202020204" pitchFamily="34" charset="0"/>
              </a:rPr>
              <a:pPr/>
              <a:t>71</a:t>
            </a:fld>
            <a:endParaRPr lang="en-US" altLang="en-US" sz="1200">
              <a:latin typeface="Arial" panose="020B0604020202020204" pitchFamily="34" charset="0"/>
              <a:cs typeface="Arial" panose="020B0604020202020204" pitchFamily="34" charset="0"/>
            </a:endParaRPr>
          </a:p>
        </p:txBody>
      </p:sp>
      <p:sp>
        <p:nvSpPr>
          <p:cNvPr id="141315" name="Rectangle 2">
            <a:extLst>
              <a:ext uri="{FF2B5EF4-FFF2-40B4-BE49-F238E27FC236}">
                <a16:creationId xmlns:a16="http://schemas.microsoft.com/office/drawing/2014/main" id="{527CB278-3AD6-4D21-A076-895C4BF6A712}"/>
              </a:ext>
            </a:extLst>
          </p:cNvPr>
          <p:cNvSpPr>
            <a:spLocks noRot="1" noChangeArrowheads="1" noTextEdit="1"/>
          </p:cNvSpPr>
          <p:nvPr>
            <p:ph type="sldImg"/>
          </p:nvPr>
        </p:nvSpPr>
        <p:spPr>
          <a:ln/>
        </p:spPr>
      </p:sp>
      <p:sp>
        <p:nvSpPr>
          <p:cNvPr id="141316" name="Rectangle 3">
            <a:extLst>
              <a:ext uri="{FF2B5EF4-FFF2-40B4-BE49-F238E27FC236}">
                <a16:creationId xmlns:a16="http://schemas.microsoft.com/office/drawing/2014/main" id="{F6466C10-8073-45A0-9539-45C1DD40C6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31138181-49AA-473F-90F6-137B7F8861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C29EAF4-40A7-420F-B88D-3F972243A3E4}" type="slidenum">
              <a:rPr lang="en-US" altLang="en-US" sz="1200">
                <a:latin typeface="Arial" panose="020B0604020202020204" pitchFamily="34" charset="0"/>
                <a:cs typeface="Arial" panose="020B0604020202020204" pitchFamily="34" charset="0"/>
              </a:rPr>
              <a:pPr/>
              <a:t>72</a:t>
            </a:fld>
            <a:endParaRPr lang="en-US" altLang="en-US" sz="1200">
              <a:latin typeface="Arial" panose="020B0604020202020204" pitchFamily="34" charset="0"/>
              <a:cs typeface="Arial" panose="020B0604020202020204" pitchFamily="34" charset="0"/>
            </a:endParaRPr>
          </a:p>
        </p:txBody>
      </p:sp>
      <p:sp>
        <p:nvSpPr>
          <p:cNvPr id="143363" name="Rectangle 2">
            <a:extLst>
              <a:ext uri="{FF2B5EF4-FFF2-40B4-BE49-F238E27FC236}">
                <a16:creationId xmlns:a16="http://schemas.microsoft.com/office/drawing/2014/main" id="{8B55BC9F-8FA9-41DF-A9B3-C9D91188085B}"/>
              </a:ext>
            </a:extLst>
          </p:cNvPr>
          <p:cNvSpPr>
            <a:spLocks noRot="1" noChangeArrowheads="1" noTextEdit="1"/>
          </p:cNvSpPr>
          <p:nvPr>
            <p:ph type="sldImg"/>
          </p:nvPr>
        </p:nvSpPr>
        <p:spPr>
          <a:ln/>
        </p:spPr>
      </p:sp>
      <p:sp>
        <p:nvSpPr>
          <p:cNvPr id="143364" name="Rectangle 3">
            <a:extLst>
              <a:ext uri="{FF2B5EF4-FFF2-40B4-BE49-F238E27FC236}">
                <a16:creationId xmlns:a16="http://schemas.microsoft.com/office/drawing/2014/main" id="{4AE7E0D4-86A1-453C-8C6A-07D54C4771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1271AB72-0CB2-4CC7-B73E-262326F741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F8E7BE3-0591-4243-965B-AE0FB4920F81}" type="slidenum">
              <a:rPr lang="en-US" altLang="en-US" sz="1200">
                <a:latin typeface="Arial" panose="020B0604020202020204" pitchFamily="34" charset="0"/>
                <a:cs typeface="Arial" panose="020B0604020202020204" pitchFamily="34" charset="0"/>
              </a:rPr>
              <a:pPr/>
              <a:t>73</a:t>
            </a:fld>
            <a:endParaRPr lang="en-US" altLang="en-US" sz="1200">
              <a:latin typeface="Arial" panose="020B0604020202020204" pitchFamily="34" charset="0"/>
              <a:cs typeface="Arial" panose="020B0604020202020204" pitchFamily="34" charset="0"/>
            </a:endParaRPr>
          </a:p>
        </p:txBody>
      </p:sp>
      <p:sp>
        <p:nvSpPr>
          <p:cNvPr id="145411" name="Rectangle 2">
            <a:extLst>
              <a:ext uri="{FF2B5EF4-FFF2-40B4-BE49-F238E27FC236}">
                <a16:creationId xmlns:a16="http://schemas.microsoft.com/office/drawing/2014/main" id="{EE71AC0A-E372-4C77-927C-C910F7070A5F}"/>
              </a:ext>
            </a:extLst>
          </p:cNvPr>
          <p:cNvSpPr>
            <a:spLocks noRot="1" noChangeArrowheads="1" noTextEdit="1"/>
          </p:cNvSpPr>
          <p:nvPr>
            <p:ph type="sldImg"/>
          </p:nvPr>
        </p:nvSpPr>
        <p:spPr>
          <a:ln/>
        </p:spPr>
      </p:sp>
      <p:sp>
        <p:nvSpPr>
          <p:cNvPr id="145412" name="Rectangle 3">
            <a:extLst>
              <a:ext uri="{FF2B5EF4-FFF2-40B4-BE49-F238E27FC236}">
                <a16:creationId xmlns:a16="http://schemas.microsoft.com/office/drawing/2014/main" id="{6E46142F-9D9C-468C-AD63-DE2BE11A05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1AA89341-E68C-4993-96BD-57DCD6AF05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2EEDAAE-E061-43D2-BDB5-F14AEC08634C}" type="slidenum">
              <a:rPr lang="en-US" altLang="en-US" sz="1200">
                <a:latin typeface="Arial" panose="020B0604020202020204" pitchFamily="34" charset="0"/>
                <a:cs typeface="Arial" panose="020B0604020202020204" pitchFamily="34" charset="0"/>
              </a:rPr>
              <a:pPr/>
              <a:t>74</a:t>
            </a:fld>
            <a:endParaRPr lang="en-US" altLang="en-US" sz="1200">
              <a:latin typeface="Arial" panose="020B0604020202020204" pitchFamily="34" charset="0"/>
              <a:cs typeface="Arial" panose="020B0604020202020204" pitchFamily="34" charset="0"/>
            </a:endParaRPr>
          </a:p>
        </p:txBody>
      </p:sp>
      <p:sp>
        <p:nvSpPr>
          <p:cNvPr id="147459" name="Rectangle 2">
            <a:extLst>
              <a:ext uri="{FF2B5EF4-FFF2-40B4-BE49-F238E27FC236}">
                <a16:creationId xmlns:a16="http://schemas.microsoft.com/office/drawing/2014/main" id="{99A565B3-39A9-40A8-B863-60FF35A50AB7}"/>
              </a:ext>
            </a:extLst>
          </p:cNvPr>
          <p:cNvSpPr>
            <a:spLocks noRot="1" noChangeArrowheads="1" noTextEdit="1"/>
          </p:cNvSpPr>
          <p:nvPr>
            <p:ph type="sldImg"/>
          </p:nvPr>
        </p:nvSpPr>
        <p:spPr>
          <a:ln/>
        </p:spPr>
      </p:sp>
      <p:sp>
        <p:nvSpPr>
          <p:cNvPr id="147460" name="Rectangle 3">
            <a:extLst>
              <a:ext uri="{FF2B5EF4-FFF2-40B4-BE49-F238E27FC236}">
                <a16:creationId xmlns:a16="http://schemas.microsoft.com/office/drawing/2014/main" id="{6A48E131-0056-4010-80BA-6D05C780B9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a:extLst>
              <a:ext uri="{FF2B5EF4-FFF2-40B4-BE49-F238E27FC236}">
                <a16:creationId xmlns:a16="http://schemas.microsoft.com/office/drawing/2014/main" id="{AAF8AC50-9BC0-4ED5-862E-33A431BB6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085B96D-C5AA-4A31-9F0D-4B22D7663FE4}" type="slidenum">
              <a:rPr lang="en-US" altLang="en-US" sz="1200">
                <a:latin typeface="Arial" panose="020B0604020202020204" pitchFamily="34" charset="0"/>
                <a:cs typeface="Arial" panose="020B0604020202020204" pitchFamily="34" charset="0"/>
              </a:rPr>
              <a:pPr/>
              <a:t>75</a:t>
            </a:fld>
            <a:endParaRPr lang="en-US" altLang="en-US" sz="1200">
              <a:latin typeface="Arial" panose="020B0604020202020204" pitchFamily="34" charset="0"/>
              <a:cs typeface="Arial" panose="020B0604020202020204" pitchFamily="34" charset="0"/>
            </a:endParaRPr>
          </a:p>
        </p:txBody>
      </p:sp>
      <p:sp>
        <p:nvSpPr>
          <p:cNvPr id="149507" name="Rectangle 2">
            <a:extLst>
              <a:ext uri="{FF2B5EF4-FFF2-40B4-BE49-F238E27FC236}">
                <a16:creationId xmlns:a16="http://schemas.microsoft.com/office/drawing/2014/main" id="{36EAC585-4A8F-4AFF-A3E6-83FA0FF7DE2E}"/>
              </a:ext>
            </a:extLst>
          </p:cNvPr>
          <p:cNvSpPr>
            <a:spLocks noRot="1" noChangeArrowheads="1" noTextEdit="1"/>
          </p:cNvSpPr>
          <p:nvPr>
            <p:ph type="sldImg"/>
          </p:nvPr>
        </p:nvSpPr>
        <p:spPr>
          <a:ln/>
        </p:spPr>
      </p:sp>
      <p:sp>
        <p:nvSpPr>
          <p:cNvPr id="149508" name="Rectangle 3">
            <a:extLst>
              <a:ext uri="{FF2B5EF4-FFF2-40B4-BE49-F238E27FC236}">
                <a16:creationId xmlns:a16="http://schemas.microsoft.com/office/drawing/2014/main" id="{7075368B-DCC5-4B71-810A-A85CB23CEB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a:extLst>
              <a:ext uri="{FF2B5EF4-FFF2-40B4-BE49-F238E27FC236}">
                <a16:creationId xmlns:a16="http://schemas.microsoft.com/office/drawing/2014/main" id="{9821ACA3-8ECD-4938-B994-9B40D74084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BCD5FE4-E3F2-481E-9C30-AABE6FA80282}" type="slidenum">
              <a:rPr lang="en-US" altLang="en-US" sz="1200">
                <a:latin typeface="Arial" panose="020B0604020202020204" pitchFamily="34" charset="0"/>
                <a:cs typeface="Arial" panose="020B0604020202020204" pitchFamily="34" charset="0"/>
              </a:rPr>
              <a:pPr/>
              <a:t>76</a:t>
            </a:fld>
            <a:endParaRPr lang="en-US" altLang="en-US" sz="1200">
              <a:latin typeface="Arial" panose="020B0604020202020204" pitchFamily="34" charset="0"/>
              <a:cs typeface="Arial" panose="020B0604020202020204" pitchFamily="34" charset="0"/>
            </a:endParaRPr>
          </a:p>
        </p:txBody>
      </p:sp>
      <p:sp>
        <p:nvSpPr>
          <p:cNvPr id="151555" name="Rectangle 2">
            <a:extLst>
              <a:ext uri="{FF2B5EF4-FFF2-40B4-BE49-F238E27FC236}">
                <a16:creationId xmlns:a16="http://schemas.microsoft.com/office/drawing/2014/main" id="{59D9472D-C985-4D3F-B203-D4E052FBDF22}"/>
              </a:ext>
            </a:extLst>
          </p:cNvPr>
          <p:cNvSpPr>
            <a:spLocks noRot="1" noChangeArrowheads="1" noTextEdit="1"/>
          </p:cNvSpPr>
          <p:nvPr>
            <p:ph type="sldImg"/>
          </p:nvPr>
        </p:nvSpPr>
        <p:spPr>
          <a:ln/>
        </p:spPr>
      </p:sp>
      <p:sp>
        <p:nvSpPr>
          <p:cNvPr id="151556" name="Rectangle 3">
            <a:extLst>
              <a:ext uri="{FF2B5EF4-FFF2-40B4-BE49-F238E27FC236}">
                <a16:creationId xmlns:a16="http://schemas.microsoft.com/office/drawing/2014/main" id="{503CCEA4-938F-47BE-A905-409AE5C0BA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6B4B35DC-9C3F-4169-9D38-661AD9E8DA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2729796-9074-45B5-8FAB-3F1B3E00480A}" type="slidenum">
              <a:rPr lang="en-US" altLang="en-US" sz="1200">
                <a:latin typeface="Arial" panose="020B0604020202020204" pitchFamily="34" charset="0"/>
                <a:cs typeface="Arial" panose="020B0604020202020204" pitchFamily="34" charset="0"/>
              </a:rPr>
              <a:pPr/>
              <a:t>7</a:t>
            </a:fld>
            <a:endParaRPr lang="en-US" altLang="en-US" sz="1200">
              <a:latin typeface="Arial" panose="020B0604020202020204" pitchFamily="34" charset="0"/>
              <a:cs typeface="Arial" panose="020B0604020202020204" pitchFamily="34" charset="0"/>
            </a:endParaRPr>
          </a:p>
        </p:txBody>
      </p:sp>
      <p:sp>
        <p:nvSpPr>
          <p:cNvPr id="17411" name="Rectangle 2">
            <a:extLst>
              <a:ext uri="{FF2B5EF4-FFF2-40B4-BE49-F238E27FC236}">
                <a16:creationId xmlns:a16="http://schemas.microsoft.com/office/drawing/2014/main" id="{52586758-8594-4C70-86A9-962FDDD03AAB}"/>
              </a:ext>
            </a:extLst>
          </p:cNvPr>
          <p:cNvSpPr>
            <a:spLocks noRot="1" noChangeArrowheads="1" noTextEdit="1"/>
          </p:cNvSpPr>
          <p:nvPr>
            <p:ph type="sldImg"/>
          </p:nvPr>
        </p:nvSpPr>
        <p:spPr>
          <a:ln/>
        </p:spPr>
      </p:sp>
      <p:sp>
        <p:nvSpPr>
          <p:cNvPr id="17412" name="Rectangle 3">
            <a:extLst>
              <a:ext uri="{FF2B5EF4-FFF2-40B4-BE49-F238E27FC236}">
                <a16:creationId xmlns:a16="http://schemas.microsoft.com/office/drawing/2014/main" id="{12BD9C3B-C45A-4CC7-A561-23CB72A628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6C4529E5-369E-4B8B-87CC-FCB5724C73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ECC8EE6-FF52-4E1F-A809-FCC6323FAC13}" type="slidenum">
              <a:rPr lang="en-US" altLang="en-US" sz="1200">
                <a:latin typeface="Arial" panose="020B0604020202020204" pitchFamily="34" charset="0"/>
                <a:cs typeface="Arial" panose="020B0604020202020204" pitchFamily="34" charset="0"/>
              </a:rPr>
              <a:pPr/>
              <a:t>77</a:t>
            </a:fld>
            <a:endParaRPr lang="en-US" altLang="en-US" sz="1200">
              <a:latin typeface="Arial" panose="020B0604020202020204" pitchFamily="34" charset="0"/>
              <a:cs typeface="Arial" panose="020B0604020202020204" pitchFamily="34" charset="0"/>
            </a:endParaRPr>
          </a:p>
        </p:txBody>
      </p:sp>
      <p:sp>
        <p:nvSpPr>
          <p:cNvPr id="153603" name="Rectangle 2">
            <a:extLst>
              <a:ext uri="{FF2B5EF4-FFF2-40B4-BE49-F238E27FC236}">
                <a16:creationId xmlns:a16="http://schemas.microsoft.com/office/drawing/2014/main" id="{57936A14-49C5-4082-A5CD-9AD5E8D73A80}"/>
              </a:ext>
            </a:extLst>
          </p:cNvPr>
          <p:cNvSpPr>
            <a:spLocks noRot="1" noChangeArrowheads="1" noTextEdit="1"/>
          </p:cNvSpPr>
          <p:nvPr>
            <p:ph type="sldImg"/>
          </p:nvPr>
        </p:nvSpPr>
        <p:spPr>
          <a:ln/>
        </p:spPr>
      </p:sp>
      <p:sp>
        <p:nvSpPr>
          <p:cNvPr id="153604" name="Rectangle 3">
            <a:extLst>
              <a:ext uri="{FF2B5EF4-FFF2-40B4-BE49-F238E27FC236}">
                <a16:creationId xmlns:a16="http://schemas.microsoft.com/office/drawing/2014/main" id="{0591926D-E4FC-4241-8D8A-64ECCD4C8D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a:extLst>
              <a:ext uri="{FF2B5EF4-FFF2-40B4-BE49-F238E27FC236}">
                <a16:creationId xmlns:a16="http://schemas.microsoft.com/office/drawing/2014/main" id="{D5D20A44-6AB5-41A2-A156-79C8DA746F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583E769-896A-4542-9961-E0E1B56DF80B}" type="slidenum">
              <a:rPr lang="en-US" altLang="en-US" sz="1200">
                <a:latin typeface="Arial" panose="020B0604020202020204" pitchFamily="34" charset="0"/>
                <a:cs typeface="Arial" panose="020B0604020202020204" pitchFamily="34" charset="0"/>
              </a:rPr>
              <a:pPr/>
              <a:t>78</a:t>
            </a:fld>
            <a:endParaRPr lang="en-US" altLang="en-US" sz="1200">
              <a:latin typeface="Arial" panose="020B0604020202020204" pitchFamily="34" charset="0"/>
              <a:cs typeface="Arial" panose="020B0604020202020204" pitchFamily="34" charset="0"/>
            </a:endParaRPr>
          </a:p>
        </p:txBody>
      </p:sp>
      <p:sp>
        <p:nvSpPr>
          <p:cNvPr id="155651" name="Rectangle 2">
            <a:extLst>
              <a:ext uri="{FF2B5EF4-FFF2-40B4-BE49-F238E27FC236}">
                <a16:creationId xmlns:a16="http://schemas.microsoft.com/office/drawing/2014/main" id="{F170604B-0828-4F23-9148-4AD19FE2A1F3}"/>
              </a:ext>
            </a:extLst>
          </p:cNvPr>
          <p:cNvSpPr>
            <a:spLocks noRot="1" noChangeArrowheads="1" noTextEdit="1"/>
          </p:cNvSpPr>
          <p:nvPr>
            <p:ph type="sldImg"/>
          </p:nvPr>
        </p:nvSpPr>
        <p:spPr>
          <a:ln/>
        </p:spPr>
      </p:sp>
      <p:sp>
        <p:nvSpPr>
          <p:cNvPr id="155652" name="Rectangle 3">
            <a:extLst>
              <a:ext uri="{FF2B5EF4-FFF2-40B4-BE49-F238E27FC236}">
                <a16:creationId xmlns:a16="http://schemas.microsoft.com/office/drawing/2014/main" id="{6A194CDE-4A8A-498D-8C8D-643BB26143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a:extLst>
              <a:ext uri="{FF2B5EF4-FFF2-40B4-BE49-F238E27FC236}">
                <a16:creationId xmlns:a16="http://schemas.microsoft.com/office/drawing/2014/main" id="{AE6DFD36-2F0C-40F9-BB35-D257C1537B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3CB31BA-8246-4C02-A85C-5B15FD3A1B23}" type="slidenum">
              <a:rPr lang="en-US" altLang="en-US" sz="1200">
                <a:latin typeface="Arial" panose="020B0604020202020204" pitchFamily="34" charset="0"/>
                <a:cs typeface="Arial" panose="020B0604020202020204" pitchFamily="34" charset="0"/>
              </a:rPr>
              <a:pPr/>
              <a:t>79</a:t>
            </a:fld>
            <a:endParaRPr lang="en-US" altLang="en-US" sz="1200">
              <a:latin typeface="Arial" panose="020B0604020202020204" pitchFamily="34" charset="0"/>
              <a:cs typeface="Arial" panose="020B0604020202020204" pitchFamily="34" charset="0"/>
            </a:endParaRPr>
          </a:p>
        </p:txBody>
      </p:sp>
      <p:sp>
        <p:nvSpPr>
          <p:cNvPr id="157699" name="Rectangle 2">
            <a:extLst>
              <a:ext uri="{FF2B5EF4-FFF2-40B4-BE49-F238E27FC236}">
                <a16:creationId xmlns:a16="http://schemas.microsoft.com/office/drawing/2014/main" id="{4EF4061B-BB7E-49B6-96EF-A3CCC1AEC6E8}"/>
              </a:ext>
            </a:extLst>
          </p:cNvPr>
          <p:cNvSpPr>
            <a:spLocks noRot="1" noChangeArrowheads="1" noTextEdit="1"/>
          </p:cNvSpPr>
          <p:nvPr>
            <p:ph type="sldImg"/>
          </p:nvPr>
        </p:nvSpPr>
        <p:spPr>
          <a:ln/>
        </p:spPr>
      </p:sp>
      <p:sp>
        <p:nvSpPr>
          <p:cNvPr id="157700" name="Rectangle 3">
            <a:extLst>
              <a:ext uri="{FF2B5EF4-FFF2-40B4-BE49-F238E27FC236}">
                <a16:creationId xmlns:a16="http://schemas.microsoft.com/office/drawing/2014/main" id="{D6FAB253-5FA2-4AB9-837E-65AF885124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a:extLst>
              <a:ext uri="{FF2B5EF4-FFF2-40B4-BE49-F238E27FC236}">
                <a16:creationId xmlns:a16="http://schemas.microsoft.com/office/drawing/2014/main" id="{9106C486-D3FE-43B1-B7D2-018B9CDED8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E35F931-BC3C-495B-90DB-E1ACE5C34040}" type="slidenum">
              <a:rPr lang="en-US" altLang="en-US" sz="1200">
                <a:latin typeface="Arial" panose="020B0604020202020204" pitchFamily="34" charset="0"/>
                <a:cs typeface="Arial" panose="020B0604020202020204" pitchFamily="34" charset="0"/>
              </a:rPr>
              <a:pPr/>
              <a:t>80</a:t>
            </a:fld>
            <a:endParaRPr lang="en-US" altLang="en-US" sz="1200">
              <a:latin typeface="Arial" panose="020B0604020202020204" pitchFamily="34" charset="0"/>
              <a:cs typeface="Arial" panose="020B0604020202020204" pitchFamily="34" charset="0"/>
            </a:endParaRPr>
          </a:p>
        </p:txBody>
      </p:sp>
      <p:sp>
        <p:nvSpPr>
          <p:cNvPr id="159747" name="Rectangle 2">
            <a:extLst>
              <a:ext uri="{FF2B5EF4-FFF2-40B4-BE49-F238E27FC236}">
                <a16:creationId xmlns:a16="http://schemas.microsoft.com/office/drawing/2014/main" id="{47955D8C-C171-4E59-B20B-EDA3E6746F44}"/>
              </a:ext>
            </a:extLst>
          </p:cNvPr>
          <p:cNvSpPr>
            <a:spLocks noRot="1" noChangeArrowheads="1" noTextEdit="1"/>
          </p:cNvSpPr>
          <p:nvPr>
            <p:ph type="sldImg"/>
          </p:nvPr>
        </p:nvSpPr>
        <p:spPr>
          <a:ln/>
        </p:spPr>
      </p:sp>
      <p:sp>
        <p:nvSpPr>
          <p:cNvPr id="159748" name="Rectangle 3">
            <a:extLst>
              <a:ext uri="{FF2B5EF4-FFF2-40B4-BE49-F238E27FC236}">
                <a16:creationId xmlns:a16="http://schemas.microsoft.com/office/drawing/2014/main" id="{62967DD3-3076-458C-866A-5EC470FF5A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367A8181-86C6-4389-B33D-AC9AD6F8F8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FA8C86C-E17F-49F4-A48D-FBB43E7D62C2}" type="slidenum">
              <a:rPr lang="en-US" altLang="en-US" sz="1200">
                <a:latin typeface="Arial" panose="020B0604020202020204" pitchFamily="34" charset="0"/>
                <a:cs typeface="Arial" panose="020B0604020202020204" pitchFamily="34" charset="0"/>
              </a:rPr>
              <a:pPr/>
              <a:t>81</a:t>
            </a:fld>
            <a:endParaRPr lang="en-US" altLang="en-US" sz="1200">
              <a:latin typeface="Arial" panose="020B0604020202020204" pitchFamily="34" charset="0"/>
              <a:cs typeface="Arial" panose="020B0604020202020204" pitchFamily="34" charset="0"/>
            </a:endParaRPr>
          </a:p>
        </p:txBody>
      </p:sp>
      <p:sp>
        <p:nvSpPr>
          <p:cNvPr id="161795" name="Rectangle 2">
            <a:extLst>
              <a:ext uri="{FF2B5EF4-FFF2-40B4-BE49-F238E27FC236}">
                <a16:creationId xmlns:a16="http://schemas.microsoft.com/office/drawing/2014/main" id="{157F895E-C68B-4133-9672-DDCCFCD782FC}"/>
              </a:ext>
            </a:extLst>
          </p:cNvPr>
          <p:cNvSpPr>
            <a:spLocks noRot="1" noChangeArrowheads="1" noTextEdit="1"/>
          </p:cNvSpPr>
          <p:nvPr>
            <p:ph type="sldImg"/>
          </p:nvPr>
        </p:nvSpPr>
        <p:spPr>
          <a:ln/>
        </p:spPr>
      </p:sp>
      <p:sp>
        <p:nvSpPr>
          <p:cNvPr id="161796" name="Rectangle 3">
            <a:extLst>
              <a:ext uri="{FF2B5EF4-FFF2-40B4-BE49-F238E27FC236}">
                <a16:creationId xmlns:a16="http://schemas.microsoft.com/office/drawing/2014/main" id="{94E8FF34-CEE5-465F-AF9D-5043112446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a:extLst>
              <a:ext uri="{FF2B5EF4-FFF2-40B4-BE49-F238E27FC236}">
                <a16:creationId xmlns:a16="http://schemas.microsoft.com/office/drawing/2014/main" id="{C4BCC3E5-16D0-4B51-AF8B-7861427628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50A993EA-8CAD-43FF-B698-B0F85B00A2BF}" type="slidenum">
              <a:rPr lang="en-US" altLang="en-US" sz="1200">
                <a:latin typeface="Arial" panose="020B0604020202020204" pitchFamily="34" charset="0"/>
                <a:cs typeface="Arial" panose="020B0604020202020204" pitchFamily="34" charset="0"/>
              </a:rPr>
              <a:pPr/>
              <a:t>82</a:t>
            </a:fld>
            <a:endParaRPr lang="en-US" altLang="en-US" sz="1200">
              <a:latin typeface="Arial" panose="020B0604020202020204" pitchFamily="34" charset="0"/>
              <a:cs typeface="Arial" panose="020B0604020202020204" pitchFamily="34" charset="0"/>
            </a:endParaRPr>
          </a:p>
        </p:txBody>
      </p:sp>
      <p:sp>
        <p:nvSpPr>
          <p:cNvPr id="163843" name="Rectangle 2">
            <a:extLst>
              <a:ext uri="{FF2B5EF4-FFF2-40B4-BE49-F238E27FC236}">
                <a16:creationId xmlns:a16="http://schemas.microsoft.com/office/drawing/2014/main" id="{07CE9B00-DCD8-47C7-812C-4256D83A00BE}"/>
              </a:ext>
            </a:extLst>
          </p:cNvPr>
          <p:cNvSpPr>
            <a:spLocks noRot="1" noChangeArrowheads="1" noTextEdit="1"/>
          </p:cNvSpPr>
          <p:nvPr>
            <p:ph type="sldImg"/>
          </p:nvPr>
        </p:nvSpPr>
        <p:spPr>
          <a:ln/>
        </p:spPr>
      </p:sp>
      <p:sp>
        <p:nvSpPr>
          <p:cNvPr id="163844" name="Rectangle 3">
            <a:extLst>
              <a:ext uri="{FF2B5EF4-FFF2-40B4-BE49-F238E27FC236}">
                <a16:creationId xmlns:a16="http://schemas.microsoft.com/office/drawing/2014/main" id="{41649C5F-099D-415E-A087-BA755D4941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a:extLst>
              <a:ext uri="{FF2B5EF4-FFF2-40B4-BE49-F238E27FC236}">
                <a16:creationId xmlns:a16="http://schemas.microsoft.com/office/drawing/2014/main" id="{9B32CC1E-ED18-47AF-A95E-CD9E09CFB6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CD4CAAC-64B7-42A7-8C1C-1C6E2C21C776}" type="slidenum">
              <a:rPr lang="en-US" altLang="en-US" sz="1200">
                <a:latin typeface="Arial" panose="020B0604020202020204" pitchFamily="34" charset="0"/>
                <a:cs typeface="Arial" panose="020B0604020202020204" pitchFamily="34" charset="0"/>
              </a:rPr>
              <a:pPr/>
              <a:t>83</a:t>
            </a:fld>
            <a:endParaRPr lang="en-US" altLang="en-US" sz="1200">
              <a:latin typeface="Arial" panose="020B0604020202020204" pitchFamily="34" charset="0"/>
              <a:cs typeface="Arial" panose="020B0604020202020204" pitchFamily="34" charset="0"/>
            </a:endParaRPr>
          </a:p>
        </p:txBody>
      </p:sp>
      <p:sp>
        <p:nvSpPr>
          <p:cNvPr id="165891" name="Rectangle 2">
            <a:extLst>
              <a:ext uri="{FF2B5EF4-FFF2-40B4-BE49-F238E27FC236}">
                <a16:creationId xmlns:a16="http://schemas.microsoft.com/office/drawing/2014/main" id="{FFD3DF0B-66A7-4EFF-A0F7-2817B6115D2A}"/>
              </a:ext>
            </a:extLst>
          </p:cNvPr>
          <p:cNvSpPr>
            <a:spLocks noRot="1" noChangeArrowheads="1" noTextEdit="1"/>
          </p:cNvSpPr>
          <p:nvPr>
            <p:ph type="sldImg"/>
          </p:nvPr>
        </p:nvSpPr>
        <p:spPr>
          <a:ln/>
        </p:spPr>
      </p:sp>
      <p:sp>
        <p:nvSpPr>
          <p:cNvPr id="165892" name="Rectangle 3">
            <a:extLst>
              <a:ext uri="{FF2B5EF4-FFF2-40B4-BE49-F238E27FC236}">
                <a16:creationId xmlns:a16="http://schemas.microsoft.com/office/drawing/2014/main" id="{549E9B1D-63E7-486C-977B-8A187B4C2E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9DA50971-D043-42BC-9FD1-D06A74FF04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8DB1BCF-4AF2-4CF9-AADE-0F212D3B442B}" type="slidenum">
              <a:rPr lang="en-US" altLang="en-US" sz="1200">
                <a:latin typeface="Arial" panose="020B0604020202020204" pitchFamily="34" charset="0"/>
                <a:cs typeface="Arial" panose="020B0604020202020204" pitchFamily="34" charset="0"/>
              </a:rPr>
              <a:pPr/>
              <a:t>84</a:t>
            </a:fld>
            <a:endParaRPr lang="en-US" altLang="en-US" sz="1200">
              <a:latin typeface="Arial" panose="020B0604020202020204" pitchFamily="34" charset="0"/>
              <a:cs typeface="Arial" panose="020B0604020202020204" pitchFamily="34" charset="0"/>
            </a:endParaRPr>
          </a:p>
        </p:txBody>
      </p:sp>
      <p:sp>
        <p:nvSpPr>
          <p:cNvPr id="167939" name="Rectangle 2">
            <a:extLst>
              <a:ext uri="{FF2B5EF4-FFF2-40B4-BE49-F238E27FC236}">
                <a16:creationId xmlns:a16="http://schemas.microsoft.com/office/drawing/2014/main" id="{165C4FD3-B4FC-40C1-B99E-A39756C3926E}"/>
              </a:ext>
            </a:extLst>
          </p:cNvPr>
          <p:cNvSpPr>
            <a:spLocks noRot="1" noChangeArrowheads="1" noTextEdit="1"/>
          </p:cNvSpPr>
          <p:nvPr>
            <p:ph type="sldImg"/>
          </p:nvPr>
        </p:nvSpPr>
        <p:spPr>
          <a:ln/>
        </p:spPr>
      </p:sp>
      <p:sp>
        <p:nvSpPr>
          <p:cNvPr id="167940" name="Rectangle 3">
            <a:extLst>
              <a:ext uri="{FF2B5EF4-FFF2-40B4-BE49-F238E27FC236}">
                <a16:creationId xmlns:a16="http://schemas.microsoft.com/office/drawing/2014/main" id="{3E587B46-3710-4AB5-B31A-E7F85010B1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a:extLst>
              <a:ext uri="{FF2B5EF4-FFF2-40B4-BE49-F238E27FC236}">
                <a16:creationId xmlns:a16="http://schemas.microsoft.com/office/drawing/2014/main" id="{9D6808C8-97CB-4084-9B29-D9BE9A17B7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861F473-393B-4904-B783-94206822D262}" type="slidenum">
              <a:rPr lang="en-US" altLang="en-US" sz="1200">
                <a:latin typeface="Arial" panose="020B0604020202020204" pitchFamily="34" charset="0"/>
                <a:cs typeface="Arial" panose="020B0604020202020204" pitchFamily="34" charset="0"/>
              </a:rPr>
              <a:pPr/>
              <a:t>85</a:t>
            </a:fld>
            <a:endParaRPr lang="en-US" altLang="en-US" sz="1200">
              <a:latin typeface="Arial" panose="020B0604020202020204" pitchFamily="34" charset="0"/>
              <a:cs typeface="Arial" panose="020B0604020202020204" pitchFamily="34" charset="0"/>
            </a:endParaRPr>
          </a:p>
        </p:txBody>
      </p:sp>
      <p:sp>
        <p:nvSpPr>
          <p:cNvPr id="169987" name="Rectangle 2">
            <a:extLst>
              <a:ext uri="{FF2B5EF4-FFF2-40B4-BE49-F238E27FC236}">
                <a16:creationId xmlns:a16="http://schemas.microsoft.com/office/drawing/2014/main" id="{2C644095-D65A-4586-AF86-B06E07F92BF7}"/>
              </a:ext>
            </a:extLst>
          </p:cNvPr>
          <p:cNvSpPr>
            <a:spLocks noRot="1" noChangeArrowheads="1" noTextEdit="1"/>
          </p:cNvSpPr>
          <p:nvPr>
            <p:ph type="sldImg"/>
          </p:nvPr>
        </p:nvSpPr>
        <p:spPr>
          <a:ln/>
        </p:spPr>
      </p:sp>
      <p:sp>
        <p:nvSpPr>
          <p:cNvPr id="169988" name="Rectangle 3">
            <a:extLst>
              <a:ext uri="{FF2B5EF4-FFF2-40B4-BE49-F238E27FC236}">
                <a16:creationId xmlns:a16="http://schemas.microsoft.com/office/drawing/2014/main" id="{1B22D527-35E5-4B9C-99B3-1415310639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46DC988E-DC6F-480F-B1C5-D5E9855530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44A273D-30DE-4614-BE4F-4D8358402BBB}" type="slidenum">
              <a:rPr lang="en-US" altLang="en-US" sz="1200">
                <a:latin typeface="Arial" panose="020B0604020202020204" pitchFamily="34" charset="0"/>
                <a:cs typeface="Arial" panose="020B0604020202020204" pitchFamily="34" charset="0"/>
              </a:rPr>
              <a:pPr/>
              <a:t>86</a:t>
            </a:fld>
            <a:endParaRPr lang="en-US" altLang="en-US" sz="1200">
              <a:latin typeface="Arial" panose="020B0604020202020204" pitchFamily="34" charset="0"/>
              <a:cs typeface="Arial" panose="020B0604020202020204" pitchFamily="34" charset="0"/>
            </a:endParaRPr>
          </a:p>
        </p:txBody>
      </p:sp>
      <p:sp>
        <p:nvSpPr>
          <p:cNvPr id="172035" name="Rectangle 2">
            <a:extLst>
              <a:ext uri="{FF2B5EF4-FFF2-40B4-BE49-F238E27FC236}">
                <a16:creationId xmlns:a16="http://schemas.microsoft.com/office/drawing/2014/main" id="{8BC73038-0AFA-4A5C-AAB8-5D4919ACF76D}"/>
              </a:ext>
            </a:extLst>
          </p:cNvPr>
          <p:cNvSpPr>
            <a:spLocks noRot="1" noChangeArrowheads="1" noTextEdit="1"/>
          </p:cNvSpPr>
          <p:nvPr>
            <p:ph type="sldImg"/>
          </p:nvPr>
        </p:nvSpPr>
        <p:spPr>
          <a:ln/>
        </p:spPr>
      </p:sp>
      <p:sp>
        <p:nvSpPr>
          <p:cNvPr id="172036" name="Rectangle 3">
            <a:extLst>
              <a:ext uri="{FF2B5EF4-FFF2-40B4-BE49-F238E27FC236}">
                <a16:creationId xmlns:a16="http://schemas.microsoft.com/office/drawing/2014/main" id="{91CC890F-029A-4033-8F0E-A3773791D9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BE0004D7-D32D-4169-8655-25621807D9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08F8BD2D-48E5-4772-BE25-C29D4821A7F2}" type="slidenum">
              <a:rPr lang="en-US" altLang="en-US" sz="1200">
                <a:latin typeface="Arial" panose="020B0604020202020204" pitchFamily="34" charset="0"/>
                <a:cs typeface="Arial" panose="020B0604020202020204" pitchFamily="34" charset="0"/>
              </a:rPr>
              <a:pPr/>
              <a:t>8</a:t>
            </a:fld>
            <a:endParaRPr lang="en-US" altLang="en-US" sz="1200">
              <a:latin typeface="Arial" panose="020B0604020202020204" pitchFamily="34" charset="0"/>
              <a:cs typeface="Arial" panose="020B0604020202020204" pitchFamily="34" charset="0"/>
            </a:endParaRPr>
          </a:p>
        </p:txBody>
      </p:sp>
      <p:sp>
        <p:nvSpPr>
          <p:cNvPr id="19459" name="Rectangle 2">
            <a:extLst>
              <a:ext uri="{FF2B5EF4-FFF2-40B4-BE49-F238E27FC236}">
                <a16:creationId xmlns:a16="http://schemas.microsoft.com/office/drawing/2014/main" id="{3BEF7581-3A95-4837-8345-7D879FAB167A}"/>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008071A7-1B25-4611-BF05-F6ABC76F2E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2D36464A-AD46-47BF-87A6-2B700B4AD4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5F28084-1AD5-41AB-A901-9ADECE2AB8E1}" type="slidenum">
              <a:rPr lang="en-US" altLang="en-US" sz="1200">
                <a:latin typeface="Arial" panose="020B0604020202020204" pitchFamily="34" charset="0"/>
                <a:cs typeface="Arial" panose="020B0604020202020204" pitchFamily="34" charset="0"/>
              </a:rPr>
              <a:pPr/>
              <a:t>87</a:t>
            </a:fld>
            <a:endParaRPr lang="en-US" altLang="en-US" sz="1200">
              <a:latin typeface="Arial" panose="020B0604020202020204" pitchFamily="34" charset="0"/>
              <a:cs typeface="Arial" panose="020B0604020202020204" pitchFamily="34" charset="0"/>
            </a:endParaRPr>
          </a:p>
        </p:txBody>
      </p:sp>
      <p:sp>
        <p:nvSpPr>
          <p:cNvPr id="174083" name="Rectangle 2">
            <a:extLst>
              <a:ext uri="{FF2B5EF4-FFF2-40B4-BE49-F238E27FC236}">
                <a16:creationId xmlns:a16="http://schemas.microsoft.com/office/drawing/2014/main" id="{476BD115-4AB3-4EC9-A2E3-69B1E5113E70}"/>
              </a:ext>
            </a:extLst>
          </p:cNvPr>
          <p:cNvSpPr>
            <a:spLocks noRot="1" noChangeArrowheads="1" noTextEdit="1"/>
          </p:cNvSpPr>
          <p:nvPr>
            <p:ph type="sldImg"/>
          </p:nvPr>
        </p:nvSpPr>
        <p:spPr>
          <a:ln/>
        </p:spPr>
      </p:sp>
      <p:sp>
        <p:nvSpPr>
          <p:cNvPr id="174084" name="Rectangle 3">
            <a:extLst>
              <a:ext uri="{FF2B5EF4-FFF2-40B4-BE49-F238E27FC236}">
                <a16:creationId xmlns:a16="http://schemas.microsoft.com/office/drawing/2014/main" id="{A136D270-EB02-4504-AECA-A9FEDBF882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a:extLst>
              <a:ext uri="{FF2B5EF4-FFF2-40B4-BE49-F238E27FC236}">
                <a16:creationId xmlns:a16="http://schemas.microsoft.com/office/drawing/2014/main" id="{173E3CE3-A473-4F78-87D3-2188654C63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C79913FE-1A33-466E-BA15-F981502B784C}" type="slidenum">
              <a:rPr lang="en-US" altLang="en-US" sz="1200">
                <a:latin typeface="Arial" panose="020B0604020202020204" pitchFamily="34" charset="0"/>
                <a:cs typeface="Arial" panose="020B0604020202020204" pitchFamily="34" charset="0"/>
              </a:rPr>
              <a:pPr/>
              <a:t>88</a:t>
            </a:fld>
            <a:endParaRPr lang="en-US" altLang="en-US" sz="1200">
              <a:latin typeface="Arial" panose="020B0604020202020204" pitchFamily="34" charset="0"/>
              <a:cs typeface="Arial" panose="020B0604020202020204" pitchFamily="34" charset="0"/>
            </a:endParaRPr>
          </a:p>
        </p:txBody>
      </p:sp>
      <p:sp>
        <p:nvSpPr>
          <p:cNvPr id="176131" name="Rectangle 2">
            <a:extLst>
              <a:ext uri="{FF2B5EF4-FFF2-40B4-BE49-F238E27FC236}">
                <a16:creationId xmlns:a16="http://schemas.microsoft.com/office/drawing/2014/main" id="{38FDEAC9-95D9-4E45-860B-2BE4DCF4EAE0}"/>
              </a:ext>
            </a:extLst>
          </p:cNvPr>
          <p:cNvSpPr>
            <a:spLocks noRot="1" noChangeArrowheads="1" noTextEdit="1"/>
          </p:cNvSpPr>
          <p:nvPr>
            <p:ph type="sldImg"/>
          </p:nvPr>
        </p:nvSpPr>
        <p:spPr>
          <a:ln/>
        </p:spPr>
      </p:sp>
      <p:sp>
        <p:nvSpPr>
          <p:cNvPr id="176132" name="Rectangle 3">
            <a:extLst>
              <a:ext uri="{FF2B5EF4-FFF2-40B4-BE49-F238E27FC236}">
                <a16:creationId xmlns:a16="http://schemas.microsoft.com/office/drawing/2014/main" id="{BF31D493-5E81-449F-B7EC-A5829105E5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a:extLst>
              <a:ext uri="{FF2B5EF4-FFF2-40B4-BE49-F238E27FC236}">
                <a16:creationId xmlns:a16="http://schemas.microsoft.com/office/drawing/2014/main" id="{2B48851A-BF60-459D-99D5-350B514C0C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6280E4C7-AE51-4471-8C8D-8D1888D012F8}" type="slidenum">
              <a:rPr lang="en-US" altLang="en-US" sz="1200">
                <a:latin typeface="Arial" panose="020B0604020202020204" pitchFamily="34" charset="0"/>
                <a:cs typeface="Arial" panose="020B0604020202020204" pitchFamily="34" charset="0"/>
              </a:rPr>
              <a:pPr/>
              <a:t>89</a:t>
            </a:fld>
            <a:endParaRPr lang="en-US" altLang="en-US" sz="1200">
              <a:latin typeface="Arial" panose="020B0604020202020204" pitchFamily="34" charset="0"/>
              <a:cs typeface="Arial" panose="020B0604020202020204" pitchFamily="34" charset="0"/>
            </a:endParaRPr>
          </a:p>
        </p:txBody>
      </p:sp>
      <p:sp>
        <p:nvSpPr>
          <p:cNvPr id="178179" name="Rectangle 2">
            <a:extLst>
              <a:ext uri="{FF2B5EF4-FFF2-40B4-BE49-F238E27FC236}">
                <a16:creationId xmlns:a16="http://schemas.microsoft.com/office/drawing/2014/main" id="{BD76F9EA-AB0D-483E-873E-DBEE0C405707}"/>
              </a:ext>
            </a:extLst>
          </p:cNvPr>
          <p:cNvSpPr>
            <a:spLocks noRot="1" noChangeArrowheads="1" noTextEdit="1"/>
          </p:cNvSpPr>
          <p:nvPr>
            <p:ph type="sldImg"/>
          </p:nvPr>
        </p:nvSpPr>
        <p:spPr>
          <a:ln/>
        </p:spPr>
      </p:sp>
      <p:sp>
        <p:nvSpPr>
          <p:cNvPr id="178180" name="Rectangle 3">
            <a:extLst>
              <a:ext uri="{FF2B5EF4-FFF2-40B4-BE49-F238E27FC236}">
                <a16:creationId xmlns:a16="http://schemas.microsoft.com/office/drawing/2014/main" id="{62FC8B91-03EC-41F5-BC69-B7E8B66338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a:extLst>
              <a:ext uri="{FF2B5EF4-FFF2-40B4-BE49-F238E27FC236}">
                <a16:creationId xmlns:a16="http://schemas.microsoft.com/office/drawing/2014/main" id="{02BB3ECF-E815-49AF-B819-7B05B0F07F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4D49E1D-9E9A-41DE-98BA-C99E64A7868D}" type="slidenum">
              <a:rPr lang="en-US" altLang="en-US" sz="1200">
                <a:latin typeface="Arial" panose="020B0604020202020204" pitchFamily="34" charset="0"/>
                <a:cs typeface="Arial" panose="020B0604020202020204" pitchFamily="34" charset="0"/>
              </a:rPr>
              <a:pPr/>
              <a:t>90</a:t>
            </a:fld>
            <a:endParaRPr lang="en-US" altLang="en-US" sz="1200">
              <a:latin typeface="Arial" panose="020B0604020202020204" pitchFamily="34" charset="0"/>
              <a:cs typeface="Arial" panose="020B0604020202020204" pitchFamily="34" charset="0"/>
            </a:endParaRPr>
          </a:p>
        </p:txBody>
      </p:sp>
      <p:sp>
        <p:nvSpPr>
          <p:cNvPr id="180227" name="Rectangle 2">
            <a:extLst>
              <a:ext uri="{FF2B5EF4-FFF2-40B4-BE49-F238E27FC236}">
                <a16:creationId xmlns:a16="http://schemas.microsoft.com/office/drawing/2014/main" id="{EA0ACD0C-CDA9-4952-9E33-8A9A6C4E3F0C}"/>
              </a:ext>
            </a:extLst>
          </p:cNvPr>
          <p:cNvSpPr>
            <a:spLocks noRot="1" noChangeArrowheads="1" noTextEdit="1"/>
          </p:cNvSpPr>
          <p:nvPr>
            <p:ph type="sldImg"/>
          </p:nvPr>
        </p:nvSpPr>
        <p:spPr>
          <a:ln/>
        </p:spPr>
      </p:sp>
      <p:sp>
        <p:nvSpPr>
          <p:cNvPr id="180228" name="Rectangle 3">
            <a:extLst>
              <a:ext uri="{FF2B5EF4-FFF2-40B4-BE49-F238E27FC236}">
                <a16:creationId xmlns:a16="http://schemas.microsoft.com/office/drawing/2014/main" id="{C8E1BE51-A0CB-4DE0-BB44-E2EF513E42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a:extLst>
              <a:ext uri="{FF2B5EF4-FFF2-40B4-BE49-F238E27FC236}">
                <a16:creationId xmlns:a16="http://schemas.microsoft.com/office/drawing/2014/main" id="{FE0D76ED-8AA1-4B17-B8F0-4C1AEBB1BA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AE782F1-3278-4566-B16D-986C0BCC4B73}" type="slidenum">
              <a:rPr lang="en-US" altLang="en-US" sz="1200">
                <a:latin typeface="Arial" panose="020B0604020202020204" pitchFamily="34" charset="0"/>
                <a:cs typeface="Arial" panose="020B0604020202020204" pitchFamily="34" charset="0"/>
              </a:rPr>
              <a:pPr/>
              <a:t>91</a:t>
            </a:fld>
            <a:endParaRPr lang="en-US" altLang="en-US" sz="1200">
              <a:latin typeface="Arial" panose="020B0604020202020204" pitchFamily="34" charset="0"/>
              <a:cs typeface="Arial" panose="020B0604020202020204" pitchFamily="34" charset="0"/>
            </a:endParaRPr>
          </a:p>
        </p:txBody>
      </p:sp>
      <p:sp>
        <p:nvSpPr>
          <p:cNvPr id="182275" name="Rectangle 2">
            <a:extLst>
              <a:ext uri="{FF2B5EF4-FFF2-40B4-BE49-F238E27FC236}">
                <a16:creationId xmlns:a16="http://schemas.microsoft.com/office/drawing/2014/main" id="{F730F64B-2BD7-4E57-837D-5E88B7DBF5EC}"/>
              </a:ext>
            </a:extLst>
          </p:cNvPr>
          <p:cNvSpPr>
            <a:spLocks noRot="1" noChangeArrowheads="1" noTextEdit="1"/>
          </p:cNvSpPr>
          <p:nvPr>
            <p:ph type="sldImg"/>
          </p:nvPr>
        </p:nvSpPr>
        <p:spPr>
          <a:ln/>
        </p:spPr>
      </p:sp>
      <p:sp>
        <p:nvSpPr>
          <p:cNvPr id="182276" name="Rectangle 3">
            <a:extLst>
              <a:ext uri="{FF2B5EF4-FFF2-40B4-BE49-F238E27FC236}">
                <a16:creationId xmlns:a16="http://schemas.microsoft.com/office/drawing/2014/main" id="{EF92C550-06A4-4E11-B84C-ABABCA09AA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a:extLst>
              <a:ext uri="{FF2B5EF4-FFF2-40B4-BE49-F238E27FC236}">
                <a16:creationId xmlns:a16="http://schemas.microsoft.com/office/drawing/2014/main" id="{706240A6-1698-4813-ADFF-A28AD129C0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2EC2B87-D34C-4BC8-81C0-F33D6B2A18A7}" type="slidenum">
              <a:rPr lang="en-US" altLang="en-US" sz="1200">
                <a:latin typeface="Arial" panose="020B0604020202020204" pitchFamily="34" charset="0"/>
                <a:cs typeface="Arial" panose="020B0604020202020204" pitchFamily="34" charset="0"/>
              </a:rPr>
              <a:pPr/>
              <a:t>92</a:t>
            </a:fld>
            <a:endParaRPr lang="en-US" altLang="en-US" sz="1200">
              <a:latin typeface="Arial" panose="020B0604020202020204" pitchFamily="34" charset="0"/>
              <a:cs typeface="Arial" panose="020B0604020202020204" pitchFamily="34" charset="0"/>
            </a:endParaRPr>
          </a:p>
        </p:txBody>
      </p:sp>
      <p:sp>
        <p:nvSpPr>
          <p:cNvPr id="184323" name="Rectangle 2">
            <a:extLst>
              <a:ext uri="{FF2B5EF4-FFF2-40B4-BE49-F238E27FC236}">
                <a16:creationId xmlns:a16="http://schemas.microsoft.com/office/drawing/2014/main" id="{1B16E967-553A-4208-AAE8-D993C5FB67A0}"/>
              </a:ext>
            </a:extLst>
          </p:cNvPr>
          <p:cNvSpPr>
            <a:spLocks noRot="1" noChangeArrowheads="1" noTextEdit="1"/>
          </p:cNvSpPr>
          <p:nvPr>
            <p:ph type="sldImg"/>
          </p:nvPr>
        </p:nvSpPr>
        <p:spPr>
          <a:ln/>
        </p:spPr>
      </p:sp>
      <p:sp>
        <p:nvSpPr>
          <p:cNvPr id="184324" name="Rectangle 3">
            <a:extLst>
              <a:ext uri="{FF2B5EF4-FFF2-40B4-BE49-F238E27FC236}">
                <a16:creationId xmlns:a16="http://schemas.microsoft.com/office/drawing/2014/main" id="{C8FEC926-68F4-4F2D-936B-3606A8CC8F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298178FB-1450-4579-BCB4-BA587DE04B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74E87F9-A34D-47AB-A2A8-3351BACD428A}" type="slidenum">
              <a:rPr lang="en-US" altLang="en-US" sz="1200">
                <a:latin typeface="Arial" panose="020B0604020202020204" pitchFamily="34" charset="0"/>
                <a:cs typeface="Arial" panose="020B0604020202020204" pitchFamily="34" charset="0"/>
              </a:rPr>
              <a:pPr/>
              <a:t>93</a:t>
            </a:fld>
            <a:endParaRPr lang="en-US" altLang="en-US" sz="1200">
              <a:latin typeface="Arial" panose="020B0604020202020204" pitchFamily="34" charset="0"/>
              <a:cs typeface="Arial" panose="020B0604020202020204" pitchFamily="34" charset="0"/>
            </a:endParaRPr>
          </a:p>
        </p:txBody>
      </p:sp>
      <p:sp>
        <p:nvSpPr>
          <p:cNvPr id="186371" name="Rectangle 2">
            <a:extLst>
              <a:ext uri="{FF2B5EF4-FFF2-40B4-BE49-F238E27FC236}">
                <a16:creationId xmlns:a16="http://schemas.microsoft.com/office/drawing/2014/main" id="{5B5E1DC0-B9FC-4667-BDCD-16AAEC5677B9}"/>
              </a:ext>
            </a:extLst>
          </p:cNvPr>
          <p:cNvSpPr>
            <a:spLocks noRot="1" noChangeArrowheads="1" noTextEdit="1"/>
          </p:cNvSpPr>
          <p:nvPr>
            <p:ph type="sldImg"/>
          </p:nvPr>
        </p:nvSpPr>
        <p:spPr>
          <a:ln/>
        </p:spPr>
      </p:sp>
      <p:sp>
        <p:nvSpPr>
          <p:cNvPr id="186372" name="Rectangle 3">
            <a:extLst>
              <a:ext uri="{FF2B5EF4-FFF2-40B4-BE49-F238E27FC236}">
                <a16:creationId xmlns:a16="http://schemas.microsoft.com/office/drawing/2014/main" id="{A5C370D1-8D3A-4487-B844-D9C615135F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a:extLst>
              <a:ext uri="{FF2B5EF4-FFF2-40B4-BE49-F238E27FC236}">
                <a16:creationId xmlns:a16="http://schemas.microsoft.com/office/drawing/2014/main" id="{DDADA05E-E041-47C7-8681-397ED7014E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4C5202D9-AC4E-42AC-A3DD-9E1274FC9F45}" type="slidenum">
              <a:rPr lang="en-US" altLang="en-US" sz="1200">
                <a:latin typeface="Arial" panose="020B0604020202020204" pitchFamily="34" charset="0"/>
                <a:cs typeface="Arial" panose="020B0604020202020204" pitchFamily="34" charset="0"/>
              </a:rPr>
              <a:pPr/>
              <a:t>94</a:t>
            </a:fld>
            <a:endParaRPr lang="en-US" altLang="en-US" sz="1200">
              <a:latin typeface="Arial" panose="020B0604020202020204" pitchFamily="34" charset="0"/>
              <a:cs typeface="Arial" panose="020B0604020202020204" pitchFamily="34" charset="0"/>
            </a:endParaRPr>
          </a:p>
        </p:txBody>
      </p:sp>
      <p:sp>
        <p:nvSpPr>
          <p:cNvPr id="188419" name="Rectangle 2">
            <a:extLst>
              <a:ext uri="{FF2B5EF4-FFF2-40B4-BE49-F238E27FC236}">
                <a16:creationId xmlns:a16="http://schemas.microsoft.com/office/drawing/2014/main" id="{F978AC76-B22E-46E3-8B31-ACDB48521AF3}"/>
              </a:ext>
            </a:extLst>
          </p:cNvPr>
          <p:cNvSpPr>
            <a:spLocks noRot="1" noChangeArrowheads="1" noTextEdit="1"/>
          </p:cNvSpPr>
          <p:nvPr>
            <p:ph type="sldImg"/>
          </p:nvPr>
        </p:nvSpPr>
        <p:spPr>
          <a:ln/>
        </p:spPr>
      </p:sp>
      <p:sp>
        <p:nvSpPr>
          <p:cNvPr id="188420" name="Rectangle 3">
            <a:extLst>
              <a:ext uri="{FF2B5EF4-FFF2-40B4-BE49-F238E27FC236}">
                <a16:creationId xmlns:a16="http://schemas.microsoft.com/office/drawing/2014/main" id="{89240211-9709-4AB6-BA2E-CD0F30DB3A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a:extLst>
              <a:ext uri="{FF2B5EF4-FFF2-40B4-BE49-F238E27FC236}">
                <a16:creationId xmlns:a16="http://schemas.microsoft.com/office/drawing/2014/main" id="{720AF9A5-6BC6-49E8-BD6C-8C30DAD819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FD7E7D2-A1A4-4BF9-BA36-B620518D0596}" type="slidenum">
              <a:rPr lang="en-US" altLang="en-US" sz="1200">
                <a:latin typeface="Arial" panose="020B0604020202020204" pitchFamily="34" charset="0"/>
                <a:cs typeface="Arial" panose="020B0604020202020204" pitchFamily="34" charset="0"/>
              </a:rPr>
              <a:pPr/>
              <a:t>95</a:t>
            </a:fld>
            <a:endParaRPr lang="en-US" altLang="en-US" sz="1200">
              <a:latin typeface="Arial" panose="020B0604020202020204" pitchFamily="34" charset="0"/>
              <a:cs typeface="Arial" panose="020B0604020202020204" pitchFamily="34" charset="0"/>
            </a:endParaRPr>
          </a:p>
        </p:txBody>
      </p:sp>
      <p:sp>
        <p:nvSpPr>
          <p:cNvPr id="190467" name="Rectangle 2">
            <a:extLst>
              <a:ext uri="{FF2B5EF4-FFF2-40B4-BE49-F238E27FC236}">
                <a16:creationId xmlns:a16="http://schemas.microsoft.com/office/drawing/2014/main" id="{1E5DA95E-5EA9-4FE7-81E3-B4C031A3CE3A}"/>
              </a:ext>
            </a:extLst>
          </p:cNvPr>
          <p:cNvSpPr>
            <a:spLocks noRot="1" noChangeArrowheads="1" noTextEdit="1"/>
          </p:cNvSpPr>
          <p:nvPr>
            <p:ph type="sldImg"/>
          </p:nvPr>
        </p:nvSpPr>
        <p:spPr>
          <a:ln/>
        </p:spPr>
      </p:sp>
      <p:sp>
        <p:nvSpPr>
          <p:cNvPr id="190468" name="Rectangle 3">
            <a:extLst>
              <a:ext uri="{FF2B5EF4-FFF2-40B4-BE49-F238E27FC236}">
                <a16:creationId xmlns:a16="http://schemas.microsoft.com/office/drawing/2014/main" id="{8072C573-2979-4ACD-904D-030E96E814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a:extLst>
              <a:ext uri="{FF2B5EF4-FFF2-40B4-BE49-F238E27FC236}">
                <a16:creationId xmlns:a16="http://schemas.microsoft.com/office/drawing/2014/main" id="{B7B73C7F-0F86-4EC6-8202-22D89D061F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0DBAB6B-DE6A-4249-8E3F-76AFE93DE900}" type="slidenum">
              <a:rPr lang="en-US" altLang="en-US" sz="1200">
                <a:latin typeface="Arial" panose="020B0604020202020204" pitchFamily="34" charset="0"/>
                <a:cs typeface="Arial" panose="020B0604020202020204" pitchFamily="34" charset="0"/>
              </a:rPr>
              <a:pPr/>
              <a:t>96</a:t>
            </a:fld>
            <a:endParaRPr lang="en-US" altLang="en-US" sz="1200">
              <a:latin typeface="Arial" panose="020B0604020202020204" pitchFamily="34" charset="0"/>
              <a:cs typeface="Arial" panose="020B0604020202020204" pitchFamily="34" charset="0"/>
            </a:endParaRPr>
          </a:p>
        </p:txBody>
      </p:sp>
      <p:sp>
        <p:nvSpPr>
          <p:cNvPr id="192515" name="Rectangle 2">
            <a:extLst>
              <a:ext uri="{FF2B5EF4-FFF2-40B4-BE49-F238E27FC236}">
                <a16:creationId xmlns:a16="http://schemas.microsoft.com/office/drawing/2014/main" id="{FA074564-AF87-4FD1-AD4E-40E342D3E09D}"/>
              </a:ext>
            </a:extLst>
          </p:cNvPr>
          <p:cNvSpPr>
            <a:spLocks noRot="1" noChangeArrowheads="1" noTextEdit="1"/>
          </p:cNvSpPr>
          <p:nvPr>
            <p:ph type="sldImg"/>
          </p:nvPr>
        </p:nvSpPr>
        <p:spPr>
          <a:ln/>
        </p:spPr>
      </p:sp>
      <p:sp>
        <p:nvSpPr>
          <p:cNvPr id="192516" name="Rectangle 3">
            <a:extLst>
              <a:ext uri="{FF2B5EF4-FFF2-40B4-BE49-F238E27FC236}">
                <a16:creationId xmlns:a16="http://schemas.microsoft.com/office/drawing/2014/main" id="{7C882A99-9435-4FE7-9ADC-D9295F5C48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5764B6D4-07F1-424E-BCA5-321F90A362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041638C-707A-455F-A535-2529475FDDCD}" type="slidenum">
              <a:rPr lang="en-US" altLang="en-US" sz="1200">
                <a:latin typeface="Arial" panose="020B0604020202020204" pitchFamily="34" charset="0"/>
                <a:cs typeface="Arial" panose="020B0604020202020204" pitchFamily="34" charset="0"/>
              </a:rPr>
              <a:pPr/>
              <a:t>9</a:t>
            </a:fld>
            <a:endParaRPr lang="en-US" altLang="en-US" sz="1200">
              <a:latin typeface="Arial" panose="020B0604020202020204" pitchFamily="34" charset="0"/>
              <a:cs typeface="Arial" panose="020B0604020202020204" pitchFamily="34" charset="0"/>
            </a:endParaRPr>
          </a:p>
        </p:txBody>
      </p:sp>
      <p:sp>
        <p:nvSpPr>
          <p:cNvPr id="21507" name="Rectangle 2">
            <a:extLst>
              <a:ext uri="{FF2B5EF4-FFF2-40B4-BE49-F238E27FC236}">
                <a16:creationId xmlns:a16="http://schemas.microsoft.com/office/drawing/2014/main" id="{58BAF6D5-5EDF-44B9-8B40-8653505279FA}"/>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81A93B90-E813-44A9-A375-9C3E334E34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a:extLst>
              <a:ext uri="{FF2B5EF4-FFF2-40B4-BE49-F238E27FC236}">
                <a16:creationId xmlns:a16="http://schemas.microsoft.com/office/drawing/2014/main" id="{7913CD8A-4A06-4663-93D6-BA56B51445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13E7D9D4-C886-41D1-966C-B3C1F7D9F8B7}" type="slidenum">
              <a:rPr lang="en-US" altLang="en-US" sz="1200">
                <a:latin typeface="Arial" panose="020B0604020202020204" pitchFamily="34" charset="0"/>
                <a:cs typeface="Arial" panose="020B0604020202020204" pitchFamily="34" charset="0"/>
              </a:rPr>
              <a:pPr/>
              <a:t>97</a:t>
            </a:fld>
            <a:endParaRPr lang="en-US" altLang="en-US" sz="1200">
              <a:latin typeface="Arial" panose="020B0604020202020204" pitchFamily="34" charset="0"/>
              <a:cs typeface="Arial" panose="020B0604020202020204" pitchFamily="34" charset="0"/>
            </a:endParaRPr>
          </a:p>
        </p:txBody>
      </p:sp>
      <p:sp>
        <p:nvSpPr>
          <p:cNvPr id="194563" name="Rectangle 2">
            <a:extLst>
              <a:ext uri="{FF2B5EF4-FFF2-40B4-BE49-F238E27FC236}">
                <a16:creationId xmlns:a16="http://schemas.microsoft.com/office/drawing/2014/main" id="{10A413C9-54E3-432C-9C2A-1C0A5D5177AD}"/>
              </a:ext>
            </a:extLst>
          </p:cNvPr>
          <p:cNvSpPr>
            <a:spLocks noRot="1" noChangeArrowheads="1" noTextEdit="1"/>
          </p:cNvSpPr>
          <p:nvPr>
            <p:ph type="sldImg"/>
          </p:nvPr>
        </p:nvSpPr>
        <p:spPr>
          <a:ln/>
        </p:spPr>
      </p:sp>
      <p:sp>
        <p:nvSpPr>
          <p:cNvPr id="194564" name="Rectangle 3">
            <a:extLst>
              <a:ext uri="{FF2B5EF4-FFF2-40B4-BE49-F238E27FC236}">
                <a16:creationId xmlns:a16="http://schemas.microsoft.com/office/drawing/2014/main" id="{C8842BEF-8162-43C2-89FB-F8EAA026B5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id="{A6B45162-4B2C-466D-94C1-9A41C29E1D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3B26DD3C-9C2E-4CC5-834A-932E9CC3A439}" type="slidenum">
              <a:rPr lang="en-US" altLang="en-US" sz="1200">
                <a:latin typeface="Arial" panose="020B0604020202020204" pitchFamily="34" charset="0"/>
                <a:cs typeface="Arial" panose="020B0604020202020204" pitchFamily="34" charset="0"/>
              </a:rPr>
              <a:pPr/>
              <a:t>98</a:t>
            </a:fld>
            <a:endParaRPr lang="en-US" altLang="en-US" sz="1200">
              <a:latin typeface="Arial" panose="020B0604020202020204" pitchFamily="34" charset="0"/>
              <a:cs typeface="Arial" panose="020B0604020202020204" pitchFamily="34" charset="0"/>
            </a:endParaRPr>
          </a:p>
        </p:txBody>
      </p:sp>
      <p:sp>
        <p:nvSpPr>
          <p:cNvPr id="196611" name="Rectangle 2">
            <a:extLst>
              <a:ext uri="{FF2B5EF4-FFF2-40B4-BE49-F238E27FC236}">
                <a16:creationId xmlns:a16="http://schemas.microsoft.com/office/drawing/2014/main" id="{996B50D2-B8E1-4220-A590-144B28FFBE60}"/>
              </a:ext>
            </a:extLst>
          </p:cNvPr>
          <p:cNvSpPr>
            <a:spLocks noRot="1" noChangeArrowheads="1" noTextEdit="1"/>
          </p:cNvSpPr>
          <p:nvPr>
            <p:ph type="sldImg"/>
          </p:nvPr>
        </p:nvSpPr>
        <p:spPr>
          <a:ln/>
        </p:spPr>
      </p:sp>
      <p:sp>
        <p:nvSpPr>
          <p:cNvPr id="196612" name="Rectangle 3">
            <a:extLst>
              <a:ext uri="{FF2B5EF4-FFF2-40B4-BE49-F238E27FC236}">
                <a16:creationId xmlns:a16="http://schemas.microsoft.com/office/drawing/2014/main" id="{FEA0B04C-C0C9-411C-8DBB-688C87B110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a:extLst>
              <a:ext uri="{FF2B5EF4-FFF2-40B4-BE49-F238E27FC236}">
                <a16:creationId xmlns:a16="http://schemas.microsoft.com/office/drawing/2014/main" id="{E7F6763C-96D7-4C99-8AC3-0C289E81D7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7F0FECD5-2544-487D-8C89-8E1DADBCCB16}" type="slidenum">
              <a:rPr lang="en-US" altLang="en-US" sz="1200">
                <a:latin typeface="Arial" panose="020B0604020202020204" pitchFamily="34" charset="0"/>
                <a:cs typeface="Arial" panose="020B0604020202020204" pitchFamily="34" charset="0"/>
              </a:rPr>
              <a:pPr/>
              <a:t>99</a:t>
            </a:fld>
            <a:endParaRPr lang="en-US" altLang="en-US" sz="1200">
              <a:latin typeface="Arial" panose="020B0604020202020204" pitchFamily="34" charset="0"/>
              <a:cs typeface="Arial" panose="020B0604020202020204" pitchFamily="34" charset="0"/>
            </a:endParaRPr>
          </a:p>
        </p:txBody>
      </p:sp>
      <p:sp>
        <p:nvSpPr>
          <p:cNvPr id="198659" name="Rectangle 2">
            <a:extLst>
              <a:ext uri="{FF2B5EF4-FFF2-40B4-BE49-F238E27FC236}">
                <a16:creationId xmlns:a16="http://schemas.microsoft.com/office/drawing/2014/main" id="{27E81373-20FC-460D-8AE4-F6F26209555E}"/>
              </a:ext>
            </a:extLst>
          </p:cNvPr>
          <p:cNvSpPr>
            <a:spLocks noRot="1" noChangeArrowheads="1" noTextEdit="1"/>
          </p:cNvSpPr>
          <p:nvPr>
            <p:ph type="sldImg"/>
          </p:nvPr>
        </p:nvSpPr>
        <p:spPr>
          <a:ln/>
        </p:spPr>
      </p:sp>
      <p:sp>
        <p:nvSpPr>
          <p:cNvPr id="198660" name="Rectangle 3">
            <a:extLst>
              <a:ext uri="{FF2B5EF4-FFF2-40B4-BE49-F238E27FC236}">
                <a16:creationId xmlns:a16="http://schemas.microsoft.com/office/drawing/2014/main" id="{63CFB474-4710-4E9E-B366-310058A929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a:extLst>
              <a:ext uri="{FF2B5EF4-FFF2-40B4-BE49-F238E27FC236}">
                <a16:creationId xmlns:a16="http://schemas.microsoft.com/office/drawing/2014/main" id="{E86EE8EF-76BC-49CD-94AA-68CAECB0FF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AC4CE082-B1DE-46A1-BDBB-DF46D8FBA6E5}" type="slidenum">
              <a:rPr lang="en-US" altLang="en-US" sz="1200">
                <a:latin typeface="Arial" panose="020B0604020202020204" pitchFamily="34" charset="0"/>
                <a:cs typeface="Arial" panose="020B0604020202020204" pitchFamily="34" charset="0"/>
              </a:rPr>
              <a:pPr/>
              <a:t>100</a:t>
            </a:fld>
            <a:endParaRPr lang="en-US" altLang="en-US" sz="1200">
              <a:latin typeface="Arial" panose="020B0604020202020204" pitchFamily="34" charset="0"/>
              <a:cs typeface="Arial" panose="020B0604020202020204" pitchFamily="34" charset="0"/>
            </a:endParaRPr>
          </a:p>
        </p:txBody>
      </p:sp>
      <p:sp>
        <p:nvSpPr>
          <p:cNvPr id="200707" name="Rectangle 2">
            <a:extLst>
              <a:ext uri="{FF2B5EF4-FFF2-40B4-BE49-F238E27FC236}">
                <a16:creationId xmlns:a16="http://schemas.microsoft.com/office/drawing/2014/main" id="{F79353F5-AAC9-4771-B4C5-B5541BF6BA7A}"/>
              </a:ext>
            </a:extLst>
          </p:cNvPr>
          <p:cNvSpPr>
            <a:spLocks noRot="1" noChangeArrowheads="1" noTextEdit="1"/>
          </p:cNvSpPr>
          <p:nvPr>
            <p:ph type="sldImg"/>
          </p:nvPr>
        </p:nvSpPr>
        <p:spPr>
          <a:ln/>
        </p:spPr>
      </p:sp>
      <p:sp>
        <p:nvSpPr>
          <p:cNvPr id="200708" name="Rectangle 3">
            <a:extLst>
              <a:ext uri="{FF2B5EF4-FFF2-40B4-BE49-F238E27FC236}">
                <a16:creationId xmlns:a16="http://schemas.microsoft.com/office/drawing/2014/main" id="{F74B3846-E84E-4D89-B352-6E703445B6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a:extLst>
              <a:ext uri="{FF2B5EF4-FFF2-40B4-BE49-F238E27FC236}">
                <a16:creationId xmlns:a16="http://schemas.microsoft.com/office/drawing/2014/main" id="{1EA55932-155B-4607-99C7-EE1C04D045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E0C08A31-1079-4918-BBF7-7A0374B58E99}" type="slidenum">
              <a:rPr lang="en-US" altLang="en-US" sz="1200">
                <a:latin typeface="Arial" panose="020B0604020202020204" pitchFamily="34" charset="0"/>
                <a:cs typeface="Arial" panose="020B0604020202020204" pitchFamily="34" charset="0"/>
              </a:rPr>
              <a:pPr/>
              <a:t>101</a:t>
            </a:fld>
            <a:endParaRPr lang="en-US" altLang="en-US" sz="1200">
              <a:latin typeface="Arial" panose="020B0604020202020204" pitchFamily="34" charset="0"/>
              <a:cs typeface="Arial" panose="020B0604020202020204" pitchFamily="34" charset="0"/>
            </a:endParaRPr>
          </a:p>
        </p:txBody>
      </p:sp>
      <p:sp>
        <p:nvSpPr>
          <p:cNvPr id="202755" name="Rectangle 2">
            <a:extLst>
              <a:ext uri="{FF2B5EF4-FFF2-40B4-BE49-F238E27FC236}">
                <a16:creationId xmlns:a16="http://schemas.microsoft.com/office/drawing/2014/main" id="{22AE3CF8-C596-445A-937C-918BA3CC2E32}"/>
              </a:ext>
            </a:extLst>
          </p:cNvPr>
          <p:cNvSpPr>
            <a:spLocks noRot="1" noChangeArrowheads="1" noTextEdit="1"/>
          </p:cNvSpPr>
          <p:nvPr>
            <p:ph type="sldImg"/>
          </p:nvPr>
        </p:nvSpPr>
        <p:spPr>
          <a:ln/>
        </p:spPr>
      </p:sp>
      <p:sp>
        <p:nvSpPr>
          <p:cNvPr id="202756" name="Rectangle 3">
            <a:extLst>
              <a:ext uri="{FF2B5EF4-FFF2-40B4-BE49-F238E27FC236}">
                <a16:creationId xmlns:a16="http://schemas.microsoft.com/office/drawing/2014/main" id="{B2C2A0AB-2B53-4CA1-B854-B61AB75B93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a:extLst>
              <a:ext uri="{FF2B5EF4-FFF2-40B4-BE49-F238E27FC236}">
                <a16:creationId xmlns:a16="http://schemas.microsoft.com/office/drawing/2014/main" id="{E62ABD46-4189-479C-A0C2-C2B2684FD9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86EA0140-17B5-465B-A5C4-021A74762638}" type="slidenum">
              <a:rPr lang="en-US" altLang="en-US" sz="1200">
                <a:latin typeface="Arial" panose="020B0604020202020204" pitchFamily="34" charset="0"/>
                <a:cs typeface="Arial" panose="020B0604020202020204" pitchFamily="34" charset="0"/>
              </a:rPr>
              <a:pPr/>
              <a:t>102</a:t>
            </a:fld>
            <a:endParaRPr lang="en-US" altLang="en-US" sz="1200">
              <a:latin typeface="Arial" panose="020B0604020202020204" pitchFamily="34" charset="0"/>
              <a:cs typeface="Arial" panose="020B0604020202020204" pitchFamily="34" charset="0"/>
            </a:endParaRPr>
          </a:p>
        </p:txBody>
      </p:sp>
      <p:sp>
        <p:nvSpPr>
          <p:cNvPr id="204803" name="Rectangle 2">
            <a:extLst>
              <a:ext uri="{FF2B5EF4-FFF2-40B4-BE49-F238E27FC236}">
                <a16:creationId xmlns:a16="http://schemas.microsoft.com/office/drawing/2014/main" id="{F590E7F3-9F3A-4EB9-BFA1-3D727FD3E6EA}"/>
              </a:ext>
            </a:extLst>
          </p:cNvPr>
          <p:cNvSpPr>
            <a:spLocks noRot="1" noChangeArrowheads="1" noTextEdit="1"/>
          </p:cNvSpPr>
          <p:nvPr>
            <p:ph type="sldImg"/>
          </p:nvPr>
        </p:nvSpPr>
        <p:spPr>
          <a:ln/>
        </p:spPr>
      </p:sp>
      <p:sp>
        <p:nvSpPr>
          <p:cNvPr id="204804" name="Rectangle 3">
            <a:extLst>
              <a:ext uri="{FF2B5EF4-FFF2-40B4-BE49-F238E27FC236}">
                <a16:creationId xmlns:a16="http://schemas.microsoft.com/office/drawing/2014/main" id="{F3120732-76D9-4165-A695-069AC518C0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a:extLst>
              <a:ext uri="{FF2B5EF4-FFF2-40B4-BE49-F238E27FC236}">
                <a16:creationId xmlns:a16="http://schemas.microsoft.com/office/drawing/2014/main" id="{6750BDD5-F062-4DCC-9142-C79D1801CC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DE5A0FE2-1176-4FD9-BA6B-4ABC02E1AB53}" type="slidenum">
              <a:rPr lang="en-US" altLang="en-US" sz="1200">
                <a:latin typeface="Arial" panose="020B0604020202020204" pitchFamily="34" charset="0"/>
                <a:cs typeface="Arial" panose="020B0604020202020204" pitchFamily="34" charset="0"/>
              </a:rPr>
              <a:pPr/>
              <a:t>103</a:t>
            </a:fld>
            <a:endParaRPr lang="en-US" altLang="en-US" sz="1200">
              <a:latin typeface="Arial" panose="020B0604020202020204" pitchFamily="34" charset="0"/>
              <a:cs typeface="Arial" panose="020B0604020202020204" pitchFamily="34" charset="0"/>
            </a:endParaRPr>
          </a:p>
        </p:txBody>
      </p:sp>
      <p:sp>
        <p:nvSpPr>
          <p:cNvPr id="206851" name="Rectangle 2">
            <a:extLst>
              <a:ext uri="{FF2B5EF4-FFF2-40B4-BE49-F238E27FC236}">
                <a16:creationId xmlns:a16="http://schemas.microsoft.com/office/drawing/2014/main" id="{ABF7D7E6-F287-49E5-831E-6E7F473880AE}"/>
              </a:ext>
            </a:extLst>
          </p:cNvPr>
          <p:cNvSpPr>
            <a:spLocks noRot="1" noChangeArrowheads="1" noTextEdit="1"/>
          </p:cNvSpPr>
          <p:nvPr>
            <p:ph type="sldImg"/>
          </p:nvPr>
        </p:nvSpPr>
        <p:spPr>
          <a:ln/>
        </p:spPr>
      </p:sp>
      <p:sp>
        <p:nvSpPr>
          <p:cNvPr id="206852" name="Rectangle 3">
            <a:extLst>
              <a:ext uri="{FF2B5EF4-FFF2-40B4-BE49-F238E27FC236}">
                <a16:creationId xmlns:a16="http://schemas.microsoft.com/office/drawing/2014/main" id="{8252D0AE-42BC-4E39-907F-0A9CDBE32E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a:extLst>
              <a:ext uri="{FF2B5EF4-FFF2-40B4-BE49-F238E27FC236}">
                <a16:creationId xmlns:a16="http://schemas.microsoft.com/office/drawing/2014/main" id="{1B3400FA-E65D-462F-AAA2-7CCBF6AF41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9FE08B09-431C-4E7B-BA87-050CD9E4ED73}" type="slidenum">
              <a:rPr lang="en-US" altLang="en-US" sz="1200">
                <a:latin typeface="Arial" panose="020B0604020202020204" pitchFamily="34" charset="0"/>
                <a:cs typeface="Arial" panose="020B0604020202020204" pitchFamily="34" charset="0"/>
              </a:rPr>
              <a:pPr/>
              <a:t>104</a:t>
            </a:fld>
            <a:endParaRPr lang="en-US" altLang="en-US" sz="1200">
              <a:latin typeface="Arial" panose="020B0604020202020204" pitchFamily="34" charset="0"/>
              <a:cs typeface="Arial" panose="020B0604020202020204" pitchFamily="34" charset="0"/>
            </a:endParaRPr>
          </a:p>
        </p:txBody>
      </p:sp>
      <p:sp>
        <p:nvSpPr>
          <p:cNvPr id="208899" name="Rectangle 2">
            <a:extLst>
              <a:ext uri="{FF2B5EF4-FFF2-40B4-BE49-F238E27FC236}">
                <a16:creationId xmlns:a16="http://schemas.microsoft.com/office/drawing/2014/main" id="{69E96F24-DB23-49C7-B00B-A5E79E394B21}"/>
              </a:ext>
            </a:extLst>
          </p:cNvPr>
          <p:cNvSpPr>
            <a:spLocks noRot="1" noChangeArrowheads="1" noTextEdit="1"/>
          </p:cNvSpPr>
          <p:nvPr>
            <p:ph type="sldImg"/>
          </p:nvPr>
        </p:nvSpPr>
        <p:spPr>
          <a:ln/>
        </p:spPr>
      </p:sp>
      <p:sp>
        <p:nvSpPr>
          <p:cNvPr id="208900" name="Rectangle 3">
            <a:extLst>
              <a:ext uri="{FF2B5EF4-FFF2-40B4-BE49-F238E27FC236}">
                <a16:creationId xmlns:a16="http://schemas.microsoft.com/office/drawing/2014/main" id="{7332D16F-BA61-4ECA-9C0B-53B6F6644F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a:extLst>
              <a:ext uri="{FF2B5EF4-FFF2-40B4-BE49-F238E27FC236}">
                <a16:creationId xmlns:a16="http://schemas.microsoft.com/office/drawing/2014/main" id="{ED04ED7E-58F9-42CA-94AB-F2BF19D4AC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F6A2FB96-418B-4576-AC0B-BC2A954F7147}" type="slidenum">
              <a:rPr lang="en-US" altLang="en-US" sz="1200">
                <a:latin typeface="Arial" panose="020B0604020202020204" pitchFamily="34" charset="0"/>
                <a:cs typeface="Arial" panose="020B0604020202020204" pitchFamily="34" charset="0"/>
              </a:rPr>
              <a:pPr/>
              <a:t>105</a:t>
            </a:fld>
            <a:endParaRPr lang="en-US" altLang="en-US" sz="1200">
              <a:latin typeface="Arial" panose="020B0604020202020204" pitchFamily="34" charset="0"/>
              <a:cs typeface="Arial" panose="020B0604020202020204" pitchFamily="34" charset="0"/>
            </a:endParaRPr>
          </a:p>
        </p:txBody>
      </p:sp>
      <p:sp>
        <p:nvSpPr>
          <p:cNvPr id="210947" name="Rectangle 2">
            <a:extLst>
              <a:ext uri="{FF2B5EF4-FFF2-40B4-BE49-F238E27FC236}">
                <a16:creationId xmlns:a16="http://schemas.microsoft.com/office/drawing/2014/main" id="{A01D2C67-086B-45E8-B384-D2060C77D2DE}"/>
              </a:ext>
            </a:extLst>
          </p:cNvPr>
          <p:cNvSpPr>
            <a:spLocks noRot="1" noChangeArrowheads="1" noTextEdit="1"/>
          </p:cNvSpPr>
          <p:nvPr>
            <p:ph type="sldImg"/>
          </p:nvPr>
        </p:nvSpPr>
        <p:spPr>
          <a:ln/>
        </p:spPr>
      </p:sp>
      <p:sp>
        <p:nvSpPr>
          <p:cNvPr id="210948" name="Rectangle 3">
            <a:extLst>
              <a:ext uri="{FF2B5EF4-FFF2-40B4-BE49-F238E27FC236}">
                <a16:creationId xmlns:a16="http://schemas.microsoft.com/office/drawing/2014/main" id="{36DBFCFD-C2B4-4B80-8B7D-7DD4D5E429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a:extLst>
              <a:ext uri="{FF2B5EF4-FFF2-40B4-BE49-F238E27FC236}">
                <a16:creationId xmlns:a16="http://schemas.microsoft.com/office/drawing/2014/main" id="{1B408B9F-B203-4D81-A426-72E3B0EB4F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defRPr sz="800">
                <a:solidFill>
                  <a:schemeClr val="tx1"/>
                </a:solidFill>
                <a:latin typeface="SAS Monospace" pitchFamily="49" charset="0"/>
              </a:defRPr>
            </a:lvl1pPr>
            <a:lvl2pPr marL="742950" indent="-285750" defTabSz="962025">
              <a:defRPr sz="800">
                <a:solidFill>
                  <a:schemeClr val="tx1"/>
                </a:solidFill>
                <a:latin typeface="SAS Monospace" pitchFamily="49" charset="0"/>
              </a:defRPr>
            </a:lvl2pPr>
            <a:lvl3pPr marL="1143000" indent="-228600" defTabSz="962025">
              <a:defRPr sz="800">
                <a:solidFill>
                  <a:schemeClr val="tx1"/>
                </a:solidFill>
                <a:latin typeface="SAS Monospace" pitchFamily="49" charset="0"/>
              </a:defRPr>
            </a:lvl3pPr>
            <a:lvl4pPr marL="1600200" indent="-228600" defTabSz="962025">
              <a:defRPr sz="800">
                <a:solidFill>
                  <a:schemeClr val="tx1"/>
                </a:solidFill>
                <a:latin typeface="SAS Monospace" pitchFamily="49" charset="0"/>
              </a:defRPr>
            </a:lvl4pPr>
            <a:lvl5pPr marL="2057400" indent="-228600" defTabSz="962025">
              <a:defRPr sz="800">
                <a:solidFill>
                  <a:schemeClr val="tx1"/>
                </a:solidFill>
                <a:latin typeface="SAS Monospace" pitchFamily="49" charset="0"/>
              </a:defRPr>
            </a:lvl5pPr>
            <a:lvl6pPr marL="2514600" indent="-228600" defTabSz="962025" eaLnBrk="0" fontAlgn="base" hangingPunct="0">
              <a:spcBef>
                <a:spcPct val="0"/>
              </a:spcBef>
              <a:spcAft>
                <a:spcPct val="0"/>
              </a:spcAft>
              <a:defRPr sz="800">
                <a:solidFill>
                  <a:schemeClr val="tx1"/>
                </a:solidFill>
                <a:latin typeface="SAS Monospace" pitchFamily="49" charset="0"/>
              </a:defRPr>
            </a:lvl6pPr>
            <a:lvl7pPr marL="2971800" indent="-228600" defTabSz="962025" eaLnBrk="0" fontAlgn="base" hangingPunct="0">
              <a:spcBef>
                <a:spcPct val="0"/>
              </a:spcBef>
              <a:spcAft>
                <a:spcPct val="0"/>
              </a:spcAft>
              <a:defRPr sz="800">
                <a:solidFill>
                  <a:schemeClr val="tx1"/>
                </a:solidFill>
                <a:latin typeface="SAS Monospace" pitchFamily="49" charset="0"/>
              </a:defRPr>
            </a:lvl7pPr>
            <a:lvl8pPr marL="3429000" indent="-228600" defTabSz="962025" eaLnBrk="0" fontAlgn="base" hangingPunct="0">
              <a:spcBef>
                <a:spcPct val="0"/>
              </a:spcBef>
              <a:spcAft>
                <a:spcPct val="0"/>
              </a:spcAft>
              <a:defRPr sz="800">
                <a:solidFill>
                  <a:schemeClr val="tx1"/>
                </a:solidFill>
                <a:latin typeface="SAS Monospace" pitchFamily="49" charset="0"/>
              </a:defRPr>
            </a:lvl8pPr>
            <a:lvl9pPr marL="3886200" indent="-228600" defTabSz="962025" eaLnBrk="0" fontAlgn="base" hangingPunct="0">
              <a:spcBef>
                <a:spcPct val="0"/>
              </a:spcBef>
              <a:spcAft>
                <a:spcPct val="0"/>
              </a:spcAft>
              <a:defRPr sz="800">
                <a:solidFill>
                  <a:schemeClr val="tx1"/>
                </a:solidFill>
                <a:latin typeface="SAS Monospace" pitchFamily="49" charset="0"/>
              </a:defRPr>
            </a:lvl9pPr>
          </a:lstStyle>
          <a:p>
            <a:fld id="{21163A84-D9B1-4C00-881D-76B86ABF062A}" type="slidenum">
              <a:rPr lang="en-US" altLang="en-US" sz="1200">
                <a:latin typeface="Arial" panose="020B0604020202020204" pitchFamily="34" charset="0"/>
                <a:cs typeface="Arial" panose="020B0604020202020204" pitchFamily="34" charset="0"/>
              </a:rPr>
              <a:pPr/>
              <a:t>106</a:t>
            </a:fld>
            <a:endParaRPr lang="en-US" altLang="en-US" sz="1200">
              <a:latin typeface="Arial" panose="020B0604020202020204" pitchFamily="34" charset="0"/>
              <a:cs typeface="Arial" panose="020B0604020202020204" pitchFamily="34" charset="0"/>
            </a:endParaRPr>
          </a:p>
        </p:txBody>
      </p:sp>
      <p:sp>
        <p:nvSpPr>
          <p:cNvPr id="212995" name="Rectangle 2">
            <a:extLst>
              <a:ext uri="{FF2B5EF4-FFF2-40B4-BE49-F238E27FC236}">
                <a16:creationId xmlns:a16="http://schemas.microsoft.com/office/drawing/2014/main" id="{C601E5FF-528C-440F-8B2E-C9660F9DDAFA}"/>
              </a:ext>
            </a:extLst>
          </p:cNvPr>
          <p:cNvSpPr>
            <a:spLocks noRot="1" noChangeArrowheads="1" noTextEdit="1"/>
          </p:cNvSpPr>
          <p:nvPr>
            <p:ph type="sldImg"/>
          </p:nvPr>
        </p:nvSpPr>
        <p:spPr>
          <a:ln/>
        </p:spPr>
      </p:sp>
      <p:sp>
        <p:nvSpPr>
          <p:cNvPr id="212996" name="Rectangle 3">
            <a:extLst>
              <a:ext uri="{FF2B5EF4-FFF2-40B4-BE49-F238E27FC236}">
                <a16:creationId xmlns:a16="http://schemas.microsoft.com/office/drawing/2014/main" id="{4B35B0CE-21F5-4A0A-B2F9-5AF052F650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A62F4992-1F6F-4978-8A8E-8F7EE37A8DF1}"/>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5" name="Rectangle 5">
            <a:extLst>
              <a:ext uri="{FF2B5EF4-FFF2-40B4-BE49-F238E27FC236}">
                <a16:creationId xmlns:a16="http://schemas.microsoft.com/office/drawing/2014/main" id="{84F89399-B98F-4F9C-836B-522BDDB8BA7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468FBD57-3AD3-4B2C-86DE-7A10F27D5438}"/>
              </a:ext>
            </a:extLst>
          </p:cNvPr>
          <p:cNvSpPr>
            <a:spLocks noGrp="1" noChangeArrowheads="1"/>
          </p:cNvSpPr>
          <p:nvPr>
            <p:ph type="sldNum" sz="quarter" idx="12"/>
          </p:nvPr>
        </p:nvSpPr>
        <p:spPr>
          <a:ln/>
        </p:spPr>
        <p:txBody>
          <a:bodyPr/>
          <a:lstStyle>
            <a:lvl1pPr>
              <a:defRPr/>
            </a:lvl1pPr>
          </a:lstStyle>
          <a:p>
            <a:pPr>
              <a:defRPr/>
            </a:pPr>
            <a:fld id="{7C0629CE-BDF1-4DEA-AE89-91BA55C5C839}" type="slidenum">
              <a:rPr lang="en-US" altLang="en-US"/>
              <a:pPr>
                <a:defRPr/>
              </a:pPr>
              <a:t>‹#›</a:t>
            </a:fld>
            <a:endParaRPr lang="en-US" altLang="en-US"/>
          </a:p>
        </p:txBody>
      </p:sp>
    </p:spTree>
    <p:extLst>
      <p:ext uri="{BB962C8B-B14F-4D97-AF65-F5344CB8AC3E}">
        <p14:creationId xmlns:p14="http://schemas.microsoft.com/office/powerpoint/2010/main" val="407727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09951D72-6562-4437-8F64-0188EF8DA8C0}"/>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5" name="Rectangle 5">
            <a:extLst>
              <a:ext uri="{FF2B5EF4-FFF2-40B4-BE49-F238E27FC236}">
                <a16:creationId xmlns:a16="http://schemas.microsoft.com/office/drawing/2014/main" id="{C051FF00-7389-40C6-B89C-DB96BD5BBE96}"/>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0692B410-E7C3-44AA-B498-BF60C32E5AF5}"/>
              </a:ext>
            </a:extLst>
          </p:cNvPr>
          <p:cNvSpPr>
            <a:spLocks noGrp="1" noChangeArrowheads="1"/>
          </p:cNvSpPr>
          <p:nvPr>
            <p:ph type="sldNum" sz="quarter" idx="12"/>
          </p:nvPr>
        </p:nvSpPr>
        <p:spPr>
          <a:ln/>
        </p:spPr>
        <p:txBody>
          <a:bodyPr/>
          <a:lstStyle>
            <a:lvl1pPr>
              <a:defRPr/>
            </a:lvl1pPr>
          </a:lstStyle>
          <a:p>
            <a:pPr>
              <a:defRPr/>
            </a:pPr>
            <a:fld id="{0B2C1DCD-021A-4316-9E60-E6476270929B}" type="slidenum">
              <a:rPr lang="en-US" altLang="en-US"/>
              <a:pPr>
                <a:defRPr/>
              </a:pPr>
              <a:t>‹#›</a:t>
            </a:fld>
            <a:endParaRPr lang="en-US" altLang="en-US"/>
          </a:p>
        </p:txBody>
      </p:sp>
    </p:spTree>
    <p:extLst>
      <p:ext uri="{BB962C8B-B14F-4D97-AF65-F5344CB8AC3E}">
        <p14:creationId xmlns:p14="http://schemas.microsoft.com/office/powerpoint/2010/main" val="12404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2D42A121-79A7-44A0-807C-0067D4018F1A}"/>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5" name="Rectangle 5">
            <a:extLst>
              <a:ext uri="{FF2B5EF4-FFF2-40B4-BE49-F238E27FC236}">
                <a16:creationId xmlns:a16="http://schemas.microsoft.com/office/drawing/2014/main" id="{33E2F409-EF00-40B1-9D95-8399F91FB57F}"/>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3E74AD8-0B25-4F2C-A710-AADCB44E167B}"/>
              </a:ext>
            </a:extLst>
          </p:cNvPr>
          <p:cNvSpPr>
            <a:spLocks noGrp="1" noChangeArrowheads="1"/>
          </p:cNvSpPr>
          <p:nvPr>
            <p:ph type="sldNum" sz="quarter" idx="12"/>
          </p:nvPr>
        </p:nvSpPr>
        <p:spPr>
          <a:ln/>
        </p:spPr>
        <p:txBody>
          <a:bodyPr/>
          <a:lstStyle>
            <a:lvl1pPr>
              <a:defRPr/>
            </a:lvl1pPr>
          </a:lstStyle>
          <a:p>
            <a:pPr>
              <a:defRPr/>
            </a:pPr>
            <a:fld id="{45D3DC1E-4697-4347-A2A6-C09BB5CD03F6}" type="slidenum">
              <a:rPr lang="en-US" altLang="en-US"/>
              <a:pPr>
                <a:defRPr/>
              </a:pPr>
              <a:t>‹#›</a:t>
            </a:fld>
            <a:endParaRPr lang="en-US" altLang="en-US"/>
          </a:p>
        </p:txBody>
      </p:sp>
    </p:spTree>
    <p:extLst>
      <p:ext uri="{BB962C8B-B14F-4D97-AF65-F5344CB8AC3E}">
        <p14:creationId xmlns:p14="http://schemas.microsoft.com/office/powerpoint/2010/main" val="4165048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C0DBB8D0-C1E0-4B2E-B439-4F2FBFB0CA8A}"/>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6" name="Rectangle 5">
            <a:extLst>
              <a:ext uri="{FF2B5EF4-FFF2-40B4-BE49-F238E27FC236}">
                <a16:creationId xmlns:a16="http://schemas.microsoft.com/office/drawing/2014/main" id="{F0D06365-1BC9-418D-93A1-72A852A1619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260B92AE-6AFE-4ACA-BA50-9853A4D3F38A}"/>
              </a:ext>
            </a:extLst>
          </p:cNvPr>
          <p:cNvSpPr>
            <a:spLocks noGrp="1" noChangeArrowheads="1"/>
          </p:cNvSpPr>
          <p:nvPr>
            <p:ph type="sldNum" sz="quarter" idx="12"/>
          </p:nvPr>
        </p:nvSpPr>
        <p:spPr>
          <a:ln/>
        </p:spPr>
        <p:txBody>
          <a:bodyPr/>
          <a:lstStyle>
            <a:lvl1pPr>
              <a:defRPr/>
            </a:lvl1pPr>
          </a:lstStyle>
          <a:p>
            <a:pPr>
              <a:defRPr/>
            </a:pPr>
            <a:fld id="{2E475966-318F-44E4-957F-4907F1A381B3}" type="slidenum">
              <a:rPr lang="en-US" altLang="en-US"/>
              <a:pPr>
                <a:defRPr/>
              </a:pPr>
              <a:t>‹#›</a:t>
            </a:fld>
            <a:endParaRPr lang="en-US" altLang="en-US"/>
          </a:p>
        </p:txBody>
      </p:sp>
    </p:spTree>
    <p:extLst>
      <p:ext uri="{BB962C8B-B14F-4D97-AF65-F5344CB8AC3E}">
        <p14:creationId xmlns:p14="http://schemas.microsoft.com/office/powerpoint/2010/main" val="281306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543B98F2-C0F0-4762-A897-8EE71ECA86A9}"/>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7" name="Rectangle 5">
            <a:extLst>
              <a:ext uri="{FF2B5EF4-FFF2-40B4-BE49-F238E27FC236}">
                <a16:creationId xmlns:a16="http://schemas.microsoft.com/office/drawing/2014/main" id="{1036354B-40FC-4CF3-B074-F5FB0DA32154}"/>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937FE55F-0CC5-440A-8E74-0208D5EF4580}"/>
              </a:ext>
            </a:extLst>
          </p:cNvPr>
          <p:cNvSpPr>
            <a:spLocks noGrp="1" noChangeArrowheads="1"/>
          </p:cNvSpPr>
          <p:nvPr>
            <p:ph type="sldNum" sz="quarter" idx="12"/>
          </p:nvPr>
        </p:nvSpPr>
        <p:spPr>
          <a:ln/>
        </p:spPr>
        <p:txBody>
          <a:bodyPr/>
          <a:lstStyle>
            <a:lvl1pPr>
              <a:defRPr/>
            </a:lvl1pPr>
          </a:lstStyle>
          <a:p>
            <a:pPr>
              <a:defRPr/>
            </a:pPr>
            <a:fld id="{C1F54F36-79E8-43EF-832B-D87831B1633F}" type="slidenum">
              <a:rPr lang="en-US" altLang="en-US"/>
              <a:pPr>
                <a:defRPr/>
              </a:pPr>
              <a:t>‹#›</a:t>
            </a:fld>
            <a:endParaRPr lang="en-US" altLang="en-US"/>
          </a:p>
        </p:txBody>
      </p:sp>
    </p:spTree>
    <p:extLst>
      <p:ext uri="{BB962C8B-B14F-4D97-AF65-F5344CB8AC3E}">
        <p14:creationId xmlns:p14="http://schemas.microsoft.com/office/powerpoint/2010/main" val="537772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able Placeholder 2"/>
          <p:cNvSpPr>
            <a:spLocks noGrp="1"/>
          </p:cNvSpPr>
          <p:nvPr>
            <p:ph type="tbl" idx="1"/>
          </p:nvPr>
        </p:nvSpPr>
        <p:spPr>
          <a:xfrm>
            <a:off x="457200" y="1600200"/>
            <a:ext cx="8229600" cy="4525963"/>
          </a:xfrm>
        </p:spPr>
        <p:txBody>
          <a:bodyPr/>
          <a:lstStyle/>
          <a:p>
            <a:pPr lvl="0"/>
            <a:endParaRPr lang="en-IN" noProof="0"/>
          </a:p>
        </p:txBody>
      </p:sp>
      <p:sp>
        <p:nvSpPr>
          <p:cNvPr id="4" name="Rectangle 4">
            <a:extLst>
              <a:ext uri="{FF2B5EF4-FFF2-40B4-BE49-F238E27FC236}">
                <a16:creationId xmlns:a16="http://schemas.microsoft.com/office/drawing/2014/main" id="{00E07599-6026-48B6-A25E-81396FD79DB0}"/>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5" name="Rectangle 5">
            <a:extLst>
              <a:ext uri="{FF2B5EF4-FFF2-40B4-BE49-F238E27FC236}">
                <a16:creationId xmlns:a16="http://schemas.microsoft.com/office/drawing/2014/main" id="{5E91D386-11CF-47F2-9453-B45631E56DF9}"/>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9516F822-7C20-4B74-B64F-A6CB09F8305C}"/>
              </a:ext>
            </a:extLst>
          </p:cNvPr>
          <p:cNvSpPr>
            <a:spLocks noGrp="1" noChangeArrowheads="1"/>
          </p:cNvSpPr>
          <p:nvPr>
            <p:ph type="sldNum" sz="quarter" idx="12"/>
          </p:nvPr>
        </p:nvSpPr>
        <p:spPr>
          <a:ln/>
        </p:spPr>
        <p:txBody>
          <a:bodyPr/>
          <a:lstStyle>
            <a:lvl1pPr>
              <a:defRPr/>
            </a:lvl1pPr>
          </a:lstStyle>
          <a:p>
            <a:pPr>
              <a:defRPr/>
            </a:pPr>
            <a:fld id="{2058EB91-1FF8-42FB-8381-FF2A0738A0BD}" type="slidenum">
              <a:rPr lang="en-US" altLang="en-US"/>
              <a:pPr>
                <a:defRPr/>
              </a:pPr>
              <a:t>‹#›</a:t>
            </a:fld>
            <a:endParaRPr lang="en-US" altLang="en-US"/>
          </a:p>
        </p:txBody>
      </p:sp>
    </p:spTree>
    <p:extLst>
      <p:ext uri="{BB962C8B-B14F-4D97-AF65-F5344CB8AC3E}">
        <p14:creationId xmlns:p14="http://schemas.microsoft.com/office/powerpoint/2010/main" val="2769256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A29AA14A-4C86-4505-B102-E6172DE1380D}"/>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8" name="Rectangle 5">
            <a:extLst>
              <a:ext uri="{FF2B5EF4-FFF2-40B4-BE49-F238E27FC236}">
                <a16:creationId xmlns:a16="http://schemas.microsoft.com/office/drawing/2014/main" id="{214AB241-B5B4-40FC-922E-361ED51D343A}"/>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3F333A82-C135-465E-BF0F-7EF3218D8590}"/>
              </a:ext>
            </a:extLst>
          </p:cNvPr>
          <p:cNvSpPr>
            <a:spLocks noGrp="1" noChangeArrowheads="1"/>
          </p:cNvSpPr>
          <p:nvPr>
            <p:ph type="sldNum" sz="quarter" idx="12"/>
          </p:nvPr>
        </p:nvSpPr>
        <p:spPr>
          <a:ln/>
        </p:spPr>
        <p:txBody>
          <a:bodyPr/>
          <a:lstStyle>
            <a:lvl1pPr>
              <a:defRPr/>
            </a:lvl1pPr>
          </a:lstStyle>
          <a:p>
            <a:pPr>
              <a:defRPr/>
            </a:pPr>
            <a:fld id="{7CAC3088-9456-49A7-93AC-F35DD9D7C65A}" type="slidenum">
              <a:rPr lang="en-US" altLang="en-US"/>
              <a:pPr>
                <a:defRPr/>
              </a:pPr>
              <a:t>‹#›</a:t>
            </a:fld>
            <a:endParaRPr lang="en-US" altLang="en-US"/>
          </a:p>
        </p:txBody>
      </p:sp>
    </p:spTree>
    <p:extLst>
      <p:ext uri="{BB962C8B-B14F-4D97-AF65-F5344CB8AC3E}">
        <p14:creationId xmlns:p14="http://schemas.microsoft.com/office/powerpoint/2010/main" val="1382800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4009FB89-94BE-401D-A941-B3FDAFC20459}"/>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5" name="Rectangle 5">
            <a:extLst>
              <a:ext uri="{FF2B5EF4-FFF2-40B4-BE49-F238E27FC236}">
                <a16:creationId xmlns:a16="http://schemas.microsoft.com/office/drawing/2014/main" id="{1D9DEE01-F445-43CD-B977-E2277F01D8A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50A55847-D149-44B7-A4DB-67A04453A3F2}"/>
              </a:ext>
            </a:extLst>
          </p:cNvPr>
          <p:cNvSpPr>
            <a:spLocks noGrp="1" noChangeArrowheads="1"/>
          </p:cNvSpPr>
          <p:nvPr>
            <p:ph type="sldNum" sz="quarter" idx="12"/>
          </p:nvPr>
        </p:nvSpPr>
        <p:spPr>
          <a:ln/>
        </p:spPr>
        <p:txBody>
          <a:bodyPr/>
          <a:lstStyle>
            <a:lvl1pPr>
              <a:defRPr/>
            </a:lvl1pPr>
          </a:lstStyle>
          <a:p>
            <a:pPr>
              <a:defRPr/>
            </a:pPr>
            <a:fld id="{C03FE6E9-980B-492F-A8F1-57D6ACE5456B}" type="slidenum">
              <a:rPr lang="en-US" altLang="en-US"/>
              <a:pPr>
                <a:defRPr/>
              </a:pPr>
              <a:t>‹#›</a:t>
            </a:fld>
            <a:endParaRPr lang="en-US" altLang="en-US"/>
          </a:p>
        </p:txBody>
      </p:sp>
    </p:spTree>
    <p:extLst>
      <p:ext uri="{BB962C8B-B14F-4D97-AF65-F5344CB8AC3E}">
        <p14:creationId xmlns:p14="http://schemas.microsoft.com/office/powerpoint/2010/main" val="264561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0403427-95BE-4089-A3B6-D161165943E6}"/>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5" name="Rectangle 5">
            <a:extLst>
              <a:ext uri="{FF2B5EF4-FFF2-40B4-BE49-F238E27FC236}">
                <a16:creationId xmlns:a16="http://schemas.microsoft.com/office/drawing/2014/main" id="{6E535528-7306-4F5E-88F8-3E3B1509032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05310F9-FCA2-423B-807F-6D1929043699}"/>
              </a:ext>
            </a:extLst>
          </p:cNvPr>
          <p:cNvSpPr>
            <a:spLocks noGrp="1" noChangeArrowheads="1"/>
          </p:cNvSpPr>
          <p:nvPr>
            <p:ph type="sldNum" sz="quarter" idx="12"/>
          </p:nvPr>
        </p:nvSpPr>
        <p:spPr>
          <a:ln/>
        </p:spPr>
        <p:txBody>
          <a:bodyPr/>
          <a:lstStyle>
            <a:lvl1pPr>
              <a:defRPr/>
            </a:lvl1pPr>
          </a:lstStyle>
          <a:p>
            <a:pPr>
              <a:defRPr/>
            </a:pPr>
            <a:fld id="{9C4F3D18-1CCC-4062-A42E-D287337E8919}" type="slidenum">
              <a:rPr lang="en-US" altLang="en-US"/>
              <a:pPr>
                <a:defRPr/>
              </a:pPr>
              <a:t>‹#›</a:t>
            </a:fld>
            <a:endParaRPr lang="en-US" altLang="en-US"/>
          </a:p>
        </p:txBody>
      </p:sp>
    </p:spTree>
    <p:extLst>
      <p:ext uri="{BB962C8B-B14F-4D97-AF65-F5344CB8AC3E}">
        <p14:creationId xmlns:p14="http://schemas.microsoft.com/office/powerpoint/2010/main" val="1273783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14FAF75C-3A09-43FA-9966-C68E8633E0F8}"/>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6" name="Rectangle 5">
            <a:extLst>
              <a:ext uri="{FF2B5EF4-FFF2-40B4-BE49-F238E27FC236}">
                <a16:creationId xmlns:a16="http://schemas.microsoft.com/office/drawing/2014/main" id="{2D6185B9-5081-4282-BA0D-D081A0C3718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48574445-F60C-4F4D-9FFB-079CE4DC015A}"/>
              </a:ext>
            </a:extLst>
          </p:cNvPr>
          <p:cNvSpPr>
            <a:spLocks noGrp="1" noChangeArrowheads="1"/>
          </p:cNvSpPr>
          <p:nvPr>
            <p:ph type="sldNum" sz="quarter" idx="12"/>
          </p:nvPr>
        </p:nvSpPr>
        <p:spPr>
          <a:ln/>
        </p:spPr>
        <p:txBody>
          <a:bodyPr/>
          <a:lstStyle>
            <a:lvl1pPr>
              <a:defRPr/>
            </a:lvl1pPr>
          </a:lstStyle>
          <a:p>
            <a:pPr>
              <a:defRPr/>
            </a:pPr>
            <a:fld id="{D73B8297-1B52-44A0-AA0A-2C2C4459A3AA}" type="slidenum">
              <a:rPr lang="en-US" altLang="en-US"/>
              <a:pPr>
                <a:defRPr/>
              </a:pPr>
              <a:t>‹#›</a:t>
            </a:fld>
            <a:endParaRPr lang="en-US" altLang="en-US"/>
          </a:p>
        </p:txBody>
      </p:sp>
    </p:spTree>
    <p:extLst>
      <p:ext uri="{BB962C8B-B14F-4D97-AF65-F5344CB8AC3E}">
        <p14:creationId xmlns:p14="http://schemas.microsoft.com/office/powerpoint/2010/main" val="887024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7DCA05CA-B5EE-423B-B3E8-D9CB3D7CC2EB}"/>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8" name="Rectangle 5">
            <a:extLst>
              <a:ext uri="{FF2B5EF4-FFF2-40B4-BE49-F238E27FC236}">
                <a16:creationId xmlns:a16="http://schemas.microsoft.com/office/drawing/2014/main" id="{BDFF33E1-1E92-4888-8A89-781AB4F5400F}"/>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1C1C7596-E4F6-400C-9707-06026BFEEF0D}"/>
              </a:ext>
            </a:extLst>
          </p:cNvPr>
          <p:cNvSpPr>
            <a:spLocks noGrp="1" noChangeArrowheads="1"/>
          </p:cNvSpPr>
          <p:nvPr>
            <p:ph type="sldNum" sz="quarter" idx="12"/>
          </p:nvPr>
        </p:nvSpPr>
        <p:spPr>
          <a:ln/>
        </p:spPr>
        <p:txBody>
          <a:bodyPr/>
          <a:lstStyle>
            <a:lvl1pPr>
              <a:defRPr/>
            </a:lvl1pPr>
          </a:lstStyle>
          <a:p>
            <a:pPr>
              <a:defRPr/>
            </a:pPr>
            <a:fld id="{FCEAED63-2F27-4C8D-9F11-290C80A400DD}" type="slidenum">
              <a:rPr lang="en-US" altLang="en-US"/>
              <a:pPr>
                <a:defRPr/>
              </a:pPr>
              <a:t>‹#›</a:t>
            </a:fld>
            <a:endParaRPr lang="en-US" altLang="en-US"/>
          </a:p>
        </p:txBody>
      </p:sp>
    </p:spTree>
    <p:extLst>
      <p:ext uri="{BB962C8B-B14F-4D97-AF65-F5344CB8AC3E}">
        <p14:creationId xmlns:p14="http://schemas.microsoft.com/office/powerpoint/2010/main" val="3568733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4B8D252C-CC29-4C07-9990-F485B58C7C82}"/>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4" name="Rectangle 5">
            <a:extLst>
              <a:ext uri="{FF2B5EF4-FFF2-40B4-BE49-F238E27FC236}">
                <a16:creationId xmlns:a16="http://schemas.microsoft.com/office/drawing/2014/main" id="{799BAAE1-A750-4988-B447-E8FCD6503BA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D9654970-8B85-4D22-AE69-F49DD2723925}"/>
              </a:ext>
            </a:extLst>
          </p:cNvPr>
          <p:cNvSpPr>
            <a:spLocks noGrp="1" noChangeArrowheads="1"/>
          </p:cNvSpPr>
          <p:nvPr>
            <p:ph type="sldNum" sz="quarter" idx="12"/>
          </p:nvPr>
        </p:nvSpPr>
        <p:spPr>
          <a:ln/>
        </p:spPr>
        <p:txBody>
          <a:bodyPr/>
          <a:lstStyle>
            <a:lvl1pPr>
              <a:defRPr/>
            </a:lvl1pPr>
          </a:lstStyle>
          <a:p>
            <a:pPr>
              <a:defRPr/>
            </a:pPr>
            <a:fld id="{CD2AA73E-DA44-4CEF-857C-44B7615AEC7B}" type="slidenum">
              <a:rPr lang="en-US" altLang="en-US"/>
              <a:pPr>
                <a:defRPr/>
              </a:pPr>
              <a:t>‹#›</a:t>
            </a:fld>
            <a:endParaRPr lang="en-US" altLang="en-US"/>
          </a:p>
        </p:txBody>
      </p:sp>
    </p:spTree>
    <p:extLst>
      <p:ext uri="{BB962C8B-B14F-4D97-AF65-F5344CB8AC3E}">
        <p14:creationId xmlns:p14="http://schemas.microsoft.com/office/powerpoint/2010/main" val="424594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3E3DFD5-72FE-4E21-B54A-C65E74FDB216}"/>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3" name="Rectangle 5">
            <a:extLst>
              <a:ext uri="{FF2B5EF4-FFF2-40B4-BE49-F238E27FC236}">
                <a16:creationId xmlns:a16="http://schemas.microsoft.com/office/drawing/2014/main" id="{FE86FB32-D88E-44DD-9252-E24B9701013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0646056F-E796-4BD1-9C34-093B53D677B7}"/>
              </a:ext>
            </a:extLst>
          </p:cNvPr>
          <p:cNvSpPr>
            <a:spLocks noGrp="1" noChangeArrowheads="1"/>
          </p:cNvSpPr>
          <p:nvPr>
            <p:ph type="sldNum" sz="quarter" idx="12"/>
          </p:nvPr>
        </p:nvSpPr>
        <p:spPr>
          <a:ln/>
        </p:spPr>
        <p:txBody>
          <a:bodyPr/>
          <a:lstStyle>
            <a:lvl1pPr>
              <a:defRPr/>
            </a:lvl1pPr>
          </a:lstStyle>
          <a:p>
            <a:pPr>
              <a:defRPr/>
            </a:pPr>
            <a:fld id="{5F419008-E39F-4D9E-94CE-6EFD3AC14FF8}" type="slidenum">
              <a:rPr lang="en-US" altLang="en-US"/>
              <a:pPr>
                <a:defRPr/>
              </a:pPr>
              <a:t>‹#›</a:t>
            </a:fld>
            <a:endParaRPr lang="en-US" altLang="en-US"/>
          </a:p>
        </p:txBody>
      </p:sp>
    </p:spTree>
    <p:extLst>
      <p:ext uri="{BB962C8B-B14F-4D97-AF65-F5344CB8AC3E}">
        <p14:creationId xmlns:p14="http://schemas.microsoft.com/office/powerpoint/2010/main" val="207734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0DC2CBA-6923-4553-A5B3-E2C563F8503C}"/>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6" name="Rectangle 5">
            <a:extLst>
              <a:ext uri="{FF2B5EF4-FFF2-40B4-BE49-F238E27FC236}">
                <a16:creationId xmlns:a16="http://schemas.microsoft.com/office/drawing/2014/main" id="{833C1360-48B3-490F-B645-56975D548CC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7F52ADDB-24D0-4F5D-8F14-80F81074A9D1}"/>
              </a:ext>
            </a:extLst>
          </p:cNvPr>
          <p:cNvSpPr>
            <a:spLocks noGrp="1" noChangeArrowheads="1"/>
          </p:cNvSpPr>
          <p:nvPr>
            <p:ph type="sldNum" sz="quarter" idx="12"/>
          </p:nvPr>
        </p:nvSpPr>
        <p:spPr>
          <a:ln/>
        </p:spPr>
        <p:txBody>
          <a:bodyPr/>
          <a:lstStyle>
            <a:lvl1pPr>
              <a:defRPr/>
            </a:lvl1pPr>
          </a:lstStyle>
          <a:p>
            <a:pPr>
              <a:defRPr/>
            </a:pPr>
            <a:fld id="{62B553E5-43F5-4B53-833B-E45BCB25427B}" type="slidenum">
              <a:rPr lang="en-US" altLang="en-US"/>
              <a:pPr>
                <a:defRPr/>
              </a:pPr>
              <a:t>‹#›</a:t>
            </a:fld>
            <a:endParaRPr lang="en-US" altLang="en-US"/>
          </a:p>
        </p:txBody>
      </p:sp>
    </p:spTree>
    <p:extLst>
      <p:ext uri="{BB962C8B-B14F-4D97-AF65-F5344CB8AC3E}">
        <p14:creationId xmlns:p14="http://schemas.microsoft.com/office/powerpoint/2010/main" val="2537451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834A122-40B1-473E-9B8B-BB7D85F025CB}"/>
              </a:ext>
            </a:extLst>
          </p:cNvPr>
          <p:cNvSpPr>
            <a:spLocks noGrp="1" noChangeArrowheads="1"/>
          </p:cNvSpPr>
          <p:nvPr>
            <p:ph type="dt" sz="half" idx="10"/>
          </p:nvPr>
        </p:nvSpPr>
        <p:spPr>
          <a:ln/>
        </p:spPr>
        <p:txBody>
          <a:bodyPr/>
          <a:lstStyle>
            <a:lvl1pPr>
              <a:defRPr/>
            </a:lvl1pPr>
          </a:lstStyle>
          <a:p>
            <a:pPr>
              <a:defRPr/>
            </a:pPr>
            <a:r>
              <a:rPr lang="en-US"/>
              <a:t>IME602: UTILITY ANALYSIS</a:t>
            </a:r>
          </a:p>
        </p:txBody>
      </p:sp>
      <p:sp>
        <p:nvSpPr>
          <p:cNvPr id="6" name="Rectangle 5">
            <a:extLst>
              <a:ext uri="{FF2B5EF4-FFF2-40B4-BE49-F238E27FC236}">
                <a16:creationId xmlns:a16="http://schemas.microsoft.com/office/drawing/2014/main" id="{5A661533-5B9F-409B-821F-DC451BD8ACEF}"/>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44CC9D7A-86CB-4306-9013-D16D80410EBB}"/>
              </a:ext>
            </a:extLst>
          </p:cNvPr>
          <p:cNvSpPr>
            <a:spLocks noGrp="1" noChangeArrowheads="1"/>
          </p:cNvSpPr>
          <p:nvPr>
            <p:ph type="sldNum" sz="quarter" idx="12"/>
          </p:nvPr>
        </p:nvSpPr>
        <p:spPr>
          <a:ln/>
        </p:spPr>
        <p:txBody>
          <a:bodyPr/>
          <a:lstStyle>
            <a:lvl1pPr>
              <a:defRPr/>
            </a:lvl1pPr>
          </a:lstStyle>
          <a:p>
            <a:pPr>
              <a:defRPr/>
            </a:pPr>
            <a:fld id="{1108AE11-A995-481E-A776-983695228ED2}" type="slidenum">
              <a:rPr lang="en-US" altLang="en-US"/>
              <a:pPr>
                <a:defRPr/>
              </a:pPr>
              <a:t>‹#›</a:t>
            </a:fld>
            <a:endParaRPr lang="en-US" altLang="en-US"/>
          </a:p>
        </p:txBody>
      </p:sp>
    </p:spTree>
    <p:extLst>
      <p:ext uri="{BB962C8B-B14F-4D97-AF65-F5344CB8AC3E}">
        <p14:creationId xmlns:p14="http://schemas.microsoft.com/office/powerpoint/2010/main" val="4201071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563B690-DD3F-4FB6-87F0-BF1DBFF164C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2F83747-2B13-4E3D-926D-DA8D12756CD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AB34DE14-4872-49FA-BFFF-813C1F4DC3E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 UTILITY ANALYSIS</a:t>
            </a:r>
          </a:p>
        </p:txBody>
      </p:sp>
      <p:sp>
        <p:nvSpPr>
          <p:cNvPr id="1029" name="Rectangle 5">
            <a:extLst>
              <a:ext uri="{FF2B5EF4-FFF2-40B4-BE49-F238E27FC236}">
                <a16:creationId xmlns:a16="http://schemas.microsoft.com/office/drawing/2014/main" id="{15C8CE44-345E-4A68-818B-9C65D15BF28A}"/>
              </a:ext>
            </a:extLst>
          </p:cNvPr>
          <p:cNvSpPr>
            <a:spLocks noGrp="1" noChangeArrowheads="1"/>
          </p:cNvSpPr>
          <p:nvPr>
            <p:ph type="ftr" sz="quarter" idx="3"/>
          </p:nvPr>
        </p:nvSpPr>
        <p:spPr bwMode="auto">
          <a:xfrm>
            <a:off x="3124200" y="6245225"/>
            <a:ext cx="28956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E72DB987-A860-447A-9D5F-4C4213606BF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a:defRPr/>
            </a:pPr>
            <a:fld id="{798A7FA4-9BDA-4860-A3FD-6F997BFF6531}"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4BBB7E8E-E564-4FDF-8623-31A1237B1DE2}"/>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001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4.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3.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7.wmf"/><Relationship Id="rId3" Type="http://schemas.openxmlformats.org/officeDocument/2006/relationships/notesSlide" Target="../notesSlides/notesSlide22.xml"/><Relationship Id="rId7" Type="http://schemas.openxmlformats.org/officeDocument/2006/relationships/image" Target="../media/image4.wmf"/><Relationship Id="rId12"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6.wmf"/><Relationship Id="rId5" Type="http://schemas.openxmlformats.org/officeDocument/2006/relationships/image" Target="../media/image3.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5.wmf"/></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9.wmf"/><Relationship Id="rId3" Type="http://schemas.openxmlformats.org/officeDocument/2006/relationships/notesSlide" Target="../notesSlides/notesSlide23.xml"/><Relationship Id="rId7" Type="http://schemas.openxmlformats.org/officeDocument/2006/relationships/image" Target="../media/image4.wmf"/><Relationship Id="rId12"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10.bin"/><Relationship Id="rId11" Type="http://schemas.openxmlformats.org/officeDocument/2006/relationships/image" Target="../media/image8.wmf"/><Relationship Id="rId5" Type="http://schemas.openxmlformats.org/officeDocument/2006/relationships/image" Target="../media/image3.wmf"/><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5.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12.wmf"/><Relationship Id="rId3" Type="http://schemas.openxmlformats.org/officeDocument/2006/relationships/notesSlide" Target="../notesSlides/notesSlide24.xml"/><Relationship Id="rId7" Type="http://schemas.openxmlformats.org/officeDocument/2006/relationships/image" Target="../media/image4.wmf"/><Relationship Id="rId12"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15.bin"/><Relationship Id="rId11" Type="http://schemas.openxmlformats.org/officeDocument/2006/relationships/image" Target="../media/image11.wmf"/><Relationship Id="rId5" Type="http://schemas.openxmlformats.org/officeDocument/2006/relationships/image" Target="../media/image3.wmf"/><Relationship Id="rId10" Type="http://schemas.openxmlformats.org/officeDocument/2006/relationships/oleObject" Target="../embeddings/oleObject17.bin"/><Relationship Id="rId4" Type="http://schemas.openxmlformats.org/officeDocument/2006/relationships/oleObject" Target="../embeddings/oleObject14.bin"/><Relationship Id="rId9" Type="http://schemas.openxmlformats.org/officeDocument/2006/relationships/image" Target="../media/image10.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image" Target="../media/image13.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4.xml"/><Relationship Id="rId1" Type="http://schemas.openxmlformats.org/officeDocument/2006/relationships/vmlDrawing" Target="../drawings/vmlDrawing7.vml"/><Relationship Id="rId4" Type="http://schemas.openxmlformats.org/officeDocument/2006/relationships/image" Target="../media/image14.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5.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4.xml"/><Relationship Id="rId1" Type="http://schemas.openxmlformats.org/officeDocument/2006/relationships/vmlDrawing" Target="../drawings/vmlDrawing9.vml"/><Relationship Id="rId4" Type="http://schemas.openxmlformats.org/officeDocument/2006/relationships/image" Target="../media/image16.e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notesSlide" Target="../notesSlides/notesSlide43.xml"/><Relationship Id="rId7" Type="http://schemas.openxmlformats.org/officeDocument/2006/relationships/image" Target="../media/image18.wmf"/><Relationship Id="rId2" Type="http://schemas.openxmlformats.org/officeDocument/2006/relationships/slideLayout" Target="../slideLayouts/slideLayout15.xml"/><Relationship Id="rId1" Type="http://schemas.openxmlformats.org/officeDocument/2006/relationships/vmlDrawing" Target="../drawings/vmlDrawing10.vml"/><Relationship Id="rId6" Type="http://schemas.openxmlformats.org/officeDocument/2006/relationships/oleObject" Target="../embeddings/oleObject24.bin"/><Relationship Id="rId11" Type="http://schemas.openxmlformats.org/officeDocument/2006/relationships/image" Target="../media/image20.wmf"/><Relationship Id="rId5" Type="http://schemas.openxmlformats.org/officeDocument/2006/relationships/image" Target="../media/image17.wmf"/><Relationship Id="rId10" Type="http://schemas.openxmlformats.org/officeDocument/2006/relationships/oleObject" Target="../embeddings/oleObject26.bin"/><Relationship Id="rId4" Type="http://schemas.openxmlformats.org/officeDocument/2006/relationships/oleObject" Target="../embeddings/oleObject23.bin"/><Relationship Id="rId9" Type="http://schemas.openxmlformats.org/officeDocument/2006/relationships/image" Target="../media/image19.w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25.wmf"/><Relationship Id="rId3" Type="http://schemas.openxmlformats.org/officeDocument/2006/relationships/notesSlide" Target="../notesSlides/notesSlide48.xml"/><Relationship Id="rId7" Type="http://schemas.openxmlformats.org/officeDocument/2006/relationships/image" Target="../media/image22.wmf"/><Relationship Id="rId12"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oleObject" Target="../embeddings/oleObject28.bin"/><Relationship Id="rId11" Type="http://schemas.openxmlformats.org/officeDocument/2006/relationships/image" Target="../media/image24.wmf"/><Relationship Id="rId5" Type="http://schemas.openxmlformats.org/officeDocument/2006/relationships/image" Target="../media/image21.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23.wmf"/></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3" Type="http://schemas.openxmlformats.org/officeDocument/2006/relationships/image" Target="../media/image30.wmf"/><Relationship Id="rId18" Type="http://schemas.openxmlformats.org/officeDocument/2006/relationships/oleObject" Target="../embeddings/oleObject39.bin"/><Relationship Id="rId26" Type="http://schemas.openxmlformats.org/officeDocument/2006/relationships/oleObject" Target="../embeddings/oleObject43.bin"/><Relationship Id="rId3" Type="http://schemas.openxmlformats.org/officeDocument/2006/relationships/notesSlide" Target="../notesSlides/notesSlide50.xml"/><Relationship Id="rId21" Type="http://schemas.openxmlformats.org/officeDocument/2006/relationships/image" Target="../media/image34.wmf"/><Relationship Id="rId34" Type="http://schemas.openxmlformats.org/officeDocument/2006/relationships/image" Target="../media/image40.wmf"/><Relationship Id="rId7" Type="http://schemas.openxmlformats.org/officeDocument/2006/relationships/image" Target="../media/image27.wmf"/><Relationship Id="rId12" Type="http://schemas.openxmlformats.org/officeDocument/2006/relationships/oleObject" Target="../embeddings/oleObject36.bin"/><Relationship Id="rId17" Type="http://schemas.openxmlformats.org/officeDocument/2006/relationships/image" Target="../media/image32.wmf"/><Relationship Id="rId25" Type="http://schemas.openxmlformats.org/officeDocument/2006/relationships/image" Target="../media/image36.wmf"/><Relationship Id="rId33" Type="http://schemas.openxmlformats.org/officeDocument/2006/relationships/oleObject" Target="../embeddings/oleObject47.bin"/><Relationship Id="rId2" Type="http://schemas.openxmlformats.org/officeDocument/2006/relationships/slideLayout" Target="../slideLayouts/slideLayout13.xml"/><Relationship Id="rId16" Type="http://schemas.openxmlformats.org/officeDocument/2006/relationships/oleObject" Target="../embeddings/oleObject38.bin"/><Relationship Id="rId20" Type="http://schemas.openxmlformats.org/officeDocument/2006/relationships/oleObject" Target="../embeddings/oleObject40.bin"/><Relationship Id="rId29" Type="http://schemas.openxmlformats.org/officeDocument/2006/relationships/oleObject" Target="../embeddings/oleObject45.bin"/><Relationship Id="rId1" Type="http://schemas.openxmlformats.org/officeDocument/2006/relationships/vmlDrawing" Target="../drawings/vmlDrawing12.vml"/><Relationship Id="rId6" Type="http://schemas.openxmlformats.org/officeDocument/2006/relationships/oleObject" Target="../embeddings/oleObject33.bin"/><Relationship Id="rId11" Type="http://schemas.openxmlformats.org/officeDocument/2006/relationships/image" Target="../media/image29.wmf"/><Relationship Id="rId24" Type="http://schemas.openxmlformats.org/officeDocument/2006/relationships/oleObject" Target="../embeddings/oleObject42.bin"/><Relationship Id="rId32" Type="http://schemas.openxmlformats.org/officeDocument/2006/relationships/image" Target="../media/image39.wmf"/><Relationship Id="rId5" Type="http://schemas.openxmlformats.org/officeDocument/2006/relationships/image" Target="../media/image26.wmf"/><Relationship Id="rId15" Type="http://schemas.openxmlformats.org/officeDocument/2006/relationships/image" Target="../media/image31.wmf"/><Relationship Id="rId23" Type="http://schemas.openxmlformats.org/officeDocument/2006/relationships/image" Target="../media/image35.wmf"/><Relationship Id="rId28" Type="http://schemas.openxmlformats.org/officeDocument/2006/relationships/image" Target="../media/image37.wmf"/><Relationship Id="rId10" Type="http://schemas.openxmlformats.org/officeDocument/2006/relationships/oleObject" Target="../embeddings/oleObject35.bin"/><Relationship Id="rId19" Type="http://schemas.openxmlformats.org/officeDocument/2006/relationships/image" Target="../media/image33.wmf"/><Relationship Id="rId31" Type="http://schemas.openxmlformats.org/officeDocument/2006/relationships/oleObject" Target="../embeddings/oleObject46.bin"/><Relationship Id="rId4" Type="http://schemas.openxmlformats.org/officeDocument/2006/relationships/oleObject" Target="../embeddings/oleObject32.bin"/><Relationship Id="rId9" Type="http://schemas.openxmlformats.org/officeDocument/2006/relationships/image" Target="../media/image28.wmf"/><Relationship Id="rId14" Type="http://schemas.openxmlformats.org/officeDocument/2006/relationships/oleObject" Target="../embeddings/oleObject37.bin"/><Relationship Id="rId22" Type="http://schemas.openxmlformats.org/officeDocument/2006/relationships/oleObject" Target="../embeddings/oleObject41.bin"/><Relationship Id="rId27" Type="http://schemas.openxmlformats.org/officeDocument/2006/relationships/oleObject" Target="../embeddings/oleObject44.bin"/><Relationship Id="rId30" Type="http://schemas.openxmlformats.org/officeDocument/2006/relationships/image" Target="../media/image38.wmf"/><Relationship Id="rId8" Type="http://schemas.openxmlformats.org/officeDocument/2006/relationships/oleObject" Target="../embeddings/oleObject34.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vmlDrawing" Target="../drawings/vmlDrawing13.vml"/><Relationship Id="rId5" Type="http://schemas.openxmlformats.org/officeDocument/2006/relationships/image" Target="../media/image41.wmf"/><Relationship Id="rId4" Type="http://schemas.openxmlformats.org/officeDocument/2006/relationships/oleObject" Target="../embeddings/oleObject48.bin"/></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2.xml"/><Relationship Id="rId1" Type="http://schemas.openxmlformats.org/officeDocument/2006/relationships/vmlDrawing" Target="../drawings/vmlDrawing14.vml"/><Relationship Id="rId5" Type="http://schemas.openxmlformats.org/officeDocument/2006/relationships/image" Target="../media/image42.wmf"/><Relationship Id="rId4" Type="http://schemas.openxmlformats.org/officeDocument/2006/relationships/oleObject" Target="../embeddings/oleObject49.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52.bin"/><Relationship Id="rId13" Type="http://schemas.openxmlformats.org/officeDocument/2006/relationships/image" Target="../media/image47.wmf"/><Relationship Id="rId3" Type="http://schemas.openxmlformats.org/officeDocument/2006/relationships/notesSlide" Target="../notesSlides/notesSlide59.xml"/><Relationship Id="rId7" Type="http://schemas.openxmlformats.org/officeDocument/2006/relationships/image" Target="../media/image44.wmf"/><Relationship Id="rId12" Type="http://schemas.openxmlformats.org/officeDocument/2006/relationships/oleObject" Target="../embeddings/oleObject54.bin"/><Relationship Id="rId2" Type="http://schemas.openxmlformats.org/officeDocument/2006/relationships/slideLayout" Target="../slideLayouts/slideLayout13.xml"/><Relationship Id="rId1" Type="http://schemas.openxmlformats.org/officeDocument/2006/relationships/vmlDrawing" Target="../drawings/vmlDrawing15.vml"/><Relationship Id="rId6" Type="http://schemas.openxmlformats.org/officeDocument/2006/relationships/oleObject" Target="../embeddings/oleObject51.bin"/><Relationship Id="rId11" Type="http://schemas.openxmlformats.org/officeDocument/2006/relationships/image" Target="../media/image46.wmf"/><Relationship Id="rId5" Type="http://schemas.openxmlformats.org/officeDocument/2006/relationships/image" Target="../media/image43.wmf"/><Relationship Id="rId10" Type="http://schemas.openxmlformats.org/officeDocument/2006/relationships/oleObject" Target="../embeddings/oleObject53.bin"/><Relationship Id="rId4" Type="http://schemas.openxmlformats.org/officeDocument/2006/relationships/oleObject" Target="../embeddings/oleObject50.bin"/><Relationship Id="rId9" Type="http://schemas.openxmlformats.org/officeDocument/2006/relationships/image" Target="../media/image45.wmf"/></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0.xml"/><Relationship Id="rId7" Type="http://schemas.openxmlformats.org/officeDocument/2006/relationships/image" Target="../media/image49.wmf"/><Relationship Id="rId2" Type="http://schemas.openxmlformats.org/officeDocument/2006/relationships/slideLayout" Target="../slideLayouts/slideLayout13.xml"/><Relationship Id="rId1" Type="http://schemas.openxmlformats.org/officeDocument/2006/relationships/vmlDrawing" Target="../drawings/vmlDrawing16.vml"/><Relationship Id="rId6" Type="http://schemas.openxmlformats.org/officeDocument/2006/relationships/oleObject" Target="../embeddings/oleObject56.bin"/><Relationship Id="rId5" Type="http://schemas.openxmlformats.org/officeDocument/2006/relationships/image" Target="../media/image48.wmf"/><Relationship Id="rId4" Type="http://schemas.openxmlformats.org/officeDocument/2006/relationships/oleObject" Target="../embeddings/oleObject55.bin"/></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vmlDrawing" Target="../drawings/vmlDrawing17.vml"/><Relationship Id="rId5" Type="http://schemas.openxmlformats.org/officeDocument/2006/relationships/image" Target="../media/image50.wmf"/><Relationship Id="rId4" Type="http://schemas.openxmlformats.org/officeDocument/2006/relationships/oleObject" Target="../embeddings/oleObject5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3.xml"/><Relationship Id="rId7" Type="http://schemas.openxmlformats.org/officeDocument/2006/relationships/image" Target="../media/image52.wmf"/><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oleObject" Target="../embeddings/oleObject59.bin"/><Relationship Id="rId5" Type="http://schemas.openxmlformats.org/officeDocument/2006/relationships/image" Target="../media/image51.wmf"/><Relationship Id="rId4" Type="http://schemas.openxmlformats.org/officeDocument/2006/relationships/oleObject" Target="../embeddings/oleObject58.bin"/></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4.xml"/><Relationship Id="rId7" Type="http://schemas.openxmlformats.org/officeDocument/2006/relationships/image" Target="../media/image54.wmf"/><Relationship Id="rId2" Type="http://schemas.openxmlformats.org/officeDocument/2006/relationships/slideLayout" Target="../slideLayouts/slideLayout13.xml"/><Relationship Id="rId1" Type="http://schemas.openxmlformats.org/officeDocument/2006/relationships/vmlDrawing" Target="../drawings/vmlDrawing19.vml"/><Relationship Id="rId6" Type="http://schemas.openxmlformats.org/officeDocument/2006/relationships/oleObject" Target="../embeddings/oleObject61.bin"/><Relationship Id="rId5" Type="http://schemas.openxmlformats.org/officeDocument/2006/relationships/image" Target="../media/image53.wmf"/><Relationship Id="rId4" Type="http://schemas.openxmlformats.org/officeDocument/2006/relationships/oleObject" Target="../embeddings/oleObject60.bin"/></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vmlDrawing" Target="../drawings/vmlDrawing20.vml"/><Relationship Id="rId5" Type="http://schemas.openxmlformats.org/officeDocument/2006/relationships/image" Target="../media/image55.wmf"/><Relationship Id="rId4" Type="http://schemas.openxmlformats.org/officeDocument/2006/relationships/oleObject" Target="../embeddings/oleObject62.bin"/></Relationships>
</file>

<file path=ppt/slides/_rels/slide73.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notesSlide" Target="../notesSlides/notesSlide66.xml"/><Relationship Id="rId7" Type="http://schemas.openxmlformats.org/officeDocument/2006/relationships/image" Target="../media/image45.wmf"/><Relationship Id="rId2" Type="http://schemas.openxmlformats.org/officeDocument/2006/relationships/slideLayout" Target="../slideLayouts/slideLayout13.xml"/><Relationship Id="rId1" Type="http://schemas.openxmlformats.org/officeDocument/2006/relationships/vmlDrawing" Target="../drawings/vmlDrawing21.vml"/><Relationship Id="rId6" Type="http://schemas.openxmlformats.org/officeDocument/2006/relationships/oleObject" Target="../embeddings/oleObject64.bin"/><Relationship Id="rId5" Type="http://schemas.openxmlformats.org/officeDocument/2006/relationships/image" Target="../media/image56.wmf"/><Relationship Id="rId4" Type="http://schemas.openxmlformats.org/officeDocument/2006/relationships/oleObject" Target="../embeddings/oleObject63.bin"/><Relationship Id="rId9" Type="http://schemas.openxmlformats.org/officeDocument/2006/relationships/image" Target="../media/image57.wmf"/></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7.xml"/><Relationship Id="rId7" Type="http://schemas.openxmlformats.org/officeDocument/2006/relationships/image" Target="../media/image59.wmf"/><Relationship Id="rId2" Type="http://schemas.openxmlformats.org/officeDocument/2006/relationships/slideLayout" Target="../slideLayouts/slideLayout13.xml"/><Relationship Id="rId1" Type="http://schemas.openxmlformats.org/officeDocument/2006/relationships/vmlDrawing" Target="../drawings/vmlDrawing22.vml"/><Relationship Id="rId6" Type="http://schemas.openxmlformats.org/officeDocument/2006/relationships/oleObject" Target="../embeddings/oleObject67.bin"/><Relationship Id="rId5" Type="http://schemas.openxmlformats.org/officeDocument/2006/relationships/image" Target="../media/image58.wmf"/><Relationship Id="rId4" Type="http://schemas.openxmlformats.org/officeDocument/2006/relationships/oleObject" Target="../embeddings/oleObject66.bin"/></Relationships>
</file>

<file path=ppt/slides/_rels/slide75.xml.rels><?xml version="1.0" encoding="UTF-8" standalone="yes"?>
<Relationships xmlns="http://schemas.openxmlformats.org/package/2006/relationships"><Relationship Id="rId8" Type="http://schemas.openxmlformats.org/officeDocument/2006/relationships/oleObject" Target="../embeddings/oleObject70.bin"/><Relationship Id="rId13" Type="http://schemas.openxmlformats.org/officeDocument/2006/relationships/image" Target="../media/image64.wmf"/><Relationship Id="rId3" Type="http://schemas.openxmlformats.org/officeDocument/2006/relationships/notesSlide" Target="../notesSlides/notesSlide68.xml"/><Relationship Id="rId7" Type="http://schemas.openxmlformats.org/officeDocument/2006/relationships/image" Target="../media/image61.wmf"/><Relationship Id="rId12" Type="http://schemas.openxmlformats.org/officeDocument/2006/relationships/oleObject" Target="../embeddings/oleObject72.bin"/><Relationship Id="rId17" Type="http://schemas.openxmlformats.org/officeDocument/2006/relationships/image" Target="../media/image66.wmf"/><Relationship Id="rId2" Type="http://schemas.openxmlformats.org/officeDocument/2006/relationships/slideLayout" Target="../slideLayouts/slideLayout13.xml"/><Relationship Id="rId16" Type="http://schemas.openxmlformats.org/officeDocument/2006/relationships/oleObject" Target="../embeddings/oleObject74.bin"/><Relationship Id="rId1" Type="http://schemas.openxmlformats.org/officeDocument/2006/relationships/vmlDrawing" Target="../drawings/vmlDrawing23.vml"/><Relationship Id="rId6" Type="http://schemas.openxmlformats.org/officeDocument/2006/relationships/oleObject" Target="../embeddings/oleObject69.bin"/><Relationship Id="rId11" Type="http://schemas.openxmlformats.org/officeDocument/2006/relationships/image" Target="../media/image63.wmf"/><Relationship Id="rId5" Type="http://schemas.openxmlformats.org/officeDocument/2006/relationships/image" Target="../media/image60.wmf"/><Relationship Id="rId15" Type="http://schemas.openxmlformats.org/officeDocument/2006/relationships/image" Target="../media/image65.wmf"/><Relationship Id="rId10" Type="http://schemas.openxmlformats.org/officeDocument/2006/relationships/oleObject" Target="../embeddings/oleObject71.bin"/><Relationship Id="rId4" Type="http://schemas.openxmlformats.org/officeDocument/2006/relationships/oleObject" Target="../embeddings/oleObject68.bin"/><Relationship Id="rId9" Type="http://schemas.openxmlformats.org/officeDocument/2006/relationships/image" Target="../media/image62.wmf"/><Relationship Id="rId14" Type="http://schemas.openxmlformats.org/officeDocument/2006/relationships/oleObject" Target="../embeddings/oleObject73.bin"/></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68.wmf"/><Relationship Id="rId2" Type="http://schemas.openxmlformats.org/officeDocument/2006/relationships/slideLayout" Target="../slideLayouts/slideLayout13.xml"/><Relationship Id="rId1" Type="http://schemas.openxmlformats.org/officeDocument/2006/relationships/vmlDrawing" Target="../drawings/vmlDrawing24.vml"/><Relationship Id="rId6" Type="http://schemas.openxmlformats.org/officeDocument/2006/relationships/oleObject" Target="../embeddings/oleObject76.bin"/><Relationship Id="rId5" Type="http://schemas.openxmlformats.org/officeDocument/2006/relationships/image" Target="../media/image67.wmf"/><Relationship Id="rId4" Type="http://schemas.openxmlformats.org/officeDocument/2006/relationships/oleObject" Target="../embeddings/oleObject75.bin"/></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79.bin"/><Relationship Id="rId13" Type="http://schemas.openxmlformats.org/officeDocument/2006/relationships/image" Target="../media/image70.wmf"/><Relationship Id="rId3" Type="http://schemas.openxmlformats.org/officeDocument/2006/relationships/notesSlide" Target="../notesSlides/notesSlide70.xml"/><Relationship Id="rId7" Type="http://schemas.openxmlformats.org/officeDocument/2006/relationships/image" Target="../media/image61.wmf"/><Relationship Id="rId12" Type="http://schemas.openxmlformats.org/officeDocument/2006/relationships/oleObject" Target="../embeddings/oleObject81.bin"/><Relationship Id="rId17" Type="http://schemas.openxmlformats.org/officeDocument/2006/relationships/image" Target="../media/image72.wmf"/><Relationship Id="rId2" Type="http://schemas.openxmlformats.org/officeDocument/2006/relationships/slideLayout" Target="../slideLayouts/slideLayout13.xml"/><Relationship Id="rId16" Type="http://schemas.openxmlformats.org/officeDocument/2006/relationships/oleObject" Target="../embeddings/oleObject83.bin"/><Relationship Id="rId1" Type="http://schemas.openxmlformats.org/officeDocument/2006/relationships/vmlDrawing" Target="../drawings/vmlDrawing25.vml"/><Relationship Id="rId6" Type="http://schemas.openxmlformats.org/officeDocument/2006/relationships/oleObject" Target="../embeddings/oleObject78.bin"/><Relationship Id="rId11" Type="http://schemas.openxmlformats.org/officeDocument/2006/relationships/image" Target="../media/image69.wmf"/><Relationship Id="rId5" Type="http://schemas.openxmlformats.org/officeDocument/2006/relationships/image" Target="../media/image62.wmf"/><Relationship Id="rId15" Type="http://schemas.openxmlformats.org/officeDocument/2006/relationships/image" Target="../media/image71.wmf"/><Relationship Id="rId10" Type="http://schemas.openxmlformats.org/officeDocument/2006/relationships/oleObject" Target="../embeddings/oleObject80.bin"/><Relationship Id="rId4" Type="http://schemas.openxmlformats.org/officeDocument/2006/relationships/oleObject" Target="../embeddings/oleObject77.bin"/><Relationship Id="rId9" Type="http://schemas.openxmlformats.org/officeDocument/2006/relationships/image" Target="../media/image43.wmf"/><Relationship Id="rId14" Type="http://schemas.openxmlformats.org/officeDocument/2006/relationships/oleObject" Target="../embeddings/oleObject82.bin"/></Relationships>
</file>

<file path=ppt/slides/_rels/slide78.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C21192D7-78EC-4C20-A759-ECFCF5B216E6}"/>
              </a:ext>
            </a:extLst>
          </p:cNvPr>
          <p:cNvSpPr>
            <a:spLocks noGrp="1"/>
          </p:cNvSpPr>
          <p:nvPr>
            <p:ph type="dt" sz="quarter" idx="10"/>
          </p:nvPr>
        </p:nvSpPr>
        <p:spPr/>
        <p:txBody>
          <a:bodyPr/>
          <a:lstStyle/>
          <a:p>
            <a:pPr>
              <a:defRPr/>
            </a:pPr>
            <a:r>
              <a:rPr lang="en-US"/>
              <a:t>IME602: UTILITY ANALYSIS</a:t>
            </a:r>
          </a:p>
        </p:txBody>
      </p:sp>
      <p:sp>
        <p:nvSpPr>
          <p:cNvPr id="6" name="Footer Placeholder 4">
            <a:extLst>
              <a:ext uri="{FF2B5EF4-FFF2-40B4-BE49-F238E27FC236}">
                <a16:creationId xmlns:a16="http://schemas.microsoft.com/office/drawing/2014/main" id="{D43EA825-8AE2-4299-8CB4-AF688CAE7B7E}"/>
              </a:ext>
            </a:extLst>
          </p:cNvPr>
          <p:cNvSpPr>
            <a:spLocks noGrp="1"/>
          </p:cNvSpPr>
          <p:nvPr>
            <p:ph type="ftr" sz="quarter" idx="11"/>
          </p:nvPr>
        </p:nvSpPr>
        <p:spPr/>
        <p:txBody>
          <a:bodyPr/>
          <a:lstStyle/>
          <a:p>
            <a:pPr>
              <a:defRPr/>
            </a:pPr>
            <a:r>
              <a:rPr lang="en-US"/>
              <a:t>RNSengupta,IME Dept.,IIT Kanpur,INDIA</a:t>
            </a:r>
          </a:p>
        </p:txBody>
      </p:sp>
      <p:sp>
        <p:nvSpPr>
          <p:cNvPr id="4100" name="Slide Number Placeholder 5">
            <a:extLst>
              <a:ext uri="{FF2B5EF4-FFF2-40B4-BE49-F238E27FC236}">
                <a16:creationId xmlns:a16="http://schemas.microsoft.com/office/drawing/2014/main" id="{8AB0C679-1FE1-4B9D-B1DC-C5ABA41933A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24D56F-DE9A-4546-8470-4A3A576D7E26}" type="slidenum">
              <a:rPr lang="en-US" altLang="en-US" sz="140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DEA5E97E-BA86-4519-978C-2284E8D84D57}"/>
              </a:ext>
            </a:extLst>
          </p:cNvPr>
          <p:cNvSpPr>
            <a:spLocks noGrp="1" noChangeArrowheads="1"/>
          </p:cNvSpPr>
          <p:nvPr>
            <p:ph type="title"/>
          </p:nvPr>
        </p:nvSpPr>
        <p:spPr>
          <a:xfrm>
            <a:off x="457200" y="533400"/>
            <a:ext cx="8229600" cy="1905000"/>
          </a:xfrm>
        </p:spPr>
        <p:txBody>
          <a:bodyPr/>
          <a:lstStyle/>
          <a:p>
            <a:pPr eaLnBrk="1" hangingPunct="1"/>
            <a:r>
              <a:rPr lang="en-IN" altLang="en-US" sz="5000" b="1">
                <a:solidFill>
                  <a:srgbClr val="FF0000"/>
                </a:solidFill>
              </a:rPr>
              <a:t>IME602: Probability and Statistics-</a:t>
            </a:r>
            <a:r>
              <a:rPr lang="en-IN" altLang="en-US" sz="5000" b="1">
                <a:solidFill>
                  <a:srgbClr val="0000FF"/>
                </a:solidFill>
              </a:rPr>
              <a:t>UTILITY ANALYSIS</a:t>
            </a:r>
            <a:endParaRPr lang="en-US" altLang="en-US" sz="5000" b="1">
              <a:solidFill>
                <a:srgbClr val="0000FF"/>
              </a:solidFill>
            </a:endParaRPr>
          </a:p>
        </p:txBody>
      </p:sp>
      <p:sp>
        <p:nvSpPr>
          <p:cNvPr id="4102" name="Rectangle 3">
            <a:extLst>
              <a:ext uri="{FF2B5EF4-FFF2-40B4-BE49-F238E27FC236}">
                <a16:creationId xmlns:a16="http://schemas.microsoft.com/office/drawing/2014/main" id="{76C63EC8-4A1C-43A9-A6FF-AAD58ECB1889}"/>
              </a:ext>
            </a:extLst>
          </p:cNvPr>
          <p:cNvSpPr>
            <a:spLocks noGrp="1" noChangeArrowheads="1"/>
          </p:cNvSpPr>
          <p:nvPr>
            <p:ph type="body" idx="1"/>
          </p:nvPr>
        </p:nvSpPr>
        <p:spPr>
          <a:xfrm>
            <a:off x="457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4103" name="Picture 4" descr="iitlogo">
            <a:extLst>
              <a:ext uri="{FF2B5EF4-FFF2-40B4-BE49-F238E27FC236}">
                <a16:creationId xmlns:a16="http://schemas.microsoft.com/office/drawing/2014/main" id="{DE47BB0C-D8BC-4BB0-B6A5-E4B101580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277CAFB-3C0D-4669-92E9-994EA2C40C6F}"/>
              </a:ext>
            </a:extLst>
          </p:cNvPr>
          <p:cNvSpPr>
            <a:spLocks noGrp="1" noChangeArrowheads="1"/>
          </p:cNvSpPr>
          <p:nvPr>
            <p:ph type="title"/>
          </p:nvPr>
        </p:nvSpPr>
        <p:spPr/>
        <p:txBody>
          <a:bodyPr/>
          <a:lstStyle/>
          <a:p>
            <a:pPr eaLnBrk="1" hangingPunct="1"/>
            <a:r>
              <a:rPr lang="en-US" altLang="en-US" sz="3000"/>
              <a:t>Utility Analysis/Decision Sciences (contd..) (Example # 11)</a:t>
            </a:r>
          </a:p>
        </p:txBody>
      </p:sp>
      <p:sp>
        <p:nvSpPr>
          <p:cNvPr id="22531" name="Rectangle 3">
            <a:extLst>
              <a:ext uri="{FF2B5EF4-FFF2-40B4-BE49-F238E27FC236}">
                <a16:creationId xmlns:a16="http://schemas.microsoft.com/office/drawing/2014/main" id="{F4C6592F-2453-4BCD-BC55-7DFF9799D13F}"/>
              </a:ext>
            </a:extLst>
          </p:cNvPr>
          <p:cNvSpPr>
            <a:spLocks noGrp="1" noChangeArrowheads="1"/>
          </p:cNvSpPr>
          <p:nvPr>
            <p:ph type="body" sz="half" idx="1"/>
          </p:nvPr>
        </p:nvSpPr>
        <p:spPr>
          <a:xfrm>
            <a:off x="685800" y="1600200"/>
            <a:ext cx="7848600" cy="4191000"/>
          </a:xfrm>
        </p:spPr>
        <p:txBody>
          <a:bodyPr/>
          <a:lstStyle/>
          <a:p>
            <a:pPr marL="533400" indent="-533400" eaLnBrk="1" hangingPunct="1">
              <a:lnSpc>
                <a:spcPct val="80000"/>
              </a:lnSpc>
              <a:buFontTx/>
              <a:buNone/>
            </a:pPr>
            <a:r>
              <a:rPr lang="en-US" altLang="en-US" sz="1500">
                <a:sym typeface="Symbol" panose="05050102010706020507" pitchFamily="18" charset="2"/>
              </a:rPr>
              <a:t>Now we have two different utility functions used one at a time for two different decisions</a:t>
            </a:r>
          </a:p>
          <a:p>
            <a:pPr marL="533400" indent="-533400" eaLnBrk="1" hangingPunct="1">
              <a:lnSpc>
                <a:spcPct val="80000"/>
              </a:lnSpc>
              <a:buFontTx/>
              <a:buNone/>
            </a:pPr>
            <a:r>
              <a:rPr lang="en-US" altLang="en-US" sz="1500" b="1">
                <a:sym typeface="Symbol" panose="05050102010706020507" pitchFamily="18" charset="2"/>
              </a:rPr>
              <a:t>1) U[W(1)] = W(1) - 5  and</a:t>
            </a:r>
          </a:p>
          <a:p>
            <a:pPr marL="533400" indent="-533400" eaLnBrk="1" hangingPunct="1">
              <a:lnSpc>
                <a:spcPct val="80000"/>
              </a:lnSpc>
              <a:buFontTx/>
              <a:buNone/>
            </a:pPr>
            <a:r>
              <a:rPr lang="en-US" altLang="en-US" sz="1500" b="1">
                <a:sym typeface="Symbol" panose="05050102010706020507" pitchFamily="18" charset="2"/>
              </a:rPr>
              <a:t>2) U[W(2)] = 2*W(2)-W(2)</a:t>
            </a:r>
            <a:r>
              <a:rPr lang="en-US" altLang="en-US" sz="1500" b="1" baseline="30000">
                <a:sym typeface="Symbol" panose="05050102010706020507" pitchFamily="18" charset="2"/>
              </a:rPr>
              <a:t>1.25</a:t>
            </a:r>
          </a:p>
          <a:p>
            <a:pPr marL="533400" indent="-533400" eaLnBrk="1" hangingPunct="1">
              <a:lnSpc>
                <a:spcPct val="80000"/>
              </a:lnSpc>
              <a:buFontTx/>
              <a:buNone/>
            </a:pPr>
            <a:r>
              <a:rPr lang="en-US" altLang="en-US" sz="1500" u="sng">
                <a:sym typeface="Symbol" panose="05050102010706020507" pitchFamily="18" charset="2"/>
              </a:rPr>
              <a:t>Outcome	W	U[W(1)]	U[W(2)]	Decision (A)	Decision (B)</a:t>
            </a:r>
          </a:p>
          <a:p>
            <a:pPr marL="533400" indent="-533400" eaLnBrk="1" hangingPunct="1">
              <a:lnSpc>
                <a:spcPct val="80000"/>
              </a:lnSpc>
              <a:buFontTx/>
              <a:buNone/>
            </a:pPr>
            <a:r>
              <a:rPr lang="en-US" altLang="en-US" sz="1500">
                <a:sym typeface="Symbol" panose="05050102010706020507" pitchFamily="18" charset="2"/>
              </a:rPr>
              <a:t>8		4	0	2.34	Yes		No</a:t>
            </a:r>
          </a:p>
          <a:p>
            <a:pPr marL="533400" indent="-533400" eaLnBrk="1" hangingPunct="1">
              <a:lnSpc>
                <a:spcPct val="80000"/>
              </a:lnSpc>
              <a:buFontTx/>
              <a:buNone/>
            </a:pPr>
            <a:r>
              <a:rPr lang="en-US" altLang="en-US" sz="1500">
                <a:sym typeface="Symbol" panose="05050102010706020507" pitchFamily="18" charset="2"/>
              </a:rPr>
              <a:t>3		5	0	2.52	No		Yes	</a:t>
            </a:r>
          </a:p>
          <a:p>
            <a:pPr marL="533400" indent="-533400" eaLnBrk="1" hangingPunct="1">
              <a:lnSpc>
                <a:spcPct val="80000"/>
              </a:lnSpc>
              <a:buFontTx/>
              <a:buNone/>
            </a:pPr>
            <a:r>
              <a:rPr lang="en-US" altLang="en-US" sz="1500">
                <a:sym typeface="Symbol" panose="05050102010706020507" pitchFamily="18" charset="2"/>
              </a:rPr>
              <a:t>4		6	1	2.60	No		Yes</a:t>
            </a:r>
          </a:p>
          <a:p>
            <a:pPr marL="533400" indent="-533400" eaLnBrk="1" hangingPunct="1">
              <a:lnSpc>
                <a:spcPct val="80000"/>
              </a:lnSpc>
              <a:buFontTx/>
              <a:buNone/>
            </a:pPr>
            <a:r>
              <a:rPr lang="en-US" altLang="en-US" sz="1500">
                <a:sym typeface="Symbol" panose="05050102010706020507" pitchFamily="18" charset="2"/>
              </a:rPr>
              <a:t>6		7	2	2.61	Yes		No</a:t>
            </a:r>
          </a:p>
          <a:p>
            <a:pPr marL="533400" indent="-533400" eaLnBrk="1" hangingPunct="1">
              <a:lnSpc>
                <a:spcPct val="80000"/>
              </a:lnSpc>
              <a:buFontTx/>
              <a:buNone/>
            </a:pPr>
            <a:r>
              <a:rPr lang="en-US" altLang="en-US" sz="1500">
                <a:sym typeface="Symbol" panose="05050102010706020507" pitchFamily="18" charset="2"/>
              </a:rPr>
              <a:t>9		8	3	2.54	Yes		No</a:t>
            </a:r>
          </a:p>
          <a:p>
            <a:pPr marL="533400" indent="-533400" eaLnBrk="1" hangingPunct="1">
              <a:lnSpc>
                <a:spcPct val="80000"/>
              </a:lnSpc>
              <a:buFontTx/>
              <a:buNone/>
            </a:pPr>
            <a:r>
              <a:rPr lang="en-US" altLang="en-US" sz="1500">
                <a:sym typeface="Symbol" panose="05050102010706020507" pitchFamily="18" charset="2"/>
              </a:rPr>
              <a:t>5		9	4	2.41	No		Yes</a:t>
            </a:r>
          </a:p>
          <a:p>
            <a:pPr marL="533400" indent="-533400" eaLnBrk="1" hangingPunct="1">
              <a:lnSpc>
                <a:spcPct val="80000"/>
              </a:lnSpc>
              <a:buFontTx/>
              <a:buNone/>
            </a:pPr>
            <a:endParaRPr lang="en-US" altLang="en-US" sz="1500">
              <a:sym typeface="Symbol" panose="05050102010706020507" pitchFamily="18" charset="2"/>
            </a:endParaRPr>
          </a:p>
          <a:p>
            <a:pPr marL="533400" indent="-533400" eaLnBrk="1" hangingPunct="1">
              <a:lnSpc>
                <a:spcPct val="80000"/>
              </a:lnSpc>
              <a:buFontTx/>
              <a:buNone/>
            </a:pPr>
            <a:r>
              <a:rPr lang="en-US" altLang="en-US" sz="1500" b="1" u="sng">
                <a:sym typeface="Symbol" panose="05050102010706020507" pitchFamily="18" charset="2"/>
              </a:rPr>
              <a:t>For utility function U[W(1)]</a:t>
            </a:r>
          </a:p>
          <a:p>
            <a:pPr marL="533400" indent="-533400" eaLnBrk="1" hangingPunct="1">
              <a:lnSpc>
                <a:spcPct val="80000"/>
              </a:lnSpc>
              <a:buFontTx/>
              <a:buNone/>
            </a:pPr>
            <a:r>
              <a:rPr lang="en-US" altLang="en-US" sz="1500">
                <a:sym typeface="Symbol" panose="05050102010706020507" pitchFamily="18" charset="2"/>
              </a:rPr>
              <a:t>U(A,1)=0*8/(8+6+9)+2*6/(8+6+9)+3*9/(8+6+9)=1.69</a:t>
            </a:r>
          </a:p>
          <a:p>
            <a:pPr marL="533400" indent="-533400" eaLnBrk="1" hangingPunct="1">
              <a:lnSpc>
                <a:spcPct val="80000"/>
              </a:lnSpc>
              <a:buFontTx/>
              <a:buNone/>
            </a:pPr>
            <a:r>
              <a:rPr lang="en-US" altLang="en-US" sz="1500">
                <a:sym typeface="Symbol" panose="05050102010706020507" pitchFamily="18" charset="2"/>
              </a:rPr>
              <a:t>U(B,1)=0*3/(3+4+5)+1*4/(3+4+5)+4*5/(3+4+5)=2.00</a:t>
            </a:r>
          </a:p>
          <a:p>
            <a:pPr marL="533400" indent="-533400" eaLnBrk="1" hangingPunct="1">
              <a:lnSpc>
                <a:spcPct val="80000"/>
              </a:lnSpc>
              <a:buFontTx/>
              <a:buNone/>
            </a:pPr>
            <a:endParaRPr lang="en-US" altLang="en-US" sz="1500">
              <a:sym typeface="Symbol" panose="05050102010706020507" pitchFamily="18" charset="2"/>
            </a:endParaRPr>
          </a:p>
          <a:p>
            <a:pPr marL="533400" indent="-533400" eaLnBrk="1" hangingPunct="1">
              <a:lnSpc>
                <a:spcPct val="80000"/>
              </a:lnSpc>
              <a:buFontTx/>
              <a:buNone/>
            </a:pPr>
            <a:r>
              <a:rPr lang="en-US" altLang="en-US" sz="1500" b="1" u="sng">
                <a:sym typeface="Symbol" panose="05050102010706020507" pitchFamily="18" charset="2"/>
              </a:rPr>
              <a:t>For utility function U[W(2)]</a:t>
            </a:r>
          </a:p>
          <a:p>
            <a:pPr marL="533400" indent="-533400" eaLnBrk="1" hangingPunct="1">
              <a:lnSpc>
                <a:spcPct val="80000"/>
              </a:lnSpc>
              <a:buFontTx/>
              <a:buNone/>
            </a:pPr>
            <a:r>
              <a:rPr lang="en-US" altLang="en-US" sz="1500">
                <a:sym typeface="Symbol" panose="05050102010706020507" pitchFamily="18" charset="2"/>
              </a:rPr>
              <a:t>U(A,2)=2.34*8/(8+6+9)+2.61*6/(8+6+9)+2.54*9/(8+6+9)2.50</a:t>
            </a:r>
          </a:p>
          <a:p>
            <a:pPr marL="533400" indent="-533400" eaLnBrk="1" hangingPunct="1">
              <a:lnSpc>
                <a:spcPct val="80000"/>
              </a:lnSpc>
              <a:buFontTx/>
              <a:buNone/>
            </a:pPr>
            <a:r>
              <a:rPr lang="en-US" altLang="en-US" sz="1500">
                <a:sym typeface="Symbol" panose="05050102010706020507" pitchFamily="18" charset="2"/>
              </a:rPr>
              <a:t>U(B,2)=2.52*3/(3+4+5)+2.60*4/(3+4+5)+2.41*5/(3+4+5) 2.50</a:t>
            </a:r>
          </a:p>
        </p:txBody>
      </p:sp>
      <p:sp>
        <p:nvSpPr>
          <p:cNvPr id="498692" name="Date Placeholder 7">
            <a:extLst>
              <a:ext uri="{FF2B5EF4-FFF2-40B4-BE49-F238E27FC236}">
                <a16:creationId xmlns:a16="http://schemas.microsoft.com/office/drawing/2014/main" id="{29A58653-E112-4D4C-A9F4-35458DBE99F6}"/>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2533" name="Slide Number Placeholder 8">
            <a:extLst>
              <a:ext uri="{FF2B5EF4-FFF2-40B4-BE49-F238E27FC236}">
                <a16:creationId xmlns:a16="http://schemas.microsoft.com/office/drawing/2014/main" id="{3CE03166-3718-49F3-B416-02C7B8BBEE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D781FC-145A-4C6D-B9AC-8FEC43008FE0}" type="slidenum">
              <a:rPr lang="en-US" altLang="en-US" sz="1400">
                <a:cs typeface="Arial" panose="020B0604020202020204" pitchFamily="34" charset="0"/>
              </a:rPr>
              <a:pPr>
                <a:spcBef>
                  <a:spcPct val="0"/>
                </a:spcBef>
                <a:buFontTx/>
                <a:buNone/>
              </a:pPr>
              <a:t>10</a:t>
            </a:fld>
            <a:endParaRPr lang="en-US" altLang="en-US" sz="1400">
              <a:cs typeface="Arial" panose="020B0604020202020204" pitchFamily="34" charset="0"/>
            </a:endParaRPr>
          </a:p>
        </p:txBody>
      </p:sp>
      <p:sp>
        <p:nvSpPr>
          <p:cNvPr id="498694" name="Footer Placeholder 9">
            <a:extLst>
              <a:ext uri="{FF2B5EF4-FFF2-40B4-BE49-F238E27FC236}">
                <a16:creationId xmlns:a16="http://schemas.microsoft.com/office/drawing/2014/main" id="{5D93BC5C-2F08-43D9-AB0E-2744C7C4049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500512D8-E1A0-415B-AD42-C958F17D6556}"/>
              </a:ext>
            </a:extLst>
          </p:cNvPr>
          <p:cNvSpPr>
            <a:spLocks noGrp="1" noChangeArrowheads="1"/>
          </p:cNvSpPr>
          <p:nvPr>
            <p:ph type="title"/>
          </p:nvPr>
        </p:nvSpPr>
        <p:spPr/>
        <p:txBody>
          <a:bodyPr/>
          <a:lstStyle/>
          <a:p>
            <a:pPr eaLnBrk="1" hangingPunct="1"/>
            <a:r>
              <a:rPr lang="en-US" altLang="en-US" sz="3500"/>
              <a:t>Loss Functions (Example # 01 for LINEX) (contd..)</a:t>
            </a:r>
          </a:p>
        </p:txBody>
      </p:sp>
      <p:sp>
        <p:nvSpPr>
          <p:cNvPr id="199683" name="Rectangle 3">
            <a:extLst>
              <a:ext uri="{FF2B5EF4-FFF2-40B4-BE49-F238E27FC236}">
                <a16:creationId xmlns:a16="http://schemas.microsoft.com/office/drawing/2014/main" id="{F7720842-976E-4F6D-8629-6AE9A8F05651}"/>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sz="3000"/>
              <a:t>Under such a situation it is definitely advisable to estimate the warranty life time using an asymmetric loss</a:t>
            </a:r>
          </a:p>
          <a:p>
            <a:pPr eaLnBrk="1" hangingPunct="1">
              <a:buFont typeface="Wingdings" panose="05000000000000000000" pitchFamily="2" charset="2"/>
              <a:buChar char="§"/>
            </a:pPr>
            <a:r>
              <a:rPr lang="en-US" altLang="en-US" sz="3000"/>
              <a:t>What values of </a:t>
            </a:r>
            <a:r>
              <a:rPr lang="en-US" altLang="en-US" sz="3000">
                <a:sym typeface="Symbol" panose="05050102010706020507" pitchFamily="18" charset="2"/>
              </a:rPr>
              <a:t></a:t>
            </a:r>
            <a:r>
              <a:rPr lang="en-US" altLang="en-US" sz="3000"/>
              <a:t>a</a:t>
            </a:r>
            <a:r>
              <a:rPr lang="en-US" altLang="en-US" sz="3000">
                <a:sym typeface="Symbol" panose="05050102010706020507" pitchFamily="18" charset="2"/>
              </a:rPr>
              <a:t></a:t>
            </a:r>
            <a:r>
              <a:rPr lang="en-US" altLang="en-US" sz="3000"/>
              <a:t> one should use would then depend on the level of importance our company places on overestimation versus underestimation, i.e., the cost of litigation versus the cost of a loss in the market share of the company</a:t>
            </a:r>
            <a:endParaRPr lang="en-US" altLang="en-US" sz="3000">
              <a:sym typeface="Symbol" panose="05050102010706020507" pitchFamily="18" charset="2"/>
            </a:endParaRPr>
          </a:p>
        </p:txBody>
      </p:sp>
      <p:sp>
        <p:nvSpPr>
          <p:cNvPr id="675844" name="Date Placeholder 9">
            <a:extLst>
              <a:ext uri="{FF2B5EF4-FFF2-40B4-BE49-F238E27FC236}">
                <a16:creationId xmlns:a16="http://schemas.microsoft.com/office/drawing/2014/main" id="{49B68268-4626-4349-B96A-8ED6D0939E1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99685" name="Slide Number Placeholder 10">
            <a:extLst>
              <a:ext uri="{FF2B5EF4-FFF2-40B4-BE49-F238E27FC236}">
                <a16:creationId xmlns:a16="http://schemas.microsoft.com/office/drawing/2014/main" id="{A48EA54A-1D9D-4958-A84C-710953C0A4E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D1A1DE-520C-4CD1-94FE-017714F7B672}" type="slidenum">
              <a:rPr lang="en-US" altLang="en-US" sz="1400">
                <a:cs typeface="Arial" panose="020B0604020202020204" pitchFamily="34" charset="0"/>
              </a:rPr>
              <a:pPr>
                <a:spcBef>
                  <a:spcPct val="0"/>
                </a:spcBef>
                <a:buFontTx/>
                <a:buNone/>
              </a:pPr>
              <a:t>100</a:t>
            </a:fld>
            <a:endParaRPr lang="en-US" altLang="en-US" sz="1400">
              <a:cs typeface="Arial" panose="020B0604020202020204" pitchFamily="34" charset="0"/>
            </a:endParaRPr>
          </a:p>
        </p:txBody>
      </p:sp>
      <p:sp>
        <p:nvSpPr>
          <p:cNvPr id="675846" name="Footer Placeholder 11">
            <a:extLst>
              <a:ext uri="{FF2B5EF4-FFF2-40B4-BE49-F238E27FC236}">
                <a16:creationId xmlns:a16="http://schemas.microsoft.com/office/drawing/2014/main" id="{E0C54BD9-FED4-43E0-9AA5-1FCDEAD01B98}"/>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23968346-C860-4262-9F4E-9666BB3226D2}"/>
              </a:ext>
            </a:extLst>
          </p:cNvPr>
          <p:cNvSpPr>
            <a:spLocks noGrp="1" noChangeArrowheads="1"/>
          </p:cNvSpPr>
          <p:nvPr>
            <p:ph type="title"/>
          </p:nvPr>
        </p:nvSpPr>
        <p:spPr/>
        <p:txBody>
          <a:bodyPr/>
          <a:lstStyle/>
          <a:p>
            <a:pPr eaLnBrk="1" hangingPunct="1"/>
            <a:r>
              <a:rPr lang="en-US" altLang="en-US" sz="3500"/>
              <a:t>Loss Functions (Example # 02 for LINEX)</a:t>
            </a:r>
          </a:p>
        </p:txBody>
      </p:sp>
      <p:sp>
        <p:nvSpPr>
          <p:cNvPr id="201731" name="Rectangle 3">
            <a:extLst>
              <a:ext uri="{FF2B5EF4-FFF2-40B4-BE49-F238E27FC236}">
                <a16:creationId xmlns:a16="http://schemas.microsoft.com/office/drawing/2014/main" id="{F0FCDB9C-2E8C-49DF-A235-1F043FA85ADF}"/>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As a second example, assume a civil engineer is building a dam and he/she is interested in finding the height of the dam which is being built</a:t>
            </a:r>
          </a:p>
          <a:p>
            <a:pPr eaLnBrk="1" hangingPunct="1">
              <a:buFont typeface="Wingdings" panose="05000000000000000000" pitchFamily="2" charset="2"/>
              <a:buChar char="§"/>
            </a:pPr>
            <a:r>
              <a:rPr lang="en-US" altLang="en-US"/>
              <a:t>If due to some error the height is estimated to be greater than the actual value then the cost the engineer incurs are mainly due to material and labour</a:t>
            </a:r>
            <a:endParaRPr lang="en-US" altLang="en-US" sz="3000">
              <a:sym typeface="Symbol" panose="05050102010706020507" pitchFamily="18" charset="2"/>
            </a:endParaRPr>
          </a:p>
        </p:txBody>
      </p:sp>
      <p:sp>
        <p:nvSpPr>
          <p:cNvPr id="677892" name="Date Placeholder 9">
            <a:extLst>
              <a:ext uri="{FF2B5EF4-FFF2-40B4-BE49-F238E27FC236}">
                <a16:creationId xmlns:a16="http://schemas.microsoft.com/office/drawing/2014/main" id="{BD91BFD6-7082-42B1-A4AF-659D44B8670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01733" name="Slide Number Placeholder 10">
            <a:extLst>
              <a:ext uri="{FF2B5EF4-FFF2-40B4-BE49-F238E27FC236}">
                <a16:creationId xmlns:a16="http://schemas.microsoft.com/office/drawing/2014/main" id="{B138F38E-C537-4D0C-A745-ACDFEA6EF78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5F242D-85B2-4324-B1C3-A21E556BA771}" type="slidenum">
              <a:rPr lang="en-US" altLang="en-US" sz="1400">
                <a:cs typeface="Arial" panose="020B0604020202020204" pitchFamily="34" charset="0"/>
              </a:rPr>
              <a:pPr>
                <a:spcBef>
                  <a:spcPct val="0"/>
                </a:spcBef>
                <a:buFontTx/>
                <a:buNone/>
              </a:pPr>
              <a:t>101</a:t>
            </a:fld>
            <a:endParaRPr lang="en-US" altLang="en-US" sz="1400">
              <a:cs typeface="Arial" panose="020B0604020202020204" pitchFamily="34" charset="0"/>
            </a:endParaRPr>
          </a:p>
        </p:txBody>
      </p:sp>
      <p:sp>
        <p:nvSpPr>
          <p:cNvPr id="677894" name="Footer Placeholder 11">
            <a:extLst>
              <a:ext uri="{FF2B5EF4-FFF2-40B4-BE49-F238E27FC236}">
                <a16:creationId xmlns:a16="http://schemas.microsoft.com/office/drawing/2014/main" id="{CEC0F2F4-1E87-46D5-8043-31B569E4E49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D0549CEE-5B17-4EDD-9327-48DF61C39E3C}"/>
              </a:ext>
            </a:extLst>
          </p:cNvPr>
          <p:cNvSpPr>
            <a:spLocks noGrp="1" noChangeArrowheads="1"/>
          </p:cNvSpPr>
          <p:nvPr>
            <p:ph type="title"/>
          </p:nvPr>
        </p:nvSpPr>
        <p:spPr/>
        <p:txBody>
          <a:bodyPr/>
          <a:lstStyle/>
          <a:p>
            <a:pPr eaLnBrk="1" hangingPunct="1"/>
            <a:r>
              <a:rPr lang="en-US" altLang="en-US" sz="3500"/>
              <a:t>Loss Functions (Example # 02 for LINEX) (contd..)</a:t>
            </a:r>
          </a:p>
        </p:txBody>
      </p:sp>
      <p:sp>
        <p:nvSpPr>
          <p:cNvPr id="203779" name="Rectangle 3">
            <a:extLst>
              <a:ext uri="{FF2B5EF4-FFF2-40B4-BE49-F238E27FC236}">
                <a16:creationId xmlns:a16="http://schemas.microsoft.com/office/drawing/2014/main" id="{0B748422-6F8E-411E-9AA3-7D6AC305291D}"/>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sz="3000"/>
              <a:t>On the other hand, if the estimated height is less than what it should be, then the consequences can be disastrous in terms of an environmental impact, which in monetary terms can be very high</a:t>
            </a:r>
          </a:p>
          <a:p>
            <a:pPr eaLnBrk="1" hangingPunct="1">
              <a:buFont typeface="Wingdings" panose="05000000000000000000" pitchFamily="2" charset="2"/>
              <a:buChar char="§"/>
            </a:pPr>
            <a:r>
              <a:rPr lang="en-US" altLang="en-US" sz="3000"/>
              <a:t>So it is logical to use a value of </a:t>
            </a:r>
            <a:r>
              <a:rPr lang="en-US" altLang="en-US" sz="3000">
                <a:sym typeface="Symbol" panose="05050102010706020507" pitchFamily="18" charset="2"/>
              </a:rPr>
              <a:t></a:t>
            </a:r>
            <a:r>
              <a:rPr lang="en-US" altLang="en-US" sz="3000"/>
              <a:t>a</a:t>
            </a:r>
            <a:r>
              <a:rPr lang="en-US" altLang="en-US" sz="3000">
                <a:sym typeface="Symbol" panose="05050102010706020507" pitchFamily="18" charset="2"/>
              </a:rPr>
              <a:t></a:t>
            </a:r>
            <a:r>
              <a:rPr lang="en-US" altLang="en-US" sz="3000"/>
              <a:t> &lt; 0 in such situations such that underestimation is penalized more than over estimation</a:t>
            </a:r>
            <a:endParaRPr lang="en-US" altLang="en-US" sz="3000">
              <a:sym typeface="Symbol" panose="05050102010706020507" pitchFamily="18" charset="2"/>
            </a:endParaRPr>
          </a:p>
        </p:txBody>
      </p:sp>
      <p:sp>
        <p:nvSpPr>
          <p:cNvPr id="679940" name="Date Placeholder 9">
            <a:extLst>
              <a:ext uri="{FF2B5EF4-FFF2-40B4-BE49-F238E27FC236}">
                <a16:creationId xmlns:a16="http://schemas.microsoft.com/office/drawing/2014/main" id="{E715898E-3160-4216-B881-8F6FD085925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03781" name="Slide Number Placeholder 10">
            <a:extLst>
              <a:ext uri="{FF2B5EF4-FFF2-40B4-BE49-F238E27FC236}">
                <a16:creationId xmlns:a16="http://schemas.microsoft.com/office/drawing/2014/main" id="{FD241479-5C9F-4904-A905-1C7F60F647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FF83D1-7878-48E4-936F-B4949A66927F}" type="slidenum">
              <a:rPr lang="en-US" altLang="en-US" sz="1400">
                <a:cs typeface="Arial" panose="020B0604020202020204" pitchFamily="34" charset="0"/>
              </a:rPr>
              <a:pPr>
                <a:spcBef>
                  <a:spcPct val="0"/>
                </a:spcBef>
                <a:buFontTx/>
                <a:buNone/>
              </a:pPr>
              <a:t>102</a:t>
            </a:fld>
            <a:endParaRPr lang="en-US" altLang="en-US" sz="1400">
              <a:cs typeface="Arial" panose="020B0604020202020204" pitchFamily="34" charset="0"/>
            </a:endParaRPr>
          </a:p>
        </p:txBody>
      </p:sp>
      <p:sp>
        <p:nvSpPr>
          <p:cNvPr id="679942" name="Footer Placeholder 11">
            <a:extLst>
              <a:ext uri="{FF2B5EF4-FFF2-40B4-BE49-F238E27FC236}">
                <a16:creationId xmlns:a16="http://schemas.microsoft.com/office/drawing/2014/main" id="{C555DC89-5B71-4515-AE37-3258C699CAFB}"/>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A72E6BEC-68A8-4716-ABA9-76F404921002}"/>
              </a:ext>
            </a:extLst>
          </p:cNvPr>
          <p:cNvSpPr>
            <a:spLocks noGrp="1" noChangeArrowheads="1"/>
          </p:cNvSpPr>
          <p:nvPr>
            <p:ph type="title"/>
          </p:nvPr>
        </p:nvSpPr>
        <p:spPr/>
        <p:txBody>
          <a:bodyPr/>
          <a:lstStyle/>
          <a:p>
            <a:pPr eaLnBrk="1" hangingPunct="1"/>
            <a:r>
              <a:rPr lang="en-US" altLang="en-US" sz="3500"/>
              <a:t>Loss Functions (Example # 03 for LINEX)</a:t>
            </a:r>
          </a:p>
        </p:txBody>
      </p:sp>
      <p:sp>
        <p:nvSpPr>
          <p:cNvPr id="205827" name="Rectangle 3">
            <a:extLst>
              <a:ext uri="{FF2B5EF4-FFF2-40B4-BE49-F238E27FC236}">
                <a16:creationId xmlns:a16="http://schemas.microsoft.com/office/drawing/2014/main" id="{B7DAF190-E08E-4E35-88A9-8747D3F4463B}"/>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Finally to illustrate the significance of over estimation when compared with underestimation let us consider a different real life example</a:t>
            </a:r>
          </a:p>
          <a:p>
            <a:pPr eaLnBrk="1" hangingPunct="1">
              <a:buFont typeface="Wingdings" panose="05000000000000000000" pitchFamily="2" charset="2"/>
              <a:buChar char="§"/>
            </a:pPr>
            <a:r>
              <a:rPr lang="en-US" altLang="en-US"/>
              <a:t>Consider an electrical company manufactures vacuum circuit breakers/interrupters, which are used as a fuse in high voltage system</a:t>
            </a:r>
            <a:endParaRPr lang="en-US" altLang="en-US" sz="3000">
              <a:sym typeface="Symbol" panose="05050102010706020507" pitchFamily="18" charset="2"/>
            </a:endParaRPr>
          </a:p>
        </p:txBody>
      </p:sp>
      <p:sp>
        <p:nvSpPr>
          <p:cNvPr id="681988" name="Date Placeholder 9">
            <a:extLst>
              <a:ext uri="{FF2B5EF4-FFF2-40B4-BE49-F238E27FC236}">
                <a16:creationId xmlns:a16="http://schemas.microsoft.com/office/drawing/2014/main" id="{6DBAD813-6F11-406B-8C82-1ABB6D72A74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05829" name="Slide Number Placeholder 10">
            <a:extLst>
              <a:ext uri="{FF2B5EF4-FFF2-40B4-BE49-F238E27FC236}">
                <a16:creationId xmlns:a16="http://schemas.microsoft.com/office/drawing/2014/main" id="{D2C4080D-4080-4804-A0C2-4A5FC41C0C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4EA71F7-A306-4F62-8B19-D23C4FDC89C2}" type="slidenum">
              <a:rPr lang="en-US" altLang="en-US" sz="1400">
                <a:cs typeface="Arial" panose="020B0604020202020204" pitchFamily="34" charset="0"/>
              </a:rPr>
              <a:pPr>
                <a:spcBef>
                  <a:spcPct val="0"/>
                </a:spcBef>
                <a:buFontTx/>
                <a:buNone/>
              </a:pPr>
              <a:t>103</a:t>
            </a:fld>
            <a:endParaRPr lang="en-US" altLang="en-US" sz="1400">
              <a:cs typeface="Arial" panose="020B0604020202020204" pitchFamily="34" charset="0"/>
            </a:endParaRPr>
          </a:p>
        </p:txBody>
      </p:sp>
      <p:sp>
        <p:nvSpPr>
          <p:cNvPr id="681990" name="Footer Placeholder 11">
            <a:extLst>
              <a:ext uri="{FF2B5EF4-FFF2-40B4-BE49-F238E27FC236}">
                <a16:creationId xmlns:a16="http://schemas.microsoft.com/office/drawing/2014/main" id="{7A52C6B6-B012-4FDA-9651-7854A7C5AC1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F852AD40-39D1-4521-9199-6B8660644495}"/>
              </a:ext>
            </a:extLst>
          </p:cNvPr>
          <p:cNvSpPr>
            <a:spLocks noGrp="1" noChangeArrowheads="1"/>
          </p:cNvSpPr>
          <p:nvPr>
            <p:ph type="title"/>
          </p:nvPr>
        </p:nvSpPr>
        <p:spPr/>
        <p:txBody>
          <a:bodyPr/>
          <a:lstStyle/>
          <a:p>
            <a:pPr eaLnBrk="1" hangingPunct="1"/>
            <a:r>
              <a:rPr lang="en-US" altLang="en-US" sz="3500"/>
              <a:t>Loss Functions (Example # 03 for LINEX) (contd..)</a:t>
            </a:r>
          </a:p>
        </p:txBody>
      </p:sp>
      <p:sp>
        <p:nvSpPr>
          <p:cNvPr id="207875" name="Rectangle 3">
            <a:extLst>
              <a:ext uri="{FF2B5EF4-FFF2-40B4-BE49-F238E27FC236}">
                <a16:creationId xmlns:a16="http://schemas.microsoft.com/office/drawing/2014/main" id="{711E2577-1894-416F-874B-C67FADBCB95B}"/>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As for any product these circuit breakers have a working life and it is of utmost importance that this value is estimated as accurately as possible</a:t>
            </a:r>
            <a:endParaRPr lang="en-US" altLang="en-US" sz="3000">
              <a:sym typeface="Symbol" panose="05050102010706020507" pitchFamily="18" charset="2"/>
            </a:endParaRPr>
          </a:p>
        </p:txBody>
      </p:sp>
      <p:sp>
        <p:nvSpPr>
          <p:cNvPr id="684036" name="Date Placeholder 9">
            <a:extLst>
              <a:ext uri="{FF2B5EF4-FFF2-40B4-BE49-F238E27FC236}">
                <a16:creationId xmlns:a16="http://schemas.microsoft.com/office/drawing/2014/main" id="{2CBE3B70-9714-40BE-84F5-13C729ECFDD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07877" name="Slide Number Placeholder 10">
            <a:extLst>
              <a:ext uri="{FF2B5EF4-FFF2-40B4-BE49-F238E27FC236}">
                <a16:creationId xmlns:a16="http://schemas.microsoft.com/office/drawing/2014/main" id="{05A104E0-4553-46C6-813F-A92723EEB77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8943503-82C0-4FDD-8526-6FAB5B2900EF}" type="slidenum">
              <a:rPr lang="en-US" altLang="en-US" sz="1400">
                <a:cs typeface="Arial" panose="020B0604020202020204" pitchFamily="34" charset="0"/>
              </a:rPr>
              <a:pPr>
                <a:spcBef>
                  <a:spcPct val="0"/>
                </a:spcBef>
                <a:buFontTx/>
                <a:buNone/>
              </a:pPr>
              <a:t>104</a:t>
            </a:fld>
            <a:endParaRPr lang="en-US" altLang="en-US" sz="1400">
              <a:cs typeface="Arial" panose="020B0604020202020204" pitchFamily="34" charset="0"/>
            </a:endParaRPr>
          </a:p>
        </p:txBody>
      </p:sp>
      <p:sp>
        <p:nvSpPr>
          <p:cNvPr id="684038" name="Footer Placeholder 11">
            <a:extLst>
              <a:ext uri="{FF2B5EF4-FFF2-40B4-BE49-F238E27FC236}">
                <a16:creationId xmlns:a16="http://schemas.microsoft.com/office/drawing/2014/main" id="{4C567DCC-325D-44AC-9619-F5D256503C30}"/>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82E49494-5E52-45A9-A1E5-8F4B336CAEA3}"/>
              </a:ext>
            </a:extLst>
          </p:cNvPr>
          <p:cNvSpPr>
            <a:spLocks noGrp="1" noChangeArrowheads="1"/>
          </p:cNvSpPr>
          <p:nvPr>
            <p:ph type="title"/>
          </p:nvPr>
        </p:nvSpPr>
        <p:spPr/>
        <p:txBody>
          <a:bodyPr/>
          <a:lstStyle/>
          <a:p>
            <a:pPr eaLnBrk="1" hangingPunct="1"/>
            <a:r>
              <a:rPr lang="en-US" altLang="en-US" sz="3500"/>
              <a:t>Loss Functions (Example # 03 for LINEX) (contd..)</a:t>
            </a:r>
          </a:p>
        </p:txBody>
      </p:sp>
      <p:sp>
        <p:nvSpPr>
          <p:cNvPr id="209923" name="Rectangle 3">
            <a:extLst>
              <a:ext uri="{FF2B5EF4-FFF2-40B4-BE49-F238E27FC236}">
                <a16:creationId xmlns:a16="http://schemas.microsoft.com/office/drawing/2014/main" id="{5D4D2B9A-24C0-407B-A441-A9F0874B0988}"/>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In case they are underestimated than what its value is in reality, then the consequences is just labour and man hour loss in terms of production stoppage time</a:t>
            </a:r>
            <a:endParaRPr lang="en-US" altLang="en-US" sz="3000">
              <a:sym typeface="Symbol" panose="05050102010706020507" pitchFamily="18" charset="2"/>
            </a:endParaRPr>
          </a:p>
        </p:txBody>
      </p:sp>
      <p:sp>
        <p:nvSpPr>
          <p:cNvPr id="686084" name="Date Placeholder 9">
            <a:extLst>
              <a:ext uri="{FF2B5EF4-FFF2-40B4-BE49-F238E27FC236}">
                <a16:creationId xmlns:a16="http://schemas.microsoft.com/office/drawing/2014/main" id="{F2040843-E8CA-419E-930C-F8D6E025583B}"/>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09925" name="Slide Number Placeholder 10">
            <a:extLst>
              <a:ext uri="{FF2B5EF4-FFF2-40B4-BE49-F238E27FC236}">
                <a16:creationId xmlns:a16="http://schemas.microsoft.com/office/drawing/2014/main" id="{0D483F12-ABDB-4241-B9C8-8103A109C8D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E2FB3D-0CA7-43F6-AC89-07FAF6C018BB}" type="slidenum">
              <a:rPr lang="en-US" altLang="en-US" sz="1400">
                <a:cs typeface="Arial" panose="020B0604020202020204" pitchFamily="34" charset="0"/>
              </a:rPr>
              <a:pPr>
                <a:spcBef>
                  <a:spcPct val="0"/>
                </a:spcBef>
                <a:buFontTx/>
                <a:buNone/>
              </a:pPr>
              <a:t>105</a:t>
            </a:fld>
            <a:endParaRPr lang="en-US" altLang="en-US" sz="1400">
              <a:cs typeface="Arial" panose="020B0604020202020204" pitchFamily="34" charset="0"/>
            </a:endParaRPr>
          </a:p>
        </p:txBody>
      </p:sp>
      <p:sp>
        <p:nvSpPr>
          <p:cNvPr id="686086" name="Footer Placeholder 11">
            <a:extLst>
              <a:ext uri="{FF2B5EF4-FFF2-40B4-BE49-F238E27FC236}">
                <a16:creationId xmlns:a16="http://schemas.microsoft.com/office/drawing/2014/main" id="{0CAFB29E-2971-4082-8A37-0A1B0FABAEC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F6A103DC-6B67-4BA5-802B-EA004802DF3F}"/>
              </a:ext>
            </a:extLst>
          </p:cNvPr>
          <p:cNvSpPr>
            <a:spLocks noGrp="1" noChangeArrowheads="1"/>
          </p:cNvSpPr>
          <p:nvPr>
            <p:ph type="title"/>
          </p:nvPr>
        </p:nvSpPr>
        <p:spPr/>
        <p:txBody>
          <a:bodyPr/>
          <a:lstStyle/>
          <a:p>
            <a:pPr eaLnBrk="1" hangingPunct="1"/>
            <a:r>
              <a:rPr lang="en-US" altLang="en-US" sz="3500"/>
              <a:t>Loss Functions (Example # 03 for LINEX) (contd..)</a:t>
            </a:r>
          </a:p>
        </p:txBody>
      </p:sp>
      <p:sp>
        <p:nvSpPr>
          <p:cNvPr id="211971" name="Rectangle 3">
            <a:extLst>
              <a:ext uri="{FF2B5EF4-FFF2-40B4-BE49-F238E27FC236}">
                <a16:creationId xmlns:a16="http://schemas.microsoft.com/office/drawing/2014/main" id="{CEFA82DF-C108-4B2C-8022-A0D3CCC129D5}"/>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sz="3000"/>
              <a:t>On the other hand if the working life of the circuit breaker is over estimated than the actual figure, then it would definitely signify an exponential form of loss in monetary terms due to an accident or major break down of machineries</a:t>
            </a:r>
          </a:p>
          <a:p>
            <a:pPr eaLnBrk="1" hangingPunct="1">
              <a:buFont typeface="Wingdings" panose="05000000000000000000" pitchFamily="2" charset="2"/>
              <a:buChar char="§"/>
            </a:pPr>
            <a:r>
              <a:rPr lang="en-US" altLang="en-US" sz="3000"/>
              <a:t>So, for these categories of practical estimation problems we always consider </a:t>
            </a:r>
            <a:r>
              <a:rPr lang="en-US" altLang="en-US" sz="3000">
                <a:sym typeface="Symbol" panose="05050102010706020507" pitchFamily="18" charset="2"/>
              </a:rPr>
              <a:t></a:t>
            </a:r>
            <a:r>
              <a:rPr lang="en-US" altLang="en-US" sz="3000"/>
              <a:t>a</a:t>
            </a:r>
            <a:r>
              <a:rPr lang="en-US" altLang="en-US" sz="3000">
                <a:sym typeface="Symbol" panose="05050102010706020507" pitchFamily="18" charset="2"/>
              </a:rPr>
              <a:t></a:t>
            </a:r>
            <a:r>
              <a:rPr lang="en-US" altLang="en-US" sz="3000"/>
              <a:t> &gt; 0</a:t>
            </a:r>
            <a:endParaRPr lang="en-US" altLang="en-US" sz="3000">
              <a:sym typeface="Symbol" panose="05050102010706020507" pitchFamily="18" charset="2"/>
            </a:endParaRPr>
          </a:p>
        </p:txBody>
      </p:sp>
      <p:sp>
        <p:nvSpPr>
          <p:cNvPr id="688132" name="Date Placeholder 9">
            <a:extLst>
              <a:ext uri="{FF2B5EF4-FFF2-40B4-BE49-F238E27FC236}">
                <a16:creationId xmlns:a16="http://schemas.microsoft.com/office/drawing/2014/main" id="{BF523E55-A300-446A-A33C-40CAD530D56F}"/>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11973" name="Slide Number Placeholder 10">
            <a:extLst>
              <a:ext uri="{FF2B5EF4-FFF2-40B4-BE49-F238E27FC236}">
                <a16:creationId xmlns:a16="http://schemas.microsoft.com/office/drawing/2014/main" id="{BF01B927-0578-4EF3-8814-72092E87D1E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0A8DA2-DD78-4550-ACEA-72CBA8EB1FA0}" type="slidenum">
              <a:rPr lang="en-US" altLang="en-US" sz="1400">
                <a:cs typeface="Arial" panose="020B0604020202020204" pitchFamily="34" charset="0"/>
              </a:rPr>
              <a:pPr>
                <a:spcBef>
                  <a:spcPct val="0"/>
                </a:spcBef>
                <a:buFontTx/>
                <a:buNone/>
              </a:pPr>
              <a:t>106</a:t>
            </a:fld>
            <a:endParaRPr lang="en-US" altLang="en-US" sz="1400">
              <a:cs typeface="Arial" panose="020B0604020202020204" pitchFamily="34" charset="0"/>
            </a:endParaRPr>
          </a:p>
        </p:txBody>
      </p:sp>
      <p:sp>
        <p:nvSpPr>
          <p:cNvPr id="688134" name="Footer Placeholder 11">
            <a:extLst>
              <a:ext uri="{FF2B5EF4-FFF2-40B4-BE49-F238E27FC236}">
                <a16:creationId xmlns:a16="http://schemas.microsoft.com/office/drawing/2014/main" id="{866EAD8C-4FDA-4DC8-B1DD-502B20F58287}"/>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731385C-738F-4906-8197-8CBA330E79FC}"/>
              </a:ext>
            </a:extLst>
          </p:cNvPr>
          <p:cNvSpPr>
            <a:spLocks noGrp="1" noChangeArrowheads="1"/>
          </p:cNvSpPr>
          <p:nvPr>
            <p:ph type="title"/>
          </p:nvPr>
        </p:nvSpPr>
        <p:spPr/>
        <p:txBody>
          <a:bodyPr/>
          <a:lstStyle/>
          <a:p>
            <a:pPr eaLnBrk="1" hangingPunct="1"/>
            <a:r>
              <a:rPr lang="en-US" altLang="en-US" sz="3600"/>
              <a:t>Utility Analysis/Decision Sciences (contd..) (Example # 12)</a:t>
            </a:r>
            <a:endParaRPr lang="en-US" altLang="en-US" sz="3500"/>
          </a:p>
        </p:txBody>
      </p:sp>
      <p:sp>
        <p:nvSpPr>
          <p:cNvPr id="24579" name="Rectangle 3">
            <a:extLst>
              <a:ext uri="{FF2B5EF4-FFF2-40B4-BE49-F238E27FC236}">
                <a16:creationId xmlns:a16="http://schemas.microsoft.com/office/drawing/2014/main" id="{0977780D-6A68-43A2-83CA-64BA09DB3A13}"/>
              </a:ext>
            </a:extLst>
          </p:cNvPr>
          <p:cNvSpPr>
            <a:spLocks noGrp="1" noChangeArrowheads="1"/>
          </p:cNvSpPr>
          <p:nvPr>
            <p:ph type="body" sz="half" idx="1"/>
          </p:nvPr>
        </p:nvSpPr>
        <p:spPr>
          <a:xfrm>
            <a:off x="685800" y="1600200"/>
            <a:ext cx="7848600" cy="4191000"/>
          </a:xfrm>
        </p:spPr>
        <p:txBody>
          <a:bodyPr/>
          <a:lstStyle/>
          <a:p>
            <a:pPr marL="533400" indent="-533400" eaLnBrk="1" hangingPunct="1">
              <a:lnSpc>
                <a:spcPct val="80000"/>
              </a:lnSpc>
              <a:buFontTx/>
              <a:buNone/>
            </a:pPr>
            <a:r>
              <a:rPr lang="en-US" altLang="en-US" sz="2600">
                <a:sym typeface="Symbol" panose="05050102010706020507" pitchFamily="18" charset="2"/>
              </a:rPr>
              <a:t>	A venture capitalist is considering two possibilities of investment. The first alternative is buying government treasury bills which cost Rs. 6,00,000. While the second alternative has three possible outcomes, the cost of which are Rs.10,00,000, Rs. 5,00,000 and Rs. 1,00,000 respectively. The corresponding probabilities are 0.2, 0.4 and 0.4 respectively. If we consider the power utility function U(W)=W</a:t>
            </a:r>
            <a:r>
              <a:rPr lang="en-US" altLang="en-US" sz="2600" baseline="30000">
                <a:sym typeface="Symbol" panose="05050102010706020507" pitchFamily="18" charset="2"/>
              </a:rPr>
              <a:t>1/2</a:t>
            </a:r>
            <a:r>
              <a:rPr lang="en-US" altLang="en-US" sz="2600">
                <a:sym typeface="Symbol" panose="05050102010706020507" pitchFamily="18" charset="2"/>
              </a:rPr>
              <a:t>, then the first alternative has a utility value of Rs.776 while the second has an expected utility value of Rs. 609. Hence the first alternative is preferred.</a:t>
            </a:r>
          </a:p>
        </p:txBody>
      </p:sp>
      <p:sp>
        <p:nvSpPr>
          <p:cNvPr id="500740" name="Date Placeholder 7">
            <a:extLst>
              <a:ext uri="{FF2B5EF4-FFF2-40B4-BE49-F238E27FC236}">
                <a16:creationId xmlns:a16="http://schemas.microsoft.com/office/drawing/2014/main" id="{0FC2603A-A87F-4E6B-ACE2-66CC0DB2102A}"/>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4581" name="Slide Number Placeholder 8">
            <a:extLst>
              <a:ext uri="{FF2B5EF4-FFF2-40B4-BE49-F238E27FC236}">
                <a16:creationId xmlns:a16="http://schemas.microsoft.com/office/drawing/2014/main" id="{D4D5987C-64B4-46D2-9BDB-DB6677033E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A3DBAC-B448-43C1-B4E7-481C07BC53FF}" type="slidenum">
              <a:rPr lang="en-US" altLang="en-US" sz="1400">
                <a:cs typeface="Arial" panose="020B0604020202020204" pitchFamily="34" charset="0"/>
              </a:rPr>
              <a:pPr>
                <a:spcBef>
                  <a:spcPct val="0"/>
                </a:spcBef>
                <a:buFontTx/>
                <a:buNone/>
              </a:pPr>
              <a:t>11</a:t>
            </a:fld>
            <a:endParaRPr lang="en-US" altLang="en-US" sz="1400">
              <a:cs typeface="Arial" panose="020B0604020202020204" pitchFamily="34" charset="0"/>
            </a:endParaRPr>
          </a:p>
        </p:txBody>
      </p:sp>
      <p:sp>
        <p:nvSpPr>
          <p:cNvPr id="500742" name="Footer Placeholder 9">
            <a:extLst>
              <a:ext uri="{FF2B5EF4-FFF2-40B4-BE49-F238E27FC236}">
                <a16:creationId xmlns:a16="http://schemas.microsoft.com/office/drawing/2014/main" id="{B3AB6DBA-8CFE-4FA1-9FD0-84F8E4B5F3E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853E87B-E6BB-4A78-BB30-E62F7FD1321A}"/>
              </a:ext>
            </a:extLst>
          </p:cNvPr>
          <p:cNvSpPr>
            <a:spLocks noGrp="1" noChangeArrowheads="1"/>
          </p:cNvSpPr>
          <p:nvPr>
            <p:ph type="title"/>
          </p:nvPr>
        </p:nvSpPr>
        <p:spPr/>
        <p:txBody>
          <a:bodyPr/>
          <a:lstStyle/>
          <a:p>
            <a:pPr eaLnBrk="1" hangingPunct="1"/>
            <a:r>
              <a:rPr lang="en-US" altLang="en-US" sz="3000"/>
              <a:t>Utility Analysis/Decision Sciences (contd..)</a:t>
            </a:r>
          </a:p>
        </p:txBody>
      </p:sp>
      <p:sp>
        <p:nvSpPr>
          <p:cNvPr id="26627" name="Rectangle 3">
            <a:extLst>
              <a:ext uri="{FF2B5EF4-FFF2-40B4-BE49-F238E27FC236}">
                <a16:creationId xmlns:a16="http://schemas.microsoft.com/office/drawing/2014/main" id="{DFC6AA17-7368-46C9-8A12-6550E8500F00}"/>
              </a:ext>
            </a:extLst>
          </p:cNvPr>
          <p:cNvSpPr>
            <a:spLocks noGrp="1" noChangeArrowheads="1"/>
          </p:cNvSpPr>
          <p:nvPr>
            <p:ph type="body" sz="half" idx="1"/>
          </p:nvPr>
        </p:nvSpPr>
        <p:spPr>
          <a:xfrm>
            <a:off x="685800" y="1600200"/>
            <a:ext cx="7848600" cy="4191000"/>
          </a:xfrm>
        </p:spPr>
        <p:txBody>
          <a:bodyPr/>
          <a:lstStyle/>
          <a:p>
            <a:pPr marL="533400" indent="-533400" eaLnBrk="1" hangingPunct="1">
              <a:buFontTx/>
              <a:buNone/>
            </a:pPr>
            <a:r>
              <a:rPr lang="en-US" altLang="en-US" sz="4000">
                <a:sym typeface="Symbol" panose="05050102010706020507" pitchFamily="18" charset="2"/>
              </a:rPr>
              <a:t>	Would the above problem give a different answer if we used an utility function of the form U(W) = W</a:t>
            </a:r>
            <a:r>
              <a:rPr lang="en-US" altLang="en-US" sz="4000" baseline="30000">
                <a:sym typeface="Symbol" panose="05050102010706020507" pitchFamily="18" charset="2"/>
              </a:rPr>
              <a:t>1/2</a:t>
            </a:r>
            <a:r>
              <a:rPr lang="en-US" altLang="en-US" sz="4000">
                <a:sym typeface="Symbol" panose="05050102010706020507" pitchFamily="18" charset="2"/>
              </a:rPr>
              <a:t> + c (where c is a positive or a negative constant)?</a:t>
            </a:r>
          </a:p>
        </p:txBody>
      </p:sp>
      <p:sp>
        <p:nvSpPr>
          <p:cNvPr id="502788" name="Date Placeholder 7">
            <a:extLst>
              <a:ext uri="{FF2B5EF4-FFF2-40B4-BE49-F238E27FC236}">
                <a16:creationId xmlns:a16="http://schemas.microsoft.com/office/drawing/2014/main" id="{B25D6124-3948-4EE9-B6FA-AE12B5E61AA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6629" name="Slide Number Placeholder 8">
            <a:extLst>
              <a:ext uri="{FF2B5EF4-FFF2-40B4-BE49-F238E27FC236}">
                <a16:creationId xmlns:a16="http://schemas.microsoft.com/office/drawing/2014/main" id="{A47E9853-B5B9-482C-AC15-489908B83BB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11A3CD-2645-4001-B55B-F9081A704B9D}" type="slidenum">
              <a:rPr lang="en-US" altLang="en-US" sz="1400">
                <a:cs typeface="Arial" panose="020B0604020202020204" pitchFamily="34" charset="0"/>
              </a:rPr>
              <a:pPr>
                <a:spcBef>
                  <a:spcPct val="0"/>
                </a:spcBef>
                <a:buFontTx/>
                <a:buNone/>
              </a:pPr>
              <a:t>12</a:t>
            </a:fld>
            <a:endParaRPr lang="en-US" altLang="en-US" sz="1400">
              <a:cs typeface="Arial" panose="020B0604020202020204" pitchFamily="34" charset="0"/>
            </a:endParaRPr>
          </a:p>
        </p:txBody>
      </p:sp>
      <p:sp>
        <p:nvSpPr>
          <p:cNvPr id="502790" name="Footer Placeholder 9">
            <a:extLst>
              <a:ext uri="{FF2B5EF4-FFF2-40B4-BE49-F238E27FC236}">
                <a16:creationId xmlns:a16="http://schemas.microsoft.com/office/drawing/2014/main" id="{44B3E6EE-5911-4007-BBD6-F12A6F6D6C1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2BBD182-DB3A-4A8F-9169-5948AF570BB0}"/>
              </a:ext>
            </a:extLst>
          </p:cNvPr>
          <p:cNvSpPr>
            <a:spLocks noGrp="1" noChangeArrowheads="1"/>
          </p:cNvSpPr>
          <p:nvPr>
            <p:ph type="title"/>
          </p:nvPr>
        </p:nvSpPr>
        <p:spPr/>
        <p:txBody>
          <a:bodyPr/>
          <a:lstStyle/>
          <a:p>
            <a:pPr eaLnBrk="1" hangingPunct="1"/>
            <a:r>
              <a:rPr lang="en-US" altLang="en-US" sz="3000"/>
              <a:t>Utility Analysis/Decision Sciences (contd..) (Example # 13)</a:t>
            </a:r>
          </a:p>
        </p:txBody>
      </p:sp>
      <p:sp>
        <p:nvSpPr>
          <p:cNvPr id="28675" name="Rectangle 3">
            <a:extLst>
              <a:ext uri="{FF2B5EF4-FFF2-40B4-BE49-F238E27FC236}">
                <a16:creationId xmlns:a16="http://schemas.microsoft.com/office/drawing/2014/main" id="{487DBB85-28EF-43FD-95C5-56DEE7F9A907}"/>
              </a:ext>
            </a:extLst>
          </p:cNvPr>
          <p:cNvSpPr>
            <a:spLocks noGrp="1" noChangeArrowheads="1"/>
          </p:cNvSpPr>
          <p:nvPr>
            <p:ph type="body" sz="half" idx="1"/>
          </p:nvPr>
        </p:nvSpPr>
        <p:spPr>
          <a:xfrm>
            <a:off x="533400" y="1600200"/>
            <a:ext cx="7848600" cy="4191000"/>
          </a:xfrm>
        </p:spPr>
        <p:txBody>
          <a:bodyPr/>
          <a:lstStyle/>
          <a:p>
            <a:pPr marL="533400" indent="-533400" eaLnBrk="1" hangingPunct="1">
              <a:lnSpc>
                <a:spcPct val="80000"/>
              </a:lnSpc>
              <a:buFontTx/>
              <a:buNone/>
            </a:pPr>
            <a:r>
              <a:rPr lang="en-US" altLang="en-US" sz="2100">
                <a:sym typeface="Symbol" panose="05050102010706020507" pitchFamily="18" charset="2"/>
              </a:rPr>
              <a:t>	In a span of 6 days the price of a security fluctuates and a person makes his/her transactions only at the following prices. We assume U[P] = ln(P) </a:t>
            </a:r>
          </a:p>
          <a:p>
            <a:pPr marL="533400" indent="-533400" eaLnBrk="1" hangingPunct="1">
              <a:lnSpc>
                <a:spcPct val="80000"/>
              </a:lnSpc>
              <a:buFontTx/>
              <a:buNone/>
            </a:pPr>
            <a:r>
              <a:rPr lang="en-US" altLang="en-US" sz="2100">
                <a:sym typeface="Symbol" panose="05050102010706020507" pitchFamily="18" charset="2"/>
              </a:rPr>
              <a:t>	</a:t>
            </a:r>
            <a:r>
              <a:rPr lang="en-US" altLang="en-US" sz="2100" u="sng">
                <a:sym typeface="Symbol" panose="05050102010706020507" pitchFamily="18" charset="2"/>
              </a:rPr>
              <a:t>Day	P	U[P]	Number of Outcomes	Probability</a:t>
            </a:r>
          </a:p>
          <a:p>
            <a:pPr marL="533400" indent="-533400" eaLnBrk="1" hangingPunct="1">
              <a:lnSpc>
                <a:spcPct val="80000"/>
              </a:lnSpc>
              <a:buFontTx/>
              <a:buNone/>
            </a:pPr>
            <a:r>
              <a:rPr lang="en-US" altLang="en-US" sz="2100">
                <a:sym typeface="Symbol" panose="05050102010706020507" pitchFamily="18" charset="2"/>
              </a:rPr>
              <a:t>	1		1000	6.91	35			0.35</a:t>
            </a:r>
          </a:p>
          <a:p>
            <a:pPr marL="533400" indent="-533400" eaLnBrk="1" hangingPunct="1">
              <a:lnSpc>
                <a:spcPct val="80000"/>
              </a:lnSpc>
              <a:buFontTx/>
              <a:buNone/>
            </a:pPr>
            <a:r>
              <a:rPr lang="en-US" altLang="en-US" sz="2100">
                <a:sym typeface="Symbol" panose="05050102010706020507" pitchFamily="18" charset="2"/>
              </a:rPr>
              <a:t>	2		975	6.88	20			0.20	</a:t>
            </a:r>
          </a:p>
          <a:p>
            <a:pPr marL="533400" indent="-533400" eaLnBrk="1" hangingPunct="1">
              <a:lnSpc>
                <a:spcPct val="80000"/>
              </a:lnSpc>
              <a:buFontTx/>
              <a:buNone/>
            </a:pPr>
            <a:r>
              <a:rPr lang="en-US" altLang="en-US" sz="2100">
                <a:sym typeface="Symbol" panose="05050102010706020507" pitchFamily="18" charset="2"/>
              </a:rPr>
              <a:t>	3		950	6.86	10			0.10</a:t>
            </a:r>
          </a:p>
          <a:p>
            <a:pPr marL="533400" indent="-533400" eaLnBrk="1" hangingPunct="1">
              <a:lnSpc>
                <a:spcPct val="80000"/>
              </a:lnSpc>
              <a:buFontTx/>
              <a:buNone/>
            </a:pPr>
            <a:r>
              <a:rPr lang="en-US" altLang="en-US" sz="2100">
                <a:sym typeface="Symbol" panose="05050102010706020507" pitchFamily="18" charset="2"/>
              </a:rPr>
              <a:t>	4		1050	6.96	15			0.15</a:t>
            </a:r>
          </a:p>
          <a:p>
            <a:pPr marL="533400" indent="-533400" eaLnBrk="1" hangingPunct="1">
              <a:lnSpc>
                <a:spcPct val="80000"/>
              </a:lnSpc>
              <a:buFontTx/>
              <a:buNone/>
            </a:pPr>
            <a:r>
              <a:rPr lang="en-US" altLang="en-US" sz="2100">
                <a:sym typeface="Symbol" panose="05050102010706020507" pitchFamily="18" charset="2"/>
              </a:rPr>
              <a:t>	5		925	6.83	05			0.05</a:t>
            </a:r>
          </a:p>
          <a:p>
            <a:pPr marL="533400" indent="-533400" eaLnBrk="1" hangingPunct="1">
              <a:lnSpc>
                <a:spcPct val="80000"/>
              </a:lnSpc>
              <a:buFontTx/>
              <a:buNone/>
            </a:pPr>
            <a:r>
              <a:rPr lang="en-US" altLang="en-US" sz="2100">
                <a:sym typeface="Symbol" panose="05050102010706020507" pitchFamily="18" charset="2"/>
              </a:rPr>
              <a:t>	6		1025	6.93	15			0.15</a:t>
            </a:r>
          </a:p>
          <a:p>
            <a:pPr marL="533400" indent="-533400" eaLnBrk="1" hangingPunct="1">
              <a:lnSpc>
                <a:spcPct val="80000"/>
              </a:lnSpc>
              <a:buFontTx/>
              <a:buNone/>
            </a:pPr>
            <a:r>
              <a:rPr lang="en-US" altLang="en-US" sz="2100">
                <a:sym typeface="Symbol" panose="05050102010706020507" pitchFamily="18" charset="2"/>
              </a:rPr>
              <a:t>	Expected utility is 6.91</a:t>
            </a:r>
          </a:p>
          <a:p>
            <a:pPr marL="533400" indent="-533400" eaLnBrk="1" hangingPunct="1">
              <a:lnSpc>
                <a:spcPct val="80000"/>
              </a:lnSpc>
              <a:buFontTx/>
              <a:buNone/>
            </a:pPr>
            <a:endParaRPr lang="en-US" altLang="en-US" sz="2100">
              <a:sym typeface="Symbol" panose="05050102010706020507" pitchFamily="18" charset="2"/>
            </a:endParaRPr>
          </a:p>
          <a:p>
            <a:pPr marL="533400" indent="-533400" eaLnBrk="1" hangingPunct="1">
              <a:lnSpc>
                <a:spcPct val="80000"/>
              </a:lnSpc>
              <a:buFontTx/>
              <a:buNone/>
            </a:pPr>
            <a:r>
              <a:rPr lang="en-US" altLang="en-US" sz="2100">
                <a:sym typeface="Symbol" panose="05050102010706020507" pitchFamily="18" charset="2"/>
              </a:rPr>
              <a:t>	If U[P]= P</a:t>
            </a:r>
            <a:r>
              <a:rPr lang="en-US" altLang="en-US" sz="2100" baseline="30000">
                <a:sym typeface="Symbol" panose="05050102010706020507" pitchFamily="18" charset="2"/>
              </a:rPr>
              <a:t>0.25</a:t>
            </a:r>
            <a:r>
              <a:rPr lang="en-US" altLang="en-US" sz="2100">
                <a:sym typeface="Symbol" panose="05050102010706020507" pitchFamily="18" charset="2"/>
              </a:rPr>
              <a:t>, then expected utility is 33.63</a:t>
            </a:r>
          </a:p>
        </p:txBody>
      </p:sp>
      <p:sp>
        <p:nvSpPr>
          <p:cNvPr id="504836" name="Date Placeholder 7">
            <a:extLst>
              <a:ext uri="{FF2B5EF4-FFF2-40B4-BE49-F238E27FC236}">
                <a16:creationId xmlns:a16="http://schemas.microsoft.com/office/drawing/2014/main" id="{C2E8A230-EE55-4F7B-8754-92B58D5562B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8677" name="Slide Number Placeholder 8">
            <a:extLst>
              <a:ext uri="{FF2B5EF4-FFF2-40B4-BE49-F238E27FC236}">
                <a16:creationId xmlns:a16="http://schemas.microsoft.com/office/drawing/2014/main" id="{48FC643D-5385-4F9D-896A-5D84CB03786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53D8A1-15BB-4FA6-91C0-9F20DF7246B6}" type="slidenum">
              <a:rPr lang="en-US" altLang="en-US" sz="1400">
                <a:cs typeface="Arial" panose="020B0604020202020204" pitchFamily="34" charset="0"/>
              </a:rPr>
              <a:pPr>
                <a:spcBef>
                  <a:spcPct val="0"/>
                </a:spcBef>
                <a:buFontTx/>
                <a:buNone/>
              </a:pPr>
              <a:t>13</a:t>
            </a:fld>
            <a:endParaRPr lang="en-US" altLang="en-US" sz="1400">
              <a:cs typeface="Arial" panose="020B0604020202020204" pitchFamily="34" charset="0"/>
            </a:endParaRPr>
          </a:p>
        </p:txBody>
      </p:sp>
      <p:sp>
        <p:nvSpPr>
          <p:cNvPr id="504838" name="Footer Placeholder 9">
            <a:extLst>
              <a:ext uri="{FF2B5EF4-FFF2-40B4-BE49-F238E27FC236}">
                <a16:creationId xmlns:a16="http://schemas.microsoft.com/office/drawing/2014/main" id="{04B2F923-B9F8-426A-93BB-F986447F33C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30DBCF1-BA20-4CFE-B042-B4AA59DD0257}"/>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General properties of utility functions</a:t>
            </a:r>
            <a:endParaRPr lang="en-US" altLang="en-US" sz="3500"/>
          </a:p>
        </p:txBody>
      </p:sp>
      <p:sp>
        <p:nvSpPr>
          <p:cNvPr id="332803" name="Rectangle 3">
            <a:extLst>
              <a:ext uri="{FF2B5EF4-FFF2-40B4-BE49-F238E27FC236}">
                <a16:creationId xmlns:a16="http://schemas.microsoft.com/office/drawing/2014/main" id="{53FC53A6-925F-4BAB-AED3-C1A12A17A711}"/>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AutoNum type="arabicParenR"/>
              <a:defRPr/>
            </a:pPr>
            <a:r>
              <a:rPr lang="en-US" altLang="en-US" sz="3000" dirty="0">
                <a:sym typeface="Symbol" panose="05050102010706020507" pitchFamily="18" charset="2"/>
              </a:rPr>
              <a:t>Non-satiation: The first restriction placed on utility function is that it is consistent with </a:t>
            </a:r>
            <a:r>
              <a:rPr lang="en-US" altLang="en-US" sz="3000" b="1" u="sng" dirty="0">
                <a:solidFill>
                  <a:srgbClr val="FF0000"/>
                </a:solidFill>
                <a:sym typeface="Symbol" panose="05050102010706020507" pitchFamily="18" charset="2"/>
              </a:rPr>
              <a:t>more being preferred to less</a:t>
            </a:r>
            <a:r>
              <a:rPr lang="en-US" altLang="en-US" sz="3000" dirty="0">
                <a:sym typeface="Symbol" panose="05050102010706020507" pitchFamily="18" charset="2"/>
              </a:rPr>
              <a:t>. This means that between two certain decisions we always take the one with the largest outcome, i.e., U(W+1) &gt; U(W) for all values of W</a:t>
            </a:r>
          </a:p>
          <a:p>
            <a:pPr marL="0" indent="0" algn="ctr" eaLnBrk="1" hangingPunct="1">
              <a:buFontTx/>
              <a:buNone/>
              <a:defRPr/>
            </a:pPr>
            <a:r>
              <a:rPr lang="en-US" altLang="en-US" sz="3000" dirty="0">
                <a:sym typeface="Symbol" panose="05050102010706020507" pitchFamily="18" charset="2"/>
              </a:rPr>
              <a:t>	Thus </a:t>
            </a:r>
            <a:r>
              <a:rPr lang="en-US" altLang="en-US" sz="3000" dirty="0" err="1">
                <a:sym typeface="Symbol" panose="05050102010706020507" pitchFamily="18" charset="2"/>
              </a:rPr>
              <a:t>dU</a:t>
            </a:r>
            <a:r>
              <a:rPr lang="en-US" altLang="en-US" sz="3000" dirty="0">
                <a:sym typeface="Symbol" panose="05050102010706020507" pitchFamily="18" charset="2"/>
              </a:rPr>
              <a:t>(W)/</a:t>
            </a:r>
            <a:r>
              <a:rPr lang="en-US" altLang="en-US" sz="3000" dirty="0" err="1">
                <a:sym typeface="Symbol" panose="05050102010706020507" pitchFamily="18" charset="2"/>
              </a:rPr>
              <a:t>dW</a:t>
            </a:r>
            <a:r>
              <a:rPr lang="en-US" altLang="en-US" sz="3000" dirty="0">
                <a:sym typeface="Symbol" panose="05050102010706020507" pitchFamily="18" charset="2"/>
              </a:rPr>
              <a:t> &gt; 0</a:t>
            </a:r>
          </a:p>
        </p:txBody>
      </p:sp>
      <p:sp>
        <p:nvSpPr>
          <p:cNvPr id="506884" name="Date Placeholder 7">
            <a:extLst>
              <a:ext uri="{FF2B5EF4-FFF2-40B4-BE49-F238E27FC236}">
                <a16:creationId xmlns:a16="http://schemas.microsoft.com/office/drawing/2014/main" id="{3A62F130-5766-4F74-8D12-E2C7B7B070A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30725" name="Slide Number Placeholder 8">
            <a:extLst>
              <a:ext uri="{FF2B5EF4-FFF2-40B4-BE49-F238E27FC236}">
                <a16:creationId xmlns:a16="http://schemas.microsoft.com/office/drawing/2014/main" id="{5FBE0C87-DAE2-4044-8523-B4FFB054EE2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6B1EAF-241E-4DA1-860C-4030D1F9A9E1}" type="slidenum">
              <a:rPr lang="en-US" altLang="en-US" sz="1400">
                <a:cs typeface="Arial" panose="020B0604020202020204" pitchFamily="34" charset="0"/>
              </a:rPr>
              <a:pPr>
                <a:spcBef>
                  <a:spcPct val="0"/>
                </a:spcBef>
                <a:buFontTx/>
                <a:buNone/>
              </a:pPr>
              <a:t>14</a:t>
            </a:fld>
            <a:endParaRPr lang="en-US" altLang="en-US" sz="1400">
              <a:cs typeface="Arial" panose="020B0604020202020204" pitchFamily="34" charset="0"/>
            </a:endParaRPr>
          </a:p>
        </p:txBody>
      </p:sp>
      <p:sp>
        <p:nvSpPr>
          <p:cNvPr id="506886" name="Footer Placeholder 9">
            <a:extLst>
              <a:ext uri="{FF2B5EF4-FFF2-40B4-BE49-F238E27FC236}">
                <a16:creationId xmlns:a16="http://schemas.microsoft.com/office/drawing/2014/main" id="{FFE3C9CE-2060-408E-B1BD-3185B82C5E57}"/>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F7748DA-5AAD-4B89-B12F-911607FDEA20}"/>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General properties of utility functions (contd..)</a:t>
            </a:r>
            <a:endParaRPr lang="en-US" altLang="en-US" sz="4000"/>
          </a:p>
        </p:txBody>
      </p:sp>
      <p:sp>
        <p:nvSpPr>
          <p:cNvPr id="32771" name="Rectangle 3">
            <a:extLst>
              <a:ext uri="{FF2B5EF4-FFF2-40B4-BE49-F238E27FC236}">
                <a16:creationId xmlns:a16="http://schemas.microsoft.com/office/drawing/2014/main" id="{5DD757F8-72F4-4414-951F-0A58AF43E95C}"/>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AutoNum type="arabicParenR" startAt="2"/>
            </a:pPr>
            <a:r>
              <a:rPr lang="en-US" altLang="en-US" sz="3500">
                <a:sym typeface="Symbol" panose="05050102010706020507" pitchFamily="18" charset="2"/>
              </a:rPr>
              <a:t>If we consider the decision maker perception of absolute risk, then we have the concept/property  of (i) </a:t>
            </a:r>
            <a:r>
              <a:rPr lang="en-US" altLang="en-US" sz="3500" u="sng">
                <a:solidFill>
                  <a:srgbClr val="FF0000"/>
                </a:solidFill>
                <a:sym typeface="Symbol" panose="05050102010706020507" pitchFamily="18" charset="2"/>
              </a:rPr>
              <a:t>risk aversion</a:t>
            </a:r>
            <a:r>
              <a:rPr lang="en-US" altLang="en-US" sz="3500">
                <a:sym typeface="Symbol" panose="05050102010706020507" pitchFamily="18" charset="2"/>
              </a:rPr>
              <a:t>, (ii) </a:t>
            </a:r>
            <a:r>
              <a:rPr lang="en-US" altLang="en-US" sz="3500" u="sng">
                <a:solidFill>
                  <a:srgbClr val="FF0000"/>
                </a:solidFill>
                <a:sym typeface="Symbol" panose="05050102010706020507" pitchFamily="18" charset="2"/>
              </a:rPr>
              <a:t>risk neutrality</a:t>
            </a:r>
            <a:r>
              <a:rPr lang="en-US" altLang="en-US" sz="3500">
                <a:sym typeface="Symbol" panose="05050102010706020507" pitchFamily="18" charset="2"/>
              </a:rPr>
              <a:t> and (iii) </a:t>
            </a:r>
            <a:r>
              <a:rPr lang="en-US" altLang="en-US" sz="3500" u="sng">
                <a:solidFill>
                  <a:srgbClr val="FF0000"/>
                </a:solidFill>
                <a:sym typeface="Symbol" panose="05050102010706020507" pitchFamily="18" charset="2"/>
              </a:rPr>
              <a:t>risk seeking</a:t>
            </a:r>
            <a:endParaRPr lang="en-US" altLang="en-US" sz="3500">
              <a:sym typeface="Symbol" panose="05050102010706020507" pitchFamily="18" charset="2"/>
            </a:endParaRPr>
          </a:p>
        </p:txBody>
      </p:sp>
      <p:sp>
        <p:nvSpPr>
          <p:cNvPr id="508932" name="Date Placeholder 7">
            <a:extLst>
              <a:ext uri="{FF2B5EF4-FFF2-40B4-BE49-F238E27FC236}">
                <a16:creationId xmlns:a16="http://schemas.microsoft.com/office/drawing/2014/main" id="{4F0E29E6-0248-4605-81F7-8AB64C09EDA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32773" name="Slide Number Placeholder 8">
            <a:extLst>
              <a:ext uri="{FF2B5EF4-FFF2-40B4-BE49-F238E27FC236}">
                <a16:creationId xmlns:a16="http://schemas.microsoft.com/office/drawing/2014/main" id="{9CD8EEA8-077E-49D1-B310-0AB5ED24E06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2B72724-1599-46D1-AF51-810AB0744605}" type="slidenum">
              <a:rPr lang="en-US" altLang="en-US" sz="1400">
                <a:cs typeface="Arial" panose="020B0604020202020204" pitchFamily="34" charset="0"/>
              </a:rPr>
              <a:pPr>
                <a:spcBef>
                  <a:spcPct val="0"/>
                </a:spcBef>
                <a:buFontTx/>
                <a:buNone/>
              </a:pPr>
              <a:t>15</a:t>
            </a:fld>
            <a:endParaRPr lang="en-US" altLang="en-US" sz="1400">
              <a:cs typeface="Arial" panose="020B0604020202020204" pitchFamily="34" charset="0"/>
            </a:endParaRPr>
          </a:p>
        </p:txBody>
      </p:sp>
      <p:sp>
        <p:nvSpPr>
          <p:cNvPr id="508934" name="Footer Placeholder 9">
            <a:extLst>
              <a:ext uri="{FF2B5EF4-FFF2-40B4-BE49-F238E27FC236}">
                <a16:creationId xmlns:a16="http://schemas.microsoft.com/office/drawing/2014/main" id="{0901C4AF-B311-479A-B3E0-FA0FD2C4A8B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7E3D852-58DE-4245-B686-D90020ED6A8E}"/>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General properties of utility functions (contd..)</a:t>
            </a:r>
            <a:endParaRPr lang="en-US" altLang="en-US" sz="4000"/>
          </a:p>
        </p:txBody>
      </p:sp>
      <p:sp>
        <p:nvSpPr>
          <p:cNvPr id="34819" name="Rectangle 3">
            <a:extLst>
              <a:ext uri="{FF2B5EF4-FFF2-40B4-BE49-F238E27FC236}">
                <a16:creationId xmlns:a16="http://schemas.microsoft.com/office/drawing/2014/main" id="{FB3BE713-1A6B-40DB-ADEA-B8620E1A86EE}"/>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sz="3000">
                <a:sym typeface="Symbol" panose="05050102010706020507" pitchFamily="18" charset="2"/>
              </a:rPr>
              <a:t>	</a:t>
            </a:r>
            <a:r>
              <a:rPr lang="en-US" altLang="en-US" sz="3000" u="sng">
                <a:sym typeface="Symbol" panose="05050102010706020507" pitchFamily="18" charset="2"/>
              </a:rPr>
              <a:t>Invest	Prob		Do not invest	Prob</a:t>
            </a:r>
          </a:p>
          <a:p>
            <a:pPr marL="533400" indent="-533400" eaLnBrk="1" hangingPunct="1">
              <a:buFont typeface="Wingdings" panose="05000000000000000000" pitchFamily="2" charset="2"/>
              <a:buNone/>
            </a:pPr>
            <a:r>
              <a:rPr lang="en-US" altLang="en-US" sz="3000">
                <a:sym typeface="Symbol" panose="05050102010706020507" pitchFamily="18" charset="2"/>
              </a:rPr>
              <a:t>	2		½		1			1</a:t>
            </a:r>
          </a:p>
          <a:p>
            <a:pPr marL="533400" indent="-533400" eaLnBrk="1" hangingPunct="1">
              <a:buFont typeface="Wingdings" panose="05000000000000000000" pitchFamily="2" charset="2"/>
              <a:buNone/>
            </a:pPr>
            <a:r>
              <a:rPr lang="en-US" altLang="en-US" sz="3000">
                <a:sym typeface="Symbol" panose="05050102010706020507" pitchFamily="18" charset="2"/>
              </a:rPr>
              <a:t>	0		½</a:t>
            </a:r>
          </a:p>
          <a:p>
            <a:pPr marL="533400" indent="-533400" eaLnBrk="1" hangingPunct="1">
              <a:buFont typeface="Wingdings" panose="05000000000000000000" pitchFamily="2" charset="2"/>
              <a:buNone/>
            </a:pPr>
            <a:r>
              <a:rPr lang="en-US" altLang="en-US" sz="3000">
                <a:sym typeface="Symbol" panose="05050102010706020507" pitchFamily="18" charset="2"/>
              </a:rPr>
              <a:t>	Price for choosing a decision is 1 and it is a </a:t>
            </a:r>
            <a:r>
              <a:rPr lang="en-US" altLang="en-US" sz="3000" u="sng">
                <a:solidFill>
                  <a:srgbClr val="FF0000"/>
                </a:solidFill>
                <a:sym typeface="Symbol" panose="05050102010706020507" pitchFamily="18" charset="2"/>
              </a:rPr>
              <a:t>fair gamble</a:t>
            </a:r>
            <a:r>
              <a:rPr lang="en-US" altLang="en-US" sz="3000">
                <a:sym typeface="Symbol" panose="05050102010706020507" pitchFamily="18" charset="2"/>
              </a:rPr>
              <a:t>, in the sense its value is exactly equal to the decision of </a:t>
            </a:r>
            <a:r>
              <a:rPr lang="en-US" altLang="en-US" sz="3000" b="1" u="sng">
                <a:solidFill>
                  <a:srgbClr val="FF0000"/>
                </a:solidFill>
                <a:sym typeface="Symbol" panose="05050102010706020507" pitchFamily="18" charset="2"/>
              </a:rPr>
              <a:t>NOT</a:t>
            </a:r>
            <a:r>
              <a:rPr lang="en-US" altLang="en-US" sz="3000" u="sng">
                <a:solidFill>
                  <a:srgbClr val="FF0000"/>
                </a:solidFill>
                <a:sym typeface="Symbol" panose="05050102010706020507" pitchFamily="18" charset="2"/>
              </a:rPr>
              <a:t> investing</a:t>
            </a:r>
            <a:endParaRPr lang="en-US" altLang="en-US" sz="3000">
              <a:solidFill>
                <a:srgbClr val="FF0000"/>
              </a:solidFill>
              <a:sym typeface="Symbol" panose="05050102010706020507" pitchFamily="18" charset="2"/>
            </a:endParaRPr>
          </a:p>
        </p:txBody>
      </p:sp>
      <p:sp>
        <p:nvSpPr>
          <p:cNvPr id="510980" name="Date Placeholder 7">
            <a:extLst>
              <a:ext uri="{FF2B5EF4-FFF2-40B4-BE49-F238E27FC236}">
                <a16:creationId xmlns:a16="http://schemas.microsoft.com/office/drawing/2014/main" id="{FF728334-9DF5-442F-9991-0FF78DFF58C2}"/>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34821" name="Slide Number Placeholder 8">
            <a:extLst>
              <a:ext uri="{FF2B5EF4-FFF2-40B4-BE49-F238E27FC236}">
                <a16:creationId xmlns:a16="http://schemas.microsoft.com/office/drawing/2014/main" id="{E31F13FA-104A-41A3-A7A9-EAB8275BF4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834A8BA-070A-4B50-A948-833817357DD3}" type="slidenum">
              <a:rPr lang="en-US" altLang="en-US" sz="1400">
                <a:cs typeface="Arial" panose="020B0604020202020204" pitchFamily="34" charset="0"/>
              </a:rPr>
              <a:pPr>
                <a:spcBef>
                  <a:spcPct val="0"/>
                </a:spcBef>
                <a:buFontTx/>
                <a:buNone/>
              </a:pPr>
              <a:t>16</a:t>
            </a:fld>
            <a:endParaRPr lang="en-US" altLang="en-US" sz="1400">
              <a:cs typeface="Arial" panose="020B0604020202020204" pitchFamily="34" charset="0"/>
            </a:endParaRPr>
          </a:p>
        </p:txBody>
      </p:sp>
      <p:sp>
        <p:nvSpPr>
          <p:cNvPr id="510982" name="Footer Placeholder 9">
            <a:extLst>
              <a:ext uri="{FF2B5EF4-FFF2-40B4-BE49-F238E27FC236}">
                <a16:creationId xmlns:a16="http://schemas.microsoft.com/office/drawing/2014/main" id="{E87DEC94-001B-4B7C-B36A-21B66BFB6B62}"/>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F667875-1742-4DB3-AB92-A7F228E57C98}"/>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General properties of utility functions (contd..)</a:t>
            </a:r>
            <a:endParaRPr lang="en-US" altLang="en-US" sz="4000"/>
          </a:p>
        </p:txBody>
      </p:sp>
      <p:sp>
        <p:nvSpPr>
          <p:cNvPr id="36867" name="Rectangle 3">
            <a:extLst>
              <a:ext uri="{FF2B5EF4-FFF2-40B4-BE49-F238E27FC236}">
                <a16:creationId xmlns:a16="http://schemas.microsoft.com/office/drawing/2014/main" id="{86593F90-50C8-47EE-A473-D3C64B1289F5}"/>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sz="3000">
                <a:sym typeface="Symbol" panose="05050102010706020507" pitchFamily="18" charset="2"/>
              </a:rPr>
              <a:t>Thus</a:t>
            </a:r>
          </a:p>
          <a:p>
            <a:pPr marL="533400" indent="-533400" eaLnBrk="1" hangingPunct="1">
              <a:buFont typeface="Wingdings" panose="05000000000000000000" pitchFamily="2" charset="2"/>
              <a:buChar char="§"/>
            </a:pPr>
            <a:r>
              <a:rPr lang="en-US" altLang="en-US" sz="3000">
                <a:sym typeface="Symbol" panose="05050102010706020507" pitchFamily="18" charset="2"/>
              </a:rPr>
              <a:t>U(I</a:t>
            </a:r>
            <a:r>
              <a:rPr lang="en-US" altLang="en-US" sz="3000" baseline="-25000">
                <a:sym typeface="Symbol" panose="05050102010706020507" pitchFamily="18" charset="2"/>
              </a:rPr>
              <a:t>1</a:t>
            </a:r>
            <a:r>
              <a:rPr lang="en-US" altLang="en-US" sz="3000">
                <a:sym typeface="Symbol" panose="05050102010706020507" pitchFamily="18" charset="2"/>
              </a:rPr>
              <a:t>)*P(I</a:t>
            </a:r>
            <a:r>
              <a:rPr lang="en-US" altLang="en-US" sz="3000" baseline="-25000">
                <a:sym typeface="Symbol" panose="05050102010706020507" pitchFamily="18" charset="2"/>
              </a:rPr>
              <a:t>1</a:t>
            </a:r>
            <a:r>
              <a:rPr lang="en-US" altLang="en-US" sz="3000">
                <a:sym typeface="Symbol" panose="05050102010706020507" pitchFamily="18" charset="2"/>
              </a:rPr>
              <a:t>) + U(I</a:t>
            </a:r>
            <a:r>
              <a:rPr lang="en-US" altLang="en-US" sz="3000" baseline="-25000">
                <a:sym typeface="Symbol" panose="05050102010706020507" pitchFamily="18" charset="2"/>
              </a:rPr>
              <a:t>2</a:t>
            </a:r>
            <a:r>
              <a:rPr lang="en-US" altLang="en-US" sz="3000">
                <a:sym typeface="Symbol" panose="05050102010706020507" pitchFamily="18" charset="2"/>
              </a:rPr>
              <a:t>)*P(I</a:t>
            </a:r>
            <a:r>
              <a:rPr lang="en-US" altLang="en-US" sz="3000" baseline="-25000">
                <a:sym typeface="Symbol" panose="05050102010706020507" pitchFamily="18" charset="2"/>
              </a:rPr>
              <a:t>2</a:t>
            </a:r>
            <a:r>
              <a:rPr lang="en-US" altLang="en-US" sz="3000">
                <a:sym typeface="Symbol" panose="05050102010706020507" pitchFamily="18" charset="2"/>
              </a:rPr>
              <a:t>) &lt; U(DI)*1</a:t>
            </a:r>
          </a:p>
          <a:p>
            <a:pPr marL="533400" indent="-533400" eaLnBrk="1" hangingPunct="1">
              <a:buFont typeface="Wingdings" panose="05000000000000000000" pitchFamily="2" charset="2"/>
              <a:buNone/>
            </a:pPr>
            <a:r>
              <a:rPr lang="en-US" altLang="en-US" sz="3000">
                <a:sym typeface="Symbol" panose="05050102010706020507" pitchFamily="18" charset="2"/>
              </a:rPr>
              <a:t>	 risk averse</a:t>
            </a:r>
          </a:p>
          <a:p>
            <a:pPr marL="533400" indent="-533400" eaLnBrk="1" hangingPunct="1">
              <a:buFont typeface="Wingdings" panose="05000000000000000000" pitchFamily="2" charset="2"/>
              <a:buChar char="§"/>
            </a:pPr>
            <a:r>
              <a:rPr lang="en-US" altLang="en-US" sz="3000">
                <a:sym typeface="Symbol" panose="05050102010706020507" pitchFamily="18" charset="2"/>
              </a:rPr>
              <a:t>U(I</a:t>
            </a:r>
            <a:r>
              <a:rPr lang="en-US" altLang="en-US" sz="3000" baseline="-25000">
                <a:sym typeface="Symbol" panose="05050102010706020507" pitchFamily="18" charset="2"/>
              </a:rPr>
              <a:t>1</a:t>
            </a:r>
            <a:r>
              <a:rPr lang="en-US" altLang="en-US" sz="3000">
                <a:sym typeface="Symbol" panose="05050102010706020507" pitchFamily="18" charset="2"/>
              </a:rPr>
              <a:t>)*P(I</a:t>
            </a:r>
            <a:r>
              <a:rPr lang="en-US" altLang="en-US" sz="3000" baseline="-25000">
                <a:sym typeface="Symbol" panose="05050102010706020507" pitchFamily="18" charset="2"/>
              </a:rPr>
              <a:t>1</a:t>
            </a:r>
            <a:r>
              <a:rPr lang="en-US" altLang="en-US" sz="3000">
                <a:sym typeface="Symbol" panose="05050102010706020507" pitchFamily="18" charset="2"/>
              </a:rPr>
              <a:t>) + U(I</a:t>
            </a:r>
            <a:r>
              <a:rPr lang="en-US" altLang="en-US" sz="3000" baseline="-25000">
                <a:sym typeface="Symbol" panose="05050102010706020507" pitchFamily="18" charset="2"/>
              </a:rPr>
              <a:t>2</a:t>
            </a:r>
            <a:r>
              <a:rPr lang="en-US" altLang="en-US" sz="3000">
                <a:sym typeface="Symbol" panose="05050102010706020507" pitchFamily="18" charset="2"/>
              </a:rPr>
              <a:t>)*P(I</a:t>
            </a:r>
            <a:r>
              <a:rPr lang="en-US" altLang="en-US" sz="3000" baseline="-25000">
                <a:sym typeface="Symbol" panose="05050102010706020507" pitchFamily="18" charset="2"/>
              </a:rPr>
              <a:t>2</a:t>
            </a:r>
            <a:r>
              <a:rPr lang="en-US" altLang="en-US" sz="3000">
                <a:sym typeface="Symbol" panose="05050102010706020507" pitchFamily="18" charset="2"/>
              </a:rPr>
              <a:t>) = U(DI)*1</a:t>
            </a:r>
          </a:p>
          <a:p>
            <a:pPr marL="533400" indent="-533400" eaLnBrk="1" hangingPunct="1">
              <a:buFont typeface="Wingdings" panose="05000000000000000000" pitchFamily="2" charset="2"/>
              <a:buNone/>
            </a:pPr>
            <a:r>
              <a:rPr lang="en-US" altLang="en-US" sz="3000">
                <a:sym typeface="Symbol" panose="05050102010706020507" pitchFamily="18" charset="2"/>
              </a:rPr>
              <a:t>		 risk neutral</a:t>
            </a:r>
          </a:p>
          <a:p>
            <a:pPr marL="533400" indent="-533400" eaLnBrk="1" hangingPunct="1">
              <a:buFont typeface="Wingdings" panose="05000000000000000000" pitchFamily="2" charset="2"/>
              <a:buChar char="§"/>
            </a:pPr>
            <a:r>
              <a:rPr lang="en-US" altLang="en-US" sz="3000">
                <a:sym typeface="Symbol" panose="05050102010706020507" pitchFamily="18" charset="2"/>
              </a:rPr>
              <a:t>U(I</a:t>
            </a:r>
            <a:r>
              <a:rPr lang="en-US" altLang="en-US" sz="3000" baseline="-25000">
                <a:sym typeface="Symbol" panose="05050102010706020507" pitchFamily="18" charset="2"/>
              </a:rPr>
              <a:t>1</a:t>
            </a:r>
            <a:r>
              <a:rPr lang="en-US" altLang="en-US" sz="3000">
                <a:sym typeface="Symbol" panose="05050102010706020507" pitchFamily="18" charset="2"/>
              </a:rPr>
              <a:t>)*P(I</a:t>
            </a:r>
            <a:r>
              <a:rPr lang="en-US" altLang="en-US" sz="3000" baseline="-25000">
                <a:sym typeface="Symbol" panose="05050102010706020507" pitchFamily="18" charset="2"/>
              </a:rPr>
              <a:t>1</a:t>
            </a:r>
            <a:r>
              <a:rPr lang="en-US" altLang="en-US" sz="3000">
                <a:sym typeface="Symbol" panose="05050102010706020507" pitchFamily="18" charset="2"/>
              </a:rPr>
              <a:t>) + U(I</a:t>
            </a:r>
            <a:r>
              <a:rPr lang="en-US" altLang="en-US" sz="3000" baseline="-25000">
                <a:sym typeface="Symbol" panose="05050102010706020507" pitchFamily="18" charset="2"/>
              </a:rPr>
              <a:t>2</a:t>
            </a:r>
            <a:r>
              <a:rPr lang="en-US" altLang="en-US" sz="3000">
                <a:sym typeface="Symbol" panose="05050102010706020507" pitchFamily="18" charset="2"/>
              </a:rPr>
              <a:t>)*P(I</a:t>
            </a:r>
            <a:r>
              <a:rPr lang="en-US" altLang="en-US" sz="3000" baseline="-25000">
                <a:sym typeface="Symbol" panose="05050102010706020507" pitchFamily="18" charset="2"/>
              </a:rPr>
              <a:t>2</a:t>
            </a:r>
            <a:r>
              <a:rPr lang="en-US" altLang="en-US" sz="3000">
                <a:sym typeface="Symbol" panose="05050102010706020507" pitchFamily="18" charset="2"/>
              </a:rPr>
              <a:t>) &gt; U(DI)*1</a:t>
            </a:r>
          </a:p>
          <a:p>
            <a:pPr marL="533400" indent="-533400" eaLnBrk="1" hangingPunct="1">
              <a:buFont typeface="Wingdings" panose="05000000000000000000" pitchFamily="2" charset="2"/>
              <a:buNone/>
            </a:pPr>
            <a:r>
              <a:rPr lang="en-US" altLang="en-US" sz="3000">
                <a:sym typeface="Symbol" panose="05050102010706020507" pitchFamily="18" charset="2"/>
              </a:rPr>
              <a:t>	 risk seeker</a:t>
            </a:r>
          </a:p>
        </p:txBody>
      </p:sp>
      <p:sp>
        <p:nvSpPr>
          <p:cNvPr id="513028" name="Date Placeholder 7">
            <a:extLst>
              <a:ext uri="{FF2B5EF4-FFF2-40B4-BE49-F238E27FC236}">
                <a16:creationId xmlns:a16="http://schemas.microsoft.com/office/drawing/2014/main" id="{AF3F498A-4A7D-4C12-B1CE-AD0F2AEF9769}"/>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36869" name="Slide Number Placeholder 8">
            <a:extLst>
              <a:ext uri="{FF2B5EF4-FFF2-40B4-BE49-F238E27FC236}">
                <a16:creationId xmlns:a16="http://schemas.microsoft.com/office/drawing/2014/main" id="{5B246379-B6A7-4C3E-8554-8FE6BE065E1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ECA73B-4EBB-4FFF-85A7-E8AAD68EBAF9}" type="slidenum">
              <a:rPr lang="en-US" altLang="en-US" sz="1400">
                <a:cs typeface="Arial" panose="020B0604020202020204" pitchFamily="34" charset="0"/>
              </a:rPr>
              <a:pPr>
                <a:spcBef>
                  <a:spcPct val="0"/>
                </a:spcBef>
                <a:buFontTx/>
                <a:buNone/>
              </a:pPr>
              <a:t>17</a:t>
            </a:fld>
            <a:endParaRPr lang="en-US" altLang="en-US" sz="1400">
              <a:cs typeface="Arial" panose="020B0604020202020204" pitchFamily="34" charset="0"/>
            </a:endParaRPr>
          </a:p>
        </p:txBody>
      </p:sp>
      <p:sp>
        <p:nvSpPr>
          <p:cNvPr id="513030" name="Footer Placeholder 9">
            <a:extLst>
              <a:ext uri="{FF2B5EF4-FFF2-40B4-BE49-F238E27FC236}">
                <a16:creationId xmlns:a16="http://schemas.microsoft.com/office/drawing/2014/main" id="{03777012-FCBC-42A3-BD62-178CE87F0753}"/>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13D922AE-52DA-4697-9783-92448311E7D2}"/>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General properties of utility functions (contd..)</a:t>
            </a:r>
            <a:endParaRPr lang="en-US" altLang="en-US" sz="4000"/>
          </a:p>
        </p:txBody>
      </p:sp>
      <p:sp>
        <p:nvSpPr>
          <p:cNvPr id="38915" name="Rectangle 3">
            <a:extLst>
              <a:ext uri="{FF2B5EF4-FFF2-40B4-BE49-F238E27FC236}">
                <a16:creationId xmlns:a16="http://schemas.microsoft.com/office/drawing/2014/main" id="{3AC0D59B-43EC-4177-A393-3269A6FADBB5}"/>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	Another characteristic by which to classify a </a:t>
            </a:r>
            <a:r>
              <a:rPr lang="en-US" altLang="en-US" sz="3000">
                <a:solidFill>
                  <a:srgbClr val="FF0000"/>
                </a:solidFill>
                <a:sym typeface="Symbol" panose="05050102010706020507" pitchFamily="18" charset="2"/>
              </a:rPr>
              <a:t>risk averse</a:t>
            </a:r>
            <a:r>
              <a:rPr lang="en-US" altLang="en-US" sz="3000">
                <a:sym typeface="Symbol" panose="05050102010706020507" pitchFamily="18" charset="2"/>
              </a:rPr>
              <a:t>, </a:t>
            </a:r>
            <a:r>
              <a:rPr lang="en-US" altLang="en-US" sz="3000">
                <a:solidFill>
                  <a:srgbClr val="FF0000"/>
                </a:solidFill>
                <a:sym typeface="Symbol" panose="05050102010706020507" pitchFamily="18" charset="2"/>
              </a:rPr>
              <a:t>risk neutral</a:t>
            </a:r>
            <a:r>
              <a:rPr lang="en-US" altLang="en-US" sz="3000">
                <a:sym typeface="Symbol" panose="05050102010706020507" pitchFamily="18" charset="2"/>
              </a:rPr>
              <a:t> and </a:t>
            </a:r>
            <a:r>
              <a:rPr lang="en-US" altLang="en-US" sz="3000">
                <a:solidFill>
                  <a:srgbClr val="FF0000"/>
                </a:solidFill>
                <a:sym typeface="Symbol" panose="05050102010706020507" pitchFamily="18" charset="2"/>
              </a:rPr>
              <a:t>risk seeker</a:t>
            </a:r>
            <a:r>
              <a:rPr lang="en-US" altLang="en-US" sz="3000">
                <a:sym typeface="Symbol" panose="05050102010706020507" pitchFamily="18" charset="2"/>
              </a:rPr>
              <a:t> person is</a:t>
            </a:r>
          </a:p>
          <a:p>
            <a:pPr marL="533400" indent="-533400" eaLnBrk="1" hangingPunct="1">
              <a:lnSpc>
                <a:spcPct val="90000"/>
              </a:lnSpc>
              <a:buFont typeface="Wingdings" panose="05000000000000000000" pitchFamily="2" charset="2"/>
              <a:buChar char="§"/>
            </a:pPr>
            <a:r>
              <a:rPr lang="en-US" altLang="en-US" sz="3000">
                <a:sym typeface="Symbol" panose="05050102010706020507" pitchFamily="18" charset="2"/>
              </a:rPr>
              <a:t>d</a:t>
            </a:r>
            <a:r>
              <a:rPr lang="en-US" altLang="en-US" sz="3000" baseline="30000">
                <a:sym typeface="Symbol" panose="05050102010706020507" pitchFamily="18" charset="2"/>
              </a:rPr>
              <a:t>2</a:t>
            </a:r>
            <a:r>
              <a:rPr lang="en-US" altLang="en-US" sz="3000">
                <a:sym typeface="Symbol" panose="05050102010706020507" pitchFamily="18" charset="2"/>
              </a:rPr>
              <a:t>U(W)/dW</a:t>
            </a:r>
            <a:r>
              <a:rPr lang="en-US" altLang="en-US" sz="3000" baseline="30000">
                <a:sym typeface="Symbol" panose="05050102010706020507" pitchFamily="18" charset="2"/>
              </a:rPr>
              <a:t>2</a:t>
            </a:r>
            <a:r>
              <a:rPr lang="en-US" altLang="en-US" sz="3000">
                <a:sym typeface="Symbol" panose="05050102010706020507" pitchFamily="18" charset="2"/>
              </a:rPr>
              <a:t> = U(W) &lt; 0		risk averse</a:t>
            </a:r>
          </a:p>
          <a:p>
            <a:pPr marL="533400" indent="-533400" eaLnBrk="1" hangingPunct="1">
              <a:lnSpc>
                <a:spcPct val="90000"/>
              </a:lnSpc>
              <a:buFont typeface="Wingdings" panose="05000000000000000000" pitchFamily="2" charset="2"/>
              <a:buChar char="§"/>
            </a:pPr>
            <a:r>
              <a:rPr lang="en-US" altLang="en-US" sz="3000">
                <a:sym typeface="Symbol" panose="05050102010706020507" pitchFamily="18" charset="2"/>
              </a:rPr>
              <a:t>d</a:t>
            </a:r>
            <a:r>
              <a:rPr lang="en-US" altLang="en-US" sz="3000" baseline="30000">
                <a:sym typeface="Symbol" panose="05050102010706020507" pitchFamily="18" charset="2"/>
              </a:rPr>
              <a:t>2</a:t>
            </a:r>
            <a:r>
              <a:rPr lang="en-US" altLang="en-US" sz="3000">
                <a:sym typeface="Symbol" panose="05050102010706020507" pitchFamily="18" charset="2"/>
              </a:rPr>
              <a:t>U(W)/dW</a:t>
            </a:r>
            <a:r>
              <a:rPr lang="en-US" altLang="en-US" sz="3000" baseline="30000">
                <a:sym typeface="Symbol" panose="05050102010706020507" pitchFamily="18" charset="2"/>
              </a:rPr>
              <a:t>2</a:t>
            </a:r>
            <a:r>
              <a:rPr lang="en-US" altLang="en-US" sz="3000">
                <a:sym typeface="Symbol" panose="05050102010706020507" pitchFamily="18" charset="2"/>
              </a:rPr>
              <a:t> = U(W) = 0		risk neutral</a:t>
            </a:r>
          </a:p>
          <a:p>
            <a:pPr marL="533400" indent="-533400" eaLnBrk="1" hangingPunct="1">
              <a:lnSpc>
                <a:spcPct val="90000"/>
              </a:lnSpc>
              <a:buFont typeface="Wingdings" panose="05000000000000000000" pitchFamily="2" charset="2"/>
              <a:buChar char="§"/>
            </a:pPr>
            <a:r>
              <a:rPr lang="en-US" altLang="en-US" sz="3000">
                <a:sym typeface="Symbol" panose="05050102010706020507" pitchFamily="18" charset="2"/>
              </a:rPr>
              <a:t>d</a:t>
            </a:r>
            <a:r>
              <a:rPr lang="en-US" altLang="en-US" sz="3000" baseline="30000">
                <a:sym typeface="Symbol" panose="05050102010706020507" pitchFamily="18" charset="2"/>
              </a:rPr>
              <a:t>2</a:t>
            </a:r>
            <a:r>
              <a:rPr lang="en-US" altLang="en-US" sz="3000">
                <a:sym typeface="Symbol" panose="05050102010706020507" pitchFamily="18" charset="2"/>
              </a:rPr>
              <a:t>U(W)/dW</a:t>
            </a:r>
            <a:r>
              <a:rPr lang="en-US" altLang="en-US" sz="3000" baseline="30000">
                <a:sym typeface="Symbol" panose="05050102010706020507" pitchFamily="18" charset="2"/>
              </a:rPr>
              <a:t>2</a:t>
            </a:r>
            <a:r>
              <a:rPr lang="en-US" altLang="en-US" sz="3000">
                <a:sym typeface="Symbol" panose="05050102010706020507" pitchFamily="18" charset="2"/>
              </a:rPr>
              <a:t> = U(W) &gt; 0		risk seeker</a:t>
            </a:r>
          </a:p>
        </p:txBody>
      </p:sp>
      <p:sp>
        <p:nvSpPr>
          <p:cNvPr id="515076" name="Date Placeholder 7">
            <a:extLst>
              <a:ext uri="{FF2B5EF4-FFF2-40B4-BE49-F238E27FC236}">
                <a16:creationId xmlns:a16="http://schemas.microsoft.com/office/drawing/2014/main" id="{2A13FBBE-E580-4CE1-923A-648EEBC104F6}"/>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38917" name="Slide Number Placeholder 8">
            <a:extLst>
              <a:ext uri="{FF2B5EF4-FFF2-40B4-BE49-F238E27FC236}">
                <a16:creationId xmlns:a16="http://schemas.microsoft.com/office/drawing/2014/main" id="{EBB8C313-A4E9-4107-90B3-8575F36C40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07DF08-72C9-479C-8FCB-67D6B838F86B}" type="slidenum">
              <a:rPr lang="en-US" altLang="en-US" sz="1400">
                <a:cs typeface="Arial" panose="020B0604020202020204" pitchFamily="34" charset="0"/>
              </a:rPr>
              <a:pPr>
                <a:spcBef>
                  <a:spcPct val="0"/>
                </a:spcBef>
                <a:buFontTx/>
                <a:buNone/>
              </a:pPr>
              <a:t>18</a:t>
            </a:fld>
            <a:endParaRPr lang="en-US" altLang="en-US" sz="1400">
              <a:cs typeface="Arial" panose="020B0604020202020204" pitchFamily="34" charset="0"/>
            </a:endParaRPr>
          </a:p>
        </p:txBody>
      </p:sp>
      <p:sp>
        <p:nvSpPr>
          <p:cNvPr id="515078" name="Footer Placeholder 9">
            <a:extLst>
              <a:ext uri="{FF2B5EF4-FFF2-40B4-BE49-F238E27FC236}">
                <a16:creationId xmlns:a16="http://schemas.microsoft.com/office/drawing/2014/main" id="{82DEB6E6-3AFA-49F6-B78A-2BCD47F7DE68}"/>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A79345F7-3CBA-4B8A-B98A-B03B2EC40AF8}"/>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Utility Curves</a:t>
            </a:r>
            <a:endParaRPr lang="en-US" altLang="en-US" sz="4000"/>
          </a:p>
        </p:txBody>
      </p:sp>
      <p:sp>
        <p:nvSpPr>
          <p:cNvPr id="40963" name="Rectangle 3">
            <a:extLst>
              <a:ext uri="{FF2B5EF4-FFF2-40B4-BE49-F238E27FC236}">
                <a16:creationId xmlns:a16="http://schemas.microsoft.com/office/drawing/2014/main" id="{9D4C1179-357B-4C66-9578-8865DBFD1FEC}"/>
              </a:ext>
            </a:extLst>
          </p:cNvPr>
          <p:cNvSpPr>
            <a:spLocks noGrp="1" noChangeArrowheads="1"/>
          </p:cNvSpPr>
          <p:nvPr>
            <p:ph type="body" sz="half" idx="1"/>
          </p:nvPr>
        </p:nvSpPr>
        <p:spPr>
          <a:xfrm>
            <a:off x="457200" y="1600200"/>
            <a:ext cx="7848600" cy="4525963"/>
          </a:xfrm>
        </p:spPr>
        <p:txBody>
          <a:bodyPr/>
          <a:lstStyle/>
          <a:p>
            <a:pPr algn="ctr" eaLnBrk="1" hangingPunct="1">
              <a:buFontTx/>
              <a:buNone/>
            </a:pPr>
            <a:endParaRPr lang="en-US" altLang="en-US" sz="2000">
              <a:sym typeface="Symbol" panose="05050102010706020507" pitchFamily="18" charset="2"/>
            </a:endParaRPr>
          </a:p>
        </p:txBody>
      </p:sp>
      <p:graphicFrame>
        <p:nvGraphicFramePr>
          <p:cNvPr id="40964" name="Object 4">
            <a:extLst>
              <a:ext uri="{FF2B5EF4-FFF2-40B4-BE49-F238E27FC236}">
                <a16:creationId xmlns:a16="http://schemas.microsoft.com/office/drawing/2014/main" id="{461F9CEC-D9D5-4CB4-8C4B-D0978954AFF2}"/>
              </a:ext>
            </a:extLst>
          </p:cNvPr>
          <p:cNvGraphicFramePr>
            <a:graphicFrameLocks noChangeAspect="1"/>
          </p:cNvGraphicFramePr>
          <p:nvPr>
            <p:ph sz="quarter" idx="2"/>
          </p:nvPr>
        </p:nvGraphicFramePr>
        <p:xfrm>
          <a:off x="4445000" y="5588000"/>
          <a:ext cx="265113" cy="265113"/>
        </p:xfrm>
        <a:graphic>
          <a:graphicData uri="http://schemas.openxmlformats.org/presentationml/2006/ole">
            <mc:AlternateContent xmlns:mc="http://schemas.openxmlformats.org/markup-compatibility/2006">
              <mc:Choice xmlns:v="urn:schemas-microsoft-com:vml" Requires="v">
                <p:oleObj spid="_x0000_s40976" name="Equation" r:id="rId4" imgW="177492" imgH="177492" progId="Equation.3">
                  <p:embed/>
                </p:oleObj>
              </mc:Choice>
              <mc:Fallback>
                <p:oleObj name="Equation" r:id="rId4" imgW="177492" imgH="17749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5000" y="5588000"/>
                        <a:ext cx="265113" cy="26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65" name="Line 5">
            <a:extLst>
              <a:ext uri="{FF2B5EF4-FFF2-40B4-BE49-F238E27FC236}">
                <a16:creationId xmlns:a16="http://schemas.microsoft.com/office/drawing/2014/main" id="{A4FF5424-8E5F-4096-AB91-120EC51AAA18}"/>
              </a:ext>
            </a:extLst>
          </p:cNvPr>
          <p:cNvSpPr>
            <a:spLocks noChangeShapeType="1"/>
          </p:cNvSpPr>
          <p:nvPr/>
        </p:nvSpPr>
        <p:spPr bwMode="auto">
          <a:xfrm flipV="1">
            <a:off x="1981200" y="2438400"/>
            <a:ext cx="0" cy="29718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66" name="Line 6">
            <a:extLst>
              <a:ext uri="{FF2B5EF4-FFF2-40B4-BE49-F238E27FC236}">
                <a16:creationId xmlns:a16="http://schemas.microsoft.com/office/drawing/2014/main" id="{5E054188-B008-4AEC-97C0-0934C617B069}"/>
              </a:ext>
            </a:extLst>
          </p:cNvPr>
          <p:cNvSpPr>
            <a:spLocks noChangeShapeType="1"/>
          </p:cNvSpPr>
          <p:nvPr/>
        </p:nvSpPr>
        <p:spPr bwMode="auto">
          <a:xfrm flipV="1">
            <a:off x="1981200" y="5410200"/>
            <a:ext cx="5867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40967" name="Object 7">
            <a:extLst>
              <a:ext uri="{FF2B5EF4-FFF2-40B4-BE49-F238E27FC236}">
                <a16:creationId xmlns:a16="http://schemas.microsoft.com/office/drawing/2014/main" id="{D7F3996F-0C7D-4A55-8533-D3FFDE43FF7E}"/>
              </a:ext>
            </a:extLst>
          </p:cNvPr>
          <p:cNvGraphicFramePr>
            <a:graphicFrameLocks noChangeAspect="1"/>
          </p:cNvGraphicFramePr>
          <p:nvPr>
            <p:ph sz="quarter" idx="3"/>
          </p:nvPr>
        </p:nvGraphicFramePr>
        <p:xfrm>
          <a:off x="1066800" y="4038600"/>
          <a:ext cx="609600" cy="366713"/>
        </p:xfrm>
        <a:graphic>
          <a:graphicData uri="http://schemas.openxmlformats.org/presentationml/2006/ole">
            <mc:AlternateContent xmlns:mc="http://schemas.openxmlformats.org/markup-compatibility/2006">
              <mc:Choice xmlns:v="urn:schemas-microsoft-com:vml" Requires="v">
                <p:oleObj spid="_x0000_s40977" name="Equation" r:id="rId6" imgW="406048" imgH="203024" progId="Equation.3">
                  <p:embed/>
                </p:oleObj>
              </mc:Choice>
              <mc:Fallback>
                <p:oleObj name="Equation" r:id="rId6" imgW="406048" imgH="203024"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4038600"/>
                        <a:ext cx="609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68" name="Line 8">
            <a:extLst>
              <a:ext uri="{FF2B5EF4-FFF2-40B4-BE49-F238E27FC236}">
                <a16:creationId xmlns:a16="http://schemas.microsoft.com/office/drawing/2014/main" id="{DEE91BAD-659B-40BF-ABA8-9055B7B1D366}"/>
              </a:ext>
            </a:extLst>
          </p:cNvPr>
          <p:cNvSpPr>
            <a:spLocks noChangeShapeType="1"/>
          </p:cNvSpPr>
          <p:nvPr/>
        </p:nvSpPr>
        <p:spPr bwMode="auto">
          <a:xfrm flipV="1">
            <a:off x="1371600" y="2971800"/>
            <a:ext cx="0" cy="9144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69" name="Line 9">
            <a:extLst>
              <a:ext uri="{FF2B5EF4-FFF2-40B4-BE49-F238E27FC236}">
                <a16:creationId xmlns:a16="http://schemas.microsoft.com/office/drawing/2014/main" id="{AC78509A-E060-4533-9EF7-F490181FB12A}"/>
              </a:ext>
            </a:extLst>
          </p:cNvPr>
          <p:cNvSpPr>
            <a:spLocks noChangeShapeType="1"/>
          </p:cNvSpPr>
          <p:nvPr/>
        </p:nvSpPr>
        <p:spPr bwMode="auto">
          <a:xfrm flipV="1">
            <a:off x="4876800" y="5715000"/>
            <a:ext cx="914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70" name="Line 10">
            <a:extLst>
              <a:ext uri="{FF2B5EF4-FFF2-40B4-BE49-F238E27FC236}">
                <a16:creationId xmlns:a16="http://schemas.microsoft.com/office/drawing/2014/main" id="{D290A245-BA9B-4BC9-9E33-5616C2E0F129}"/>
              </a:ext>
            </a:extLst>
          </p:cNvPr>
          <p:cNvSpPr>
            <a:spLocks noChangeShapeType="1"/>
          </p:cNvSpPr>
          <p:nvPr/>
        </p:nvSpPr>
        <p:spPr bwMode="auto">
          <a:xfrm flipV="1">
            <a:off x="1981200" y="2438400"/>
            <a:ext cx="2971800" cy="2133600"/>
          </a:xfrm>
          <a:prstGeom prst="line">
            <a:avLst/>
          </a:prstGeom>
          <a:noFill/>
          <a:ln w="254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1" name="Freeform 11">
            <a:extLst>
              <a:ext uri="{FF2B5EF4-FFF2-40B4-BE49-F238E27FC236}">
                <a16:creationId xmlns:a16="http://schemas.microsoft.com/office/drawing/2014/main" id="{024C1F4E-FD83-4BBC-A99B-6AE3D53577C5}"/>
              </a:ext>
            </a:extLst>
          </p:cNvPr>
          <p:cNvSpPr>
            <a:spLocks/>
          </p:cNvSpPr>
          <p:nvPr/>
        </p:nvSpPr>
        <p:spPr bwMode="auto">
          <a:xfrm>
            <a:off x="1981200" y="2286000"/>
            <a:ext cx="2743200" cy="2286000"/>
          </a:xfrm>
          <a:custGeom>
            <a:avLst/>
            <a:gdLst>
              <a:gd name="T0" fmla="*/ 0 w 1728"/>
              <a:gd name="T1" fmla="*/ 2147483646 h 1440"/>
              <a:gd name="T2" fmla="*/ 2147483646 w 1728"/>
              <a:gd name="T3" fmla="*/ 2147483646 h 1440"/>
              <a:gd name="T4" fmla="*/ 2147483646 w 1728"/>
              <a:gd name="T5" fmla="*/ 2147483646 h 1440"/>
              <a:gd name="T6" fmla="*/ 2147483646 w 1728"/>
              <a:gd name="T7" fmla="*/ 0 h 1440"/>
              <a:gd name="T8" fmla="*/ 0 60000 65536"/>
              <a:gd name="T9" fmla="*/ 0 60000 65536"/>
              <a:gd name="T10" fmla="*/ 0 60000 65536"/>
              <a:gd name="T11" fmla="*/ 0 60000 65536"/>
              <a:gd name="T12" fmla="*/ 0 w 1728"/>
              <a:gd name="T13" fmla="*/ 0 h 1440"/>
              <a:gd name="T14" fmla="*/ 1728 w 1728"/>
              <a:gd name="T15" fmla="*/ 1440 h 1440"/>
            </a:gdLst>
            <a:ahLst/>
            <a:cxnLst>
              <a:cxn ang="T8">
                <a:pos x="T0" y="T1"/>
              </a:cxn>
              <a:cxn ang="T9">
                <a:pos x="T2" y="T3"/>
              </a:cxn>
              <a:cxn ang="T10">
                <a:pos x="T4" y="T5"/>
              </a:cxn>
              <a:cxn ang="T11">
                <a:pos x="T6" y="T7"/>
              </a:cxn>
            </a:cxnLst>
            <a:rect l="T12" t="T13" r="T14" b="T15"/>
            <a:pathLst>
              <a:path w="1728" h="1440">
                <a:moveTo>
                  <a:pt x="0" y="1440"/>
                </a:moveTo>
                <a:cubicBezTo>
                  <a:pt x="332" y="1344"/>
                  <a:pt x="664" y="1248"/>
                  <a:pt x="912" y="1104"/>
                </a:cubicBezTo>
                <a:cubicBezTo>
                  <a:pt x="1160" y="960"/>
                  <a:pt x="1352" y="760"/>
                  <a:pt x="1488" y="576"/>
                </a:cubicBezTo>
                <a:cubicBezTo>
                  <a:pt x="1624" y="392"/>
                  <a:pt x="1676" y="196"/>
                  <a:pt x="1728" y="0"/>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72" name="Freeform 12">
            <a:extLst>
              <a:ext uri="{FF2B5EF4-FFF2-40B4-BE49-F238E27FC236}">
                <a16:creationId xmlns:a16="http://schemas.microsoft.com/office/drawing/2014/main" id="{C5D3FDD7-B175-41CC-B28A-46579B74740A}"/>
              </a:ext>
            </a:extLst>
          </p:cNvPr>
          <p:cNvSpPr>
            <a:spLocks/>
          </p:cNvSpPr>
          <p:nvPr/>
        </p:nvSpPr>
        <p:spPr bwMode="auto">
          <a:xfrm>
            <a:off x="1981200" y="2514600"/>
            <a:ext cx="3200400" cy="2057400"/>
          </a:xfrm>
          <a:custGeom>
            <a:avLst/>
            <a:gdLst>
              <a:gd name="T0" fmla="*/ 0 w 2016"/>
              <a:gd name="T1" fmla="*/ 2147483646 h 1296"/>
              <a:gd name="T2" fmla="*/ 2147483646 w 2016"/>
              <a:gd name="T3" fmla="*/ 2147483646 h 1296"/>
              <a:gd name="T4" fmla="*/ 2147483646 w 2016"/>
              <a:gd name="T5" fmla="*/ 2147483646 h 1296"/>
              <a:gd name="T6" fmla="*/ 2147483646 w 2016"/>
              <a:gd name="T7" fmla="*/ 0 h 1296"/>
              <a:gd name="T8" fmla="*/ 0 60000 65536"/>
              <a:gd name="T9" fmla="*/ 0 60000 65536"/>
              <a:gd name="T10" fmla="*/ 0 60000 65536"/>
              <a:gd name="T11" fmla="*/ 0 60000 65536"/>
              <a:gd name="T12" fmla="*/ 0 w 2016"/>
              <a:gd name="T13" fmla="*/ 0 h 1296"/>
              <a:gd name="T14" fmla="*/ 2016 w 2016"/>
              <a:gd name="T15" fmla="*/ 1296 h 1296"/>
            </a:gdLst>
            <a:ahLst/>
            <a:cxnLst>
              <a:cxn ang="T8">
                <a:pos x="T0" y="T1"/>
              </a:cxn>
              <a:cxn ang="T9">
                <a:pos x="T2" y="T3"/>
              </a:cxn>
              <a:cxn ang="T10">
                <a:pos x="T4" y="T5"/>
              </a:cxn>
              <a:cxn ang="T11">
                <a:pos x="T6" y="T7"/>
              </a:cxn>
            </a:cxnLst>
            <a:rect l="T12" t="T13" r="T14" b="T15"/>
            <a:pathLst>
              <a:path w="2016" h="1296">
                <a:moveTo>
                  <a:pt x="0" y="1296"/>
                </a:moveTo>
                <a:cubicBezTo>
                  <a:pt x="200" y="1008"/>
                  <a:pt x="400" y="720"/>
                  <a:pt x="624" y="528"/>
                </a:cubicBezTo>
                <a:cubicBezTo>
                  <a:pt x="848" y="336"/>
                  <a:pt x="1112" y="232"/>
                  <a:pt x="1344" y="144"/>
                </a:cubicBezTo>
                <a:cubicBezTo>
                  <a:pt x="1576" y="56"/>
                  <a:pt x="1796" y="28"/>
                  <a:pt x="2016" y="0"/>
                </a:cubicBezTo>
              </a:path>
            </a:pathLst>
          </a:custGeom>
          <a:noFill/>
          <a:ln w="254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7133" name="Date Placeholder 16">
            <a:extLst>
              <a:ext uri="{FF2B5EF4-FFF2-40B4-BE49-F238E27FC236}">
                <a16:creationId xmlns:a16="http://schemas.microsoft.com/office/drawing/2014/main" id="{72248E3A-780B-4607-A7C3-AC73C29D9F3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40974" name="Slide Number Placeholder 17">
            <a:extLst>
              <a:ext uri="{FF2B5EF4-FFF2-40B4-BE49-F238E27FC236}">
                <a16:creationId xmlns:a16="http://schemas.microsoft.com/office/drawing/2014/main" id="{3911D775-E142-4772-8849-D5E848BC0D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7BE8E93-8E82-4365-AE0F-70516B1DD892}" type="slidenum">
              <a:rPr lang="en-US" altLang="en-US" sz="1400">
                <a:cs typeface="Arial" panose="020B0604020202020204" pitchFamily="34" charset="0"/>
              </a:rPr>
              <a:pPr>
                <a:spcBef>
                  <a:spcPct val="0"/>
                </a:spcBef>
                <a:buFontTx/>
                <a:buNone/>
              </a:pPr>
              <a:t>19</a:t>
            </a:fld>
            <a:endParaRPr lang="en-US" altLang="en-US" sz="1400">
              <a:cs typeface="Arial" panose="020B0604020202020204" pitchFamily="34" charset="0"/>
            </a:endParaRPr>
          </a:p>
        </p:txBody>
      </p:sp>
      <p:sp>
        <p:nvSpPr>
          <p:cNvPr id="517135" name="Footer Placeholder 18">
            <a:extLst>
              <a:ext uri="{FF2B5EF4-FFF2-40B4-BE49-F238E27FC236}">
                <a16:creationId xmlns:a16="http://schemas.microsoft.com/office/drawing/2014/main" id="{C5605AD0-09B9-475E-9DAA-9D9A50EB1982}"/>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5151348-7DF7-4041-941A-F946F78247E4}"/>
              </a:ext>
            </a:extLst>
          </p:cNvPr>
          <p:cNvSpPr>
            <a:spLocks noGrp="1" noChangeArrowheads="1"/>
          </p:cNvSpPr>
          <p:nvPr>
            <p:ph type="title"/>
          </p:nvPr>
        </p:nvSpPr>
        <p:spPr/>
        <p:txBody>
          <a:bodyPr/>
          <a:lstStyle/>
          <a:p>
            <a:pPr eaLnBrk="1" hangingPunct="1"/>
            <a:r>
              <a:rPr lang="en-US" altLang="en-US" sz="4000"/>
              <a:t>Utility Analysis/Decision Sciences</a:t>
            </a:r>
          </a:p>
        </p:txBody>
      </p:sp>
      <p:sp>
        <p:nvSpPr>
          <p:cNvPr id="6147" name="Rectangle 3">
            <a:extLst>
              <a:ext uri="{FF2B5EF4-FFF2-40B4-BE49-F238E27FC236}">
                <a16:creationId xmlns:a16="http://schemas.microsoft.com/office/drawing/2014/main" id="{EF5EE9BB-D29D-4B4D-AB70-162CE318E05F}"/>
              </a:ext>
            </a:extLst>
          </p:cNvPr>
          <p:cNvSpPr>
            <a:spLocks noGrp="1" noChangeArrowheads="1"/>
          </p:cNvSpPr>
          <p:nvPr>
            <p:ph type="body" sz="half" idx="1"/>
          </p:nvPr>
        </p:nvSpPr>
        <p:spPr>
          <a:xfrm>
            <a:off x="685800" y="1676400"/>
            <a:ext cx="7848600" cy="4191000"/>
          </a:xfrm>
        </p:spPr>
        <p:txBody>
          <a:bodyPr/>
          <a:lstStyle/>
          <a:p>
            <a:pPr eaLnBrk="1" hangingPunct="1"/>
            <a:r>
              <a:rPr lang="en-US" altLang="en-US" sz="2900">
                <a:sym typeface="Symbol" panose="05050102010706020507" pitchFamily="18" charset="2"/>
              </a:rPr>
              <a:t>Different decision makers have different attributes for decision making</a:t>
            </a:r>
          </a:p>
          <a:p>
            <a:pPr eaLnBrk="1" hangingPunct="1"/>
            <a:r>
              <a:rPr lang="en-US" altLang="en-US" sz="2900">
                <a:sym typeface="Symbol" panose="05050102010706020507" pitchFamily="18" charset="2"/>
              </a:rPr>
              <a:t>Some have the property of </a:t>
            </a:r>
            <a:r>
              <a:rPr lang="en-US" altLang="en-US" sz="2900">
                <a:solidFill>
                  <a:srgbClr val="FF0000"/>
                </a:solidFill>
                <a:sym typeface="Symbol" panose="05050102010706020507" pitchFamily="18" charset="2"/>
              </a:rPr>
              <a:t>risk loving</a:t>
            </a:r>
            <a:r>
              <a:rPr lang="en-US" altLang="en-US" sz="2900">
                <a:sym typeface="Symbol" panose="05050102010706020507" pitchFamily="18" charset="2"/>
              </a:rPr>
              <a:t>, others are </a:t>
            </a:r>
            <a:r>
              <a:rPr lang="en-US" altLang="en-US" sz="2900">
                <a:solidFill>
                  <a:srgbClr val="FF0000"/>
                </a:solidFill>
                <a:sym typeface="Symbol" panose="05050102010706020507" pitchFamily="18" charset="2"/>
              </a:rPr>
              <a:t>risk neutral</a:t>
            </a:r>
            <a:r>
              <a:rPr lang="en-US" altLang="en-US" sz="2900">
                <a:sym typeface="Symbol" panose="05050102010706020507" pitchFamily="18" charset="2"/>
              </a:rPr>
              <a:t>  while a third category is </a:t>
            </a:r>
            <a:r>
              <a:rPr lang="en-US" altLang="en-US" sz="2900">
                <a:solidFill>
                  <a:srgbClr val="FF0000"/>
                </a:solidFill>
                <a:sym typeface="Symbol" panose="05050102010706020507" pitchFamily="18" charset="2"/>
              </a:rPr>
              <a:t>risk averse</a:t>
            </a:r>
          </a:p>
          <a:p>
            <a:pPr eaLnBrk="1" hangingPunct="1"/>
            <a:r>
              <a:rPr lang="en-US" altLang="en-US" sz="2900">
                <a:sym typeface="Symbol" panose="05050102010706020507" pitchFamily="18" charset="2"/>
              </a:rPr>
              <a:t>Each decision maker has with him/her an opportunity set. This opportunity set is specific to that person only.</a:t>
            </a:r>
          </a:p>
        </p:txBody>
      </p:sp>
      <p:sp>
        <p:nvSpPr>
          <p:cNvPr id="482308" name="Date Placeholder 7">
            <a:extLst>
              <a:ext uri="{FF2B5EF4-FFF2-40B4-BE49-F238E27FC236}">
                <a16:creationId xmlns:a16="http://schemas.microsoft.com/office/drawing/2014/main" id="{24FBFA42-54AA-4CD8-A549-6DD9D8F053F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6149" name="Slide Number Placeholder 8">
            <a:extLst>
              <a:ext uri="{FF2B5EF4-FFF2-40B4-BE49-F238E27FC236}">
                <a16:creationId xmlns:a16="http://schemas.microsoft.com/office/drawing/2014/main" id="{C6E32D50-1336-4A90-9AC0-6C18FB9EDD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CDA7C6-D862-4FB4-8A67-D4ABE64EA47A}" type="slidenum">
              <a:rPr lang="en-US" altLang="en-US" sz="1400">
                <a:cs typeface="Arial" panose="020B0604020202020204" pitchFamily="34" charset="0"/>
              </a:rPr>
              <a:pPr>
                <a:spcBef>
                  <a:spcPct val="0"/>
                </a:spcBef>
                <a:buFontTx/>
                <a:buNone/>
              </a:pPr>
              <a:t>2</a:t>
            </a:fld>
            <a:endParaRPr lang="en-US" altLang="en-US" sz="1400">
              <a:cs typeface="Arial" panose="020B0604020202020204" pitchFamily="34" charset="0"/>
            </a:endParaRPr>
          </a:p>
        </p:txBody>
      </p:sp>
      <p:sp>
        <p:nvSpPr>
          <p:cNvPr id="482310" name="Footer Placeholder 9">
            <a:extLst>
              <a:ext uri="{FF2B5EF4-FFF2-40B4-BE49-F238E27FC236}">
                <a16:creationId xmlns:a16="http://schemas.microsoft.com/office/drawing/2014/main" id="{47DA1A54-530A-43CA-9DD0-635E6A8EB471}"/>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4816EB4D-AAFD-49CC-862F-7691EF40E778}"/>
              </a:ext>
            </a:extLst>
          </p:cNvPr>
          <p:cNvSpPr>
            <a:spLocks noGrp="1" noChangeArrowheads="1"/>
          </p:cNvSpPr>
          <p:nvPr>
            <p:ph type="title"/>
          </p:nvPr>
        </p:nvSpPr>
        <p:spPr/>
        <p:txBody>
          <a:bodyPr/>
          <a:lstStyle/>
          <a:p>
            <a:pPr marL="533400" indent="-533400" eaLnBrk="1" hangingPunct="1"/>
            <a:r>
              <a:rPr lang="en-US" altLang="en-US" sz="4000">
                <a:sym typeface="Symbol" panose="05050102010706020507" pitchFamily="18" charset="2"/>
              </a:rPr>
              <a:t>Marginal Utility Function</a:t>
            </a:r>
          </a:p>
        </p:txBody>
      </p:sp>
      <p:sp>
        <p:nvSpPr>
          <p:cNvPr id="43011" name="Rectangle 3">
            <a:extLst>
              <a:ext uri="{FF2B5EF4-FFF2-40B4-BE49-F238E27FC236}">
                <a16:creationId xmlns:a16="http://schemas.microsoft.com/office/drawing/2014/main" id="{18DBFF4D-575B-4E2D-BE26-E3554EEB777F}"/>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Char char="§"/>
            </a:pPr>
            <a:r>
              <a:rPr lang="en-US" altLang="en-US" sz="3000">
                <a:sym typeface="Symbol" panose="05050102010706020507" pitchFamily="18" charset="2"/>
              </a:rPr>
              <a:t>Marginal utility function looks like a </a:t>
            </a:r>
            <a:r>
              <a:rPr lang="en-US" altLang="en-US" sz="3000">
                <a:solidFill>
                  <a:srgbClr val="FF0000"/>
                </a:solidFill>
                <a:sym typeface="Symbol" panose="05050102010706020507" pitchFamily="18" charset="2"/>
              </a:rPr>
              <a:t>concave</a:t>
            </a:r>
            <a:r>
              <a:rPr lang="en-US" altLang="en-US" sz="3000">
                <a:sym typeface="Symbol" panose="05050102010706020507" pitchFamily="18" charset="2"/>
              </a:rPr>
              <a:t> function  </a:t>
            </a:r>
            <a:r>
              <a:rPr lang="en-US" altLang="en-US" sz="3000">
                <a:solidFill>
                  <a:srgbClr val="FF0000"/>
                </a:solidFill>
                <a:sym typeface="Symbol" panose="05050102010706020507" pitchFamily="18" charset="2"/>
              </a:rPr>
              <a:t>risk averse</a:t>
            </a:r>
          </a:p>
          <a:p>
            <a:pPr marL="533400" indent="-533400" eaLnBrk="1" hangingPunct="1">
              <a:buFont typeface="Wingdings" panose="05000000000000000000" pitchFamily="2" charset="2"/>
              <a:buChar char="§"/>
            </a:pPr>
            <a:r>
              <a:rPr lang="en-US" altLang="en-US" sz="3000">
                <a:sym typeface="Symbol" panose="05050102010706020507" pitchFamily="18" charset="2"/>
              </a:rPr>
              <a:t>Marginal utility function looks </a:t>
            </a:r>
            <a:r>
              <a:rPr lang="en-US" altLang="en-US" sz="3000">
                <a:solidFill>
                  <a:srgbClr val="FF0000"/>
                </a:solidFill>
                <a:sym typeface="Symbol" panose="05050102010706020507" pitchFamily="18" charset="2"/>
              </a:rPr>
              <a:t>neither concave nor convex</a:t>
            </a:r>
            <a:r>
              <a:rPr lang="en-US" altLang="en-US" sz="3000">
                <a:sym typeface="Symbol" panose="05050102010706020507" pitchFamily="18" charset="2"/>
              </a:rPr>
              <a:t> function  </a:t>
            </a:r>
            <a:r>
              <a:rPr lang="en-US" altLang="en-US" sz="3000">
                <a:solidFill>
                  <a:srgbClr val="FF0000"/>
                </a:solidFill>
                <a:sym typeface="Symbol" panose="05050102010706020507" pitchFamily="18" charset="2"/>
              </a:rPr>
              <a:t>risk neutral</a:t>
            </a:r>
          </a:p>
          <a:p>
            <a:pPr marL="533400" indent="-533400" eaLnBrk="1" hangingPunct="1">
              <a:buFont typeface="Wingdings" panose="05000000000000000000" pitchFamily="2" charset="2"/>
              <a:buChar char="§"/>
            </a:pPr>
            <a:r>
              <a:rPr lang="en-US" altLang="en-US" sz="3000">
                <a:sym typeface="Symbol" panose="05050102010706020507" pitchFamily="18" charset="2"/>
              </a:rPr>
              <a:t>Marginal utility function looks like a </a:t>
            </a:r>
            <a:r>
              <a:rPr lang="en-US" altLang="en-US" sz="3000">
                <a:solidFill>
                  <a:srgbClr val="FF0000"/>
                </a:solidFill>
                <a:sym typeface="Symbol" panose="05050102010706020507" pitchFamily="18" charset="2"/>
              </a:rPr>
              <a:t>convex function</a:t>
            </a:r>
            <a:r>
              <a:rPr lang="en-US" altLang="en-US" sz="3000">
                <a:sym typeface="Symbol" panose="05050102010706020507" pitchFamily="18" charset="2"/>
              </a:rPr>
              <a:t>  risk seeker</a:t>
            </a:r>
          </a:p>
        </p:txBody>
      </p:sp>
      <p:sp>
        <p:nvSpPr>
          <p:cNvPr id="519172" name="Date Placeholder 7">
            <a:extLst>
              <a:ext uri="{FF2B5EF4-FFF2-40B4-BE49-F238E27FC236}">
                <a16:creationId xmlns:a16="http://schemas.microsoft.com/office/drawing/2014/main" id="{25003532-CB10-4BED-BFA6-071976778C76}"/>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43013" name="Slide Number Placeholder 8">
            <a:extLst>
              <a:ext uri="{FF2B5EF4-FFF2-40B4-BE49-F238E27FC236}">
                <a16:creationId xmlns:a16="http://schemas.microsoft.com/office/drawing/2014/main" id="{C9CD4376-0D53-43A2-BFE6-86E4F47793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A1A651-342C-4F56-946C-E138CC7C23D2}" type="slidenum">
              <a:rPr lang="en-US" altLang="en-US" sz="1400">
                <a:cs typeface="Arial" panose="020B0604020202020204" pitchFamily="34" charset="0"/>
              </a:rPr>
              <a:pPr>
                <a:spcBef>
                  <a:spcPct val="0"/>
                </a:spcBef>
                <a:buFontTx/>
                <a:buNone/>
              </a:pPr>
              <a:t>20</a:t>
            </a:fld>
            <a:endParaRPr lang="en-US" altLang="en-US" sz="1400">
              <a:cs typeface="Arial" panose="020B0604020202020204" pitchFamily="34" charset="0"/>
            </a:endParaRPr>
          </a:p>
        </p:txBody>
      </p:sp>
      <p:sp>
        <p:nvSpPr>
          <p:cNvPr id="519174" name="Footer Placeholder 9">
            <a:extLst>
              <a:ext uri="{FF2B5EF4-FFF2-40B4-BE49-F238E27FC236}">
                <a16:creationId xmlns:a16="http://schemas.microsoft.com/office/drawing/2014/main" id="{CC638E80-5A00-445C-A148-4CDE2F3A0D92}"/>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FC2A028-6972-435E-B221-42078B17F316}"/>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Marginal Utility Rate</a:t>
            </a:r>
            <a:endParaRPr lang="en-US" altLang="en-US" sz="4000"/>
          </a:p>
        </p:txBody>
      </p:sp>
      <p:sp>
        <p:nvSpPr>
          <p:cNvPr id="45059" name="Rectangle 3">
            <a:extLst>
              <a:ext uri="{FF2B5EF4-FFF2-40B4-BE49-F238E27FC236}">
                <a16:creationId xmlns:a16="http://schemas.microsoft.com/office/drawing/2014/main" id="{F92E9CD1-C9AD-4D30-837E-2C4F3E60E800}"/>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Char char="§"/>
            </a:pPr>
            <a:r>
              <a:rPr lang="en-US" altLang="en-US" sz="3000">
                <a:sym typeface="Symbol" panose="05050102010706020507" pitchFamily="18" charset="2"/>
              </a:rPr>
              <a:t>Marginal utility rate is increasing at a </a:t>
            </a:r>
            <a:r>
              <a:rPr lang="en-US" altLang="en-US" sz="3000">
                <a:solidFill>
                  <a:srgbClr val="FF0000"/>
                </a:solidFill>
                <a:sym typeface="Symbol" panose="05050102010706020507" pitchFamily="18" charset="2"/>
              </a:rPr>
              <a:t>decreasing</a:t>
            </a:r>
            <a:r>
              <a:rPr lang="en-US" altLang="en-US" sz="3000">
                <a:sym typeface="Symbol" panose="05050102010706020507" pitchFamily="18" charset="2"/>
              </a:rPr>
              <a:t> rate	 	</a:t>
            </a:r>
            <a:r>
              <a:rPr lang="en-US" altLang="en-US" sz="3000">
                <a:solidFill>
                  <a:srgbClr val="FF0000"/>
                </a:solidFill>
                <a:sym typeface="Symbol" panose="05050102010706020507" pitchFamily="18" charset="2"/>
              </a:rPr>
              <a:t>risk averse</a:t>
            </a:r>
          </a:p>
          <a:p>
            <a:pPr marL="533400" indent="-533400" eaLnBrk="1" hangingPunct="1">
              <a:buFont typeface="Wingdings" panose="05000000000000000000" pitchFamily="2" charset="2"/>
              <a:buChar char="§"/>
            </a:pPr>
            <a:r>
              <a:rPr lang="en-US" altLang="en-US" sz="3000">
                <a:sym typeface="Symbol" panose="05050102010706020507" pitchFamily="18" charset="2"/>
              </a:rPr>
              <a:t>Marginal utility rate is increasing at a </a:t>
            </a:r>
            <a:r>
              <a:rPr lang="en-US" altLang="en-US" sz="3000">
                <a:solidFill>
                  <a:srgbClr val="FF0000"/>
                </a:solidFill>
                <a:sym typeface="Symbol" panose="05050102010706020507" pitchFamily="18" charset="2"/>
              </a:rPr>
              <a:t>constant</a:t>
            </a:r>
            <a:r>
              <a:rPr lang="en-US" altLang="en-US" sz="3000">
                <a:sym typeface="Symbol" panose="05050102010706020507" pitchFamily="18" charset="2"/>
              </a:rPr>
              <a:t> rate 		</a:t>
            </a:r>
            <a:r>
              <a:rPr lang="en-US" altLang="en-US" sz="3000">
                <a:solidFill>
                  <a:srgbClr val="FF0000"/>
                </a:solidFill>
                <a:sym typeface="Symbol" panose="05050102010706020507" pitchFamily="18" charset="2"/>
              </a:rPr>
              <a:t>risk neutral</a:t>
            </a:r>
          </a:p>
          <a:p>
            <a:pPr marL="533400" indent="-533400" eaLnBrk="1" hangingPunct="1">
              <a:buFont typeface="Wingdings" panose="05000000000000000000" pitchFamily="2" charset="2"/>
              <a:buChar char="§"/>
            </a:pPr>
            <a:r>
              <a:rPr lang="en-US" altLang="en-US" sz="3000">
                <a:sym typeface="Symbol" panose="05050102010706020507" pitchFamily="18" charset="2"/>
              </a:rPr>
              <a:t>Marginal utility rate is increasing at a </a:t>
            </a:r>
            <a:r>
              <a:rPr lang="en-US" altLang="en-US" sz="3000">
                <a:solidFill>
                  <a:srgbClr val="FF0000"/>
                </a:solidFill>
                <a:sym typeface="Symbol" panose="05050102010706020507" pitchFamily="18" charset="2"/>
              </a:rPr>
              <a:t>increasing rate</a:t>
            </a:r>
            <a:r>
              <a:rPr lang="en-US" altLang="en-US" sz="3000">
                <a:sym typeface="Symbol" panose="05050102010706020507" pitchFamily="18" charset="2"/>
              </a:rPr>
              <a:t>		</a:t>
            </a:r>
            <a:r>
              <a:rPr lang="en-US" altLang="en-US" sz="3000">
                <a:solidFill>
                  <a:srgbClr val="FF0000"/>
                </a:solidFill>
                <a:sym typeface="Symbol" panose="05050102010706020507" pitchFamily="18" charset="2"/>
              </a:rPr>
              <a:t>risk seeker</a:t>
            </a:r>
          </a:p>
        </p:txBody>
      </p:sp>
      <p:sp>
        <p:nvSpPr>
          <p:cNvPr id="521220" name="Date Placeholder 7">
            <a:extLst>
              <a:ext uri="{FF2B5EF4-FFF2-40B4-BE49-F238E27FC236}">
                <a16:creationId xmlns:a16="http://schemas.microsoft.com/office/drawing/2014/main" id="{EBD2DA8A-9246-4C7D-AFFA-CA34639A7487}"/>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45061" name="Slide Number Placeholder 8">
            <a:extLst>
              <a:ext uri="{FF2B5EF4-FFF2-40B4-BE49-F238E27FC236}">
                <a16:creationId xmlns:a16="http://schemas.microsoft.com/office/drawing/2014/main" id="{B18BDA1F-5774-4EDB-B274-56C76893E7E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EA9488-9AAA-4846-B0BF-6192785F2025}" type="slidenum">
              <a:rPr lang="en-US" altLang="en-US" sz="1400">
                <a:cs typeface="Arial" panose="020B0604020202020204" pitchFamily="34" charset="0"/>
              </a:rPr>
              <a:pPr>
                <a:spcBef>
                  <a:spcPct val="0"/>
                </a:spcBef>
                <a:buFontTx/>
                <a:buNone/>
              </a:pPr>
              <a:t>21</a:t>
            </a:fld>
            <a:endParaRPr lang="en-US" altLang="en-US" sz="1400">
              <a:cs typeface="Arial" panose="020B0604020202020204" pitchFamily="34" charset="0"/>
            </a:endParaRPr>
          </a:p>
        </p:txBody>
      </p:sp>
      <p:sp>
        <p:nvSpPr>
          <p:cNvPr id="521222" name="Footer Placeholder 9">
            <a:extLst>
              <a:ext uri="{FF2B5EF4-FFF2-40B4-BE49-F238E27FC236}">
                <a16:creationId xmlns:a16="http://schemas.microsoft.com/office/drawing/2014/main" id="{DBFE9615-26C9-49B2-90C3-6AA3593121A2}"/>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CFADC59-26AD-4A5F-AF52-8C83515758A4}"/>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Marginal Utility Function (contd..) With Graphs</a:t>
            </a:r>
            <a:endParaRPr lang="en-US" altLang="en-US" sz="4000"/>
          </a:p>
        </p:txBody>
      </p:sp>
      <p:sp>
        <p:nvSpPr>
          <p:cNvPr id="47107" name="Rectangle 3">
            <a:extLst>
              <a:ext uri="{FF2B5EF4-FFF2-40B4-BE49-F238E27FC236}">
                <a16:creationId xmlns:a16="http://schemas.microsoft.com/office/drawing/2014/main" id="{6D1B9755-12E4-4D81-B53A-629F3FC66ACD}"/>
              </a:ext>
            </a:extLst>
          </p:cNvPr>
          <p:cNvSpPr>
            <a:spLocks noGrp="1" noChangeArrowheads="1"/>
          </p:cNvSpPr>
          <p:nvPr>
            <p:ph type="body" sz="half" idx="1"/>
          </p:nvPr>
        </p:nvSpPr>
        <p:spPr>
          <a:xfrm>
            <a:off x="457200" y="1600200"/>
            <a:ext cx="7848600" cy="4525963"/>
          </a:xfrm>
          <a:ln>
            <a:solidFill>
              <a:srgbClr val="00B050"/>
            </a:solidFill>
            <a:miter lim="800000"/>
            <a:headEnd/>
            <a:tailEnd/>
          </a:ln>
        </p:spPr>
        <p:txBody>
          <a:bodyPr/>
          <a:lstStyle/>
          <a:p>
            <a:pPr algn="ctr" eaLnBrk="1" hangingPunct="1">
              <a:buFontTx/>
              <a:buNone/>
            </a:pPr>
            <a:r>
              <a:rPr lang="en-US" altLang="en-US" sz="2000">
                <a:sym typeface="Symbol" panose="05050102010706020507" pitchFamily="18" charset="2"/>
              </a:rPr>
              <a:t>Risk avoider</a:t>
            </a:r>
          </a:p>
        </p:txBody>
      </p:sp>
      <p:graphicFrame>
        <p:nvGraphicFramePr>
          <p:cNvPr id="47108" name="Object 4">
            <a:extLst>
              <a:ext uri="{FF2B5EF4-FFF2-40B4-BE49-F238E27FC236}">
                <a16:creationId xmlns:a16="http://schemas.microsoft.com/office/drawing/2014/main" id="{543A4A05-61DD-48EB-B15B-5D0A4855904D}"/>
              </a:ext>
            </a:extLst>
          </p:cNvPr>
          <p:cNvGraphicFramePr>
            <a:graphicFrameLocks noChangeAspect="1"/>
          </p:cNvGraphicFramePr>
          <p:nvPr>
            <p:ph sz="quarter" idx="2"/>
          </p:nvPr>
        </p:nvGraphicFramePr>
        <p:xfrm>
          <a:off x="6248400" y="5638800"/>
          <a:ext cx="265113" cy="265113"/>
        </p:xfrm>
        <a:graphic>
          <a:graphicData uri="http://schemas.openxmlformats.org/presentationml/2006/ole">
            <mc:AlternateContent xmlns:mc="http://schemas.openxmlformats.org/markup-compatibility/2006">
              <mc:Choice xmlns:v="urn:schemas-microsoft-com:vml" Requires="v">
                <p:oleObj spid="_x0000_s47126" name="Equation" r:id="rId4" imgW="177492" imgH="177492" progId="Equation.3">
                  <p:embed/>
                </p:oleObj>
              </mc:Choice>
              <mc:Fallback>
                <p:oleObj name="Equation" r:id="rId4" imgW="177492" imgH="17749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5638800"/>
                        <a:ext cx="265113" cy="26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109" name="Line 5">
            <a:extLst>
              <a:ext uri="{FF2B5EF4-FFF2-40B4-BE49-F238E27FC236}">
                <a16:creationId xmlns:a16="http://schemas.microsoft.com/office/drawing/2014/main" id="{DA1C10AD-D047-4281-87E8-AB43CD793B6B}"/>
              </a:ext>
            </a:extLst>
          </p:cNvPr>
          <p:cNvSpPr>
            <a:spLocks noChangeShapeType="1"/>
          </p:cNvSpPr>
          <p:nvPr/>
        </p:nvSpPr>
        <p:spPr bwMode="auto">
          <a:xfrm flipV="1">
            <a:off x="1981200" y="2438400"/>
            <a:ext cx="0" cy="29718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10" name="Line 6">
            <a:extLst>
              <a:ext uri="{FF2B5EF4-FFF2-40B4-BE49-F238E27FC236}">
                <a16:creationId xmlns:a16="http://schemas.microsoft.com/office/drawing/2014/main" id="{FCD657ED-92F4-4E43-8A38-120754812CD7}"/>
              </a:ext>
            </a:extLst>
          </p:cNvPr>
          <p:cNvSpPr>
            <a:spLocks noChangeShapeType="1"/>
          </p:cNvSpPr>
          <p:nvPr/>
        </p:nvSpPr>
        <p:spPr bwMode="auto">
          <a:xfrm flipV="1">
            <a:off x="1981200" y="5410200"/>
            <a:ext cx="5867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47111" name="Object 7">
            <a:extLst>
              <a:ext uri="{FF2B5EF4-FFF2-40B4-BE49-F238E27FC236}">
                <a16:creationId xmlns:a16="http://schemas.microsoft.com/office/drawing/2014/main" id="{E9512BB2-9257-462D-B72A-9074EDF70826}"/>
              </a:ext>
            </a:extLst>
          </p:cNvPr>
          <p:cNvGraphicFramePr>
            <a:graphicFrameLocks noChangeAspect="1"/>
          </p:cNvGraphicFramePr>
          <p:nvPr>
            <p:ph sz="quarter" idx="3"/>
          </p:nvPr>
        </p:nvGraphicFramePr>
        <p:xfrm>
          <a:off x="1066800" y="4038600"/>
          <a:ext cx="609600" cy="366713"/>
        </p:xfrm>
        <a:graphic>
          <a:graphicData uri="http://schemas.openxmlformats.org/presentationml/2006/ole">
            <mc:AlternateContent xmlns:mc="http://schemas.openxmlformats.org/markup-compatibility/2006">
              <mc:Choice xmlns:v="urn:schemas-microsoft-com:vml" Requires="v">
                <p:oleObj spid="_x0000_s47127" name="Equation" r:id="rId6" imgW="406048" imgH="203024" progId="Equation.3">
                  <p:embed/>
                </p:oleObj>
              </mc:Choice>
              <mc:Fallback>
                <p:oleObj name="Equation" r:id="rId6" imgW="406048" imgH="203024"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4038600"/>
                        <a:ext cx="609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112" name="Line 8">
            <a:extLst>
              <a:ext uri="{FF2B5EF4-FFF2-40B4-BE49-F238E27FC236}">
                <a16:creationId xmlns:a16="http://schemas.microsoft.com/office/drawing/2014/main" id="{50F05F45-975E-418C-9D1C-745CC981AACD}"/>
              </a:ext>
            </a:extLst>
          </p:cNvPr>
          <p:cNvSpPr>
            <a:spLocks noChangeShapeType="1"/>
          </p:cNvSpPr>
          <p:nvPr/>
        </p:nvSpPr>
        <p:spPr bwMode="auto">
          <a:xfrm flipV="1">
            <a:off x="1371600" y="2971800"/>
            <a:ext cx="0" cy="9144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13" name="Line 9">
            <a:extLst>
              <a:ext uri="{FF2B5EF4-FFF2-40B4-BE49-F238E27FC236}">
                <a16:creationId xmlns:a16="http://schemas.microsoft.com/office/drawing/2014/main" id="{C25747D2-9575-4EAA-B387-05F27CC9B19B}"/>
              </a:ext>
            </a:extLst>
          </p:cNvPr>
          <p:cNvSpPr>
            <a:spLocks noChangeShapeType="1"/>
          </p:cNvSpPr>
          <p:nvPr/>
        </p:nvSpPr>
        <p:spPr bwMode="auto">
          <a:xfrm flipV="1">
            <a:off x="6705600" y="5638800"/>
            <a:ext cx="914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14" name="Freeform 10">
            <a:extLst>
              <a:ext uri="{FF2B5EF4-FFF2-40B4-BE49-F238E27FC236}">
                <a16:creationId xmlns:a16="http://schemas.microsoft.com/office/drawing/2014/main" id="{AD8C9080-B942-48B7-AFA4-8A217E7FAF44}"/>
              </a:ext>
            </a:extLst>
          </p:cNvPr>
          <p:cNvSpPr>
            <a:spLocks/>
          </p:cNvSpPr>
          <p:nvPr/>
        </p:nvSpPr>
        <p:spPr bwMode="auto">
          <a:xfrm>
            <a:off x="1981200" y="2525713"/>
            <a:ext cx="3200400" cy="2057400"/>
          </a:xfrm>
          <a:custGeom>
            <a:avLst/>
            <a:gdLst>
              <a:gd name="T0" fmla="*/ 0 w 2016"/>
              <a:gd name="T1" fmla="*/ 2147483646 h 1296"/>
              <a:gd name="T2" fmla="*/ 2147483646 w 2016"/>
              <a:gd name="T3" fmla="*/ 2147483646 h 1296"/>
              <a:gd name="T4" fmla="*/ 2147483646 w 2016"/>
              <a:gd name="T5" fmla="*/ 2147483646 h 1296"/>
              <a:gd name="T6" fmla="*/ 2147483646 w 2016"/>
              <a:gd name="T7" fmla="*/ 0 h 1296"/>
              <a:gd name="T8" fmla="*/ 0 60000 65536"/>
              <a:gd name="T9" fmla="*/ 0 60000 65536"/>
              <a:gd name="T10" fmla="*/ 0 60000 65536"/>
              <a:gd name="T11" fmla="*/ 0 60000 65536"/>
              <a:gd name="T12" fmla="*/ 0 w 2016"/>
              <a:gd name="T13" fmla="*/ 0 h 1296"/>
              <a:gd name="T14" fmla="*/ 2016 w 2016"/>
              <a:gd name="T15" fmla="*/ 1296 h 1296"/>
            </a:gdLst>
            <a:ahLst/>
            <a:cxnLst>
              <a:cxn ang="T8">
                <a:pos x="T0" y="T1"/>
              </a:cxn>
              <a:cxn ang="T9">
                <a:pos x="T2" y="T3"/>
              </a:cxn>
              <a:cxn ang="T10">
                <a:pos x="T4" y="T5"/>
              </a:cxn>
              <a:cxn ang="T11">
                <a:pos x="T6" y="T7"/>
              </a:cxn>
            </a:cxnLst>
            <a:rect l="T12" t="T13" r="T14" b="T15"/>
            <a:pathLst>
              <a:path w="2016" h="1296">
                <a:moveTo>
                  <a:pt x="0" y="1296"/>
                </a:moveTo>
                <a:cubicBezTo>
                  <a:pt x="200" y="1008"/>
                  <a:pt x="400" y="720"/>
                  <a:pt x="624" y="528"/>
                </a:cubicBezTo>
                <a:cubicBezTo>
                  <a:pt x="848" y="336"/>
                  <a:pt x="1112" y="232"/>
                  <a:pt x="1344" y="144"/>
                </a:cubicBezTo>
                <a:cubicBezTo>
                  <a:pt x="1576" y="56"/>
                  <a:pt x="1796" y="28"/>
                  <a:pt x="2016" y="0"/>
                </a:cubicBezTo>
              </a:path>
            </a:pathLst>
          </a:custGeom>
          <a:noFill/>
          <a:ln w="254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15" name="Line 11">
            <a:extLst>
              <a:ext uri="{FF2B5EF4-FFF2-40B4-BE49-F238E27FC236}">
                <a16:creationId xmlns:a16="http://schemas.microsoft.com/office/drawing/2014/main" id="{2AAA13BA-AE4E-4F11-BA89-48062F3644FD}"/>
              </a:ext>
            </a:extLst>
          </p:cNvPr>
          <p:cNvSpPr>
            <a:spLocks noChangeShapeType="1"/>
          </p:cNvSpPr>
          <p:nvPr/>
        </p:nvSpPr>
        <p:spPr bwMode="auto">
          <a:xfrm flipV="1">
            <a:off x="2590800" y="2438400"/>
            <a:ext cx="0" cy="2971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6" name="Line 12">
            <a:extLst>
              <a:ext uri="{FF2B5EF4-FFF2-40B4-BE49-F238E27FC236}">
                <a16:creationId xmlns:a16="http://schemas.microsoft.com/office/drawing/2014/main" id="{BF70D330-B753-45FB-95D9-92A1BDCB27FB}"/>
              </a:ext>
            </a:extLst>
          </p:cNvPr>
          <p:cNvSpPr>
            <a:spLocks noChangeShapeType="1"/>
          </p:cNvSpPr>
          <p:nvPr/>
        </p:nvSpPr>
        <p:spPr bwMode="auto">
          <a:xfrm flipV="1">
            <a:off x="3657600" y="2438400"/>
            <a:ext cx="0" cy="2971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7" name="Line 13">
            <a:extLst>
              <a:ext uri="{FF2B5EF4-FFF2-40B4-BE49-F238E27FC236}">
                <a16:creationId xmlns:a16="http://schemas.microsoft.com/office/drawing/2014/main" id="{D889E6D5-F6AD-4BAD-836C-B55E736A79B8}"/>
              </a:ext>
            </a:extLst>
          </p:cNvPr>
          <p:cNvSpPr>
            <a:spLocks noChangeShapeType="1"/>
          </p:cNvSpPr>
          <p:nvPr/>
        </p:nvSpPr>
        <p:spPr bwMode="auto">
          <a:xfrm flipV="1">
            <a:off x="4800600" y="2438400"/>
            <a:ext cx="0" cy="2971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8" name="Line 14">
            <a:extLst>
              <a:ext uri="{FF2B5EF4-FFF2-40B4-BE49-F238E27FC236}">
                <a16:creationId xmlns:a16="http://schemas.microsoft.com/office/drawing/2014/main" id="{27E6D667-BFBF-402D-8D03-EABFE08B3813}"/>
              </a:ext>
            </a:extLst>
          </p:cNvPr>
          <p:cNvSpPr>
            <a:spLocks noChangeShapeType="1"/>
          </p:cNvSpPr>
          <p:nvPr/>
        </p:nvSpPr>
        <p:spPr bwMode="auto">
          <a:xfrm flipV="1">
            <a:off x="2133600" y="2514600"/>
            <a:ext cx="1752600" cy="16002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9" name="Line 15">
            <a:extLst>
              <a:ext uri="{FF2B5EF4-FFF2-40B4-BE49-F238E27FC236}">
                <a16:creationId xmlns:a16="http://schemas.microsoft.com/office/drawing/2014/main" id="{B707912F-1AFB-4DE5-BA15-662C8DE8471E}"/>
              </a:ext>
            </a:extLst>
          </p:cNvPr>
          <p:cNvSpPr>
            <a:spLocks noChangeShapeType="1"/>
          </p:cNvSpPr>
          <p:nvPr/>
        </p:nvSpPr>
        <p:spPr bwMode="auto">
          <a:xfrm flipV="1">
            <a:off x="3124200" y="2133600"/>
            <a:ext cx="2667000" cy="914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47120" name="Object 16">
            <a:extLst>
              <a:ext uri="{FF2B5EF4-FFF2-40B4-BE49-F238E27FC236}">
                <a16:creationId xmlns:a16="http://schemas.microsoft.com/office/drawing/2014/main" id="{1C26DBD6-2266-4EC2-9ADC-C189AB2939B6}"/>
              </a:ext>
            </a:extLst>
          </p:cNvPr>
          <p:cNvGraphicFramePr>
            <a:graphicFrameLocks noChangeAspect="1"/>
          </p:cNvGraphicFramePr>
          <p:nvPr/>
        </p:nvGraphicFramePr>
        <p:xfrm>
          <a:off x="2419350" y="5459413"/>
          <a:ext cx="303213" cy="320675"/>
        </p:xfrm>
        <a:graphic>
          <a:graphicData uri="http://schemas.openxmlformats.org/presentationml/2006/ole">
            <mc:AlternateContent xmlns:mc="http://schemas.openxmlformats.org/markup-compatibility/2006">
              <mc:Choice xmlns:v="urn:schemas-microsoft-com:vml" Requires="v">
                <p:oleObj spid="_x0000_s47128" name="Equation" r:id="rId8" imgW="203024" imgH="215713" progId="Equation.3">
                  <p:embed/>
                </p:oleObj>
              </mc:Choice>
              <mc:Fallback>
                <p:oleObj name="Equation" r:id="rId8" imgW="203024" imgH="215713" progId="Equation.3">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19350" y="5459413"/>
                        <a:ext cx="3032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21" name="Object 17">
            <a:extLst>
              <a:ext uri="{FF2B5EF4-FFF2-40B4-BE49-F238E27FC236}">
                <a16:creationId xmlns:a16="http://schemas.microsoft.com/office/drawing/2014/main" id="{6459B385-D1BF-42E3-9126-2971CC0B6A19}"/>
              </a:ext>
            </a:extLst>
          </p:cNvPr>
          <p:cNvGraphicFramePr>
            <a:graphicFrameLocks noChangeAspect="1"/>
          </p:cNvGraphicFramePr>
          <p:nvPr/>
        </p:nvGraphicFramePr>
        <p:xfrm>
          <a:off x="3363913" y="5486400"/>
          <a:ext cx="587375" cy="320675"/>
        </p:xfrm>
        <a:graphic>
          <a:graphicData uri="http://schemas.openxmlformats.org/presentationml/2006/ole">
            <mc:AlternateContent xmlns:mc="http://schemas.openxmlformats.org/markup-compatibility/2006">
              <mc:Choice xmlns:v="urn:schemas-microsoft-com:vml" Requires="v">
                <p:oleObj spid="_x0000_s47129" name="Equation" r:id="rId10" imgW="393359" imgH="215713" progId="Equation.3">
                  <p:embed/>
                </p:oleObj>
              </mc:Choice>
              <mc:Fallback>
                <p:oleObj name="Equation" r:id="rId10" imgW="393359" imgH="215713" progId="Equation.3">
                  <p:embed/>
                  <p:pic>
                    <p:nvPicPr>
                      <p:cNvPr id="0" name="Object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63913" y="5486400"/>
                        <a:ext cx="5873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22" name="Object 18">
            <a:extLst>
              <a:ext uri="{FF2B5EF4-FFF2-40B4-BE49-F238E27FC236}">
                <a16:creationId xmlns:a16="http://schemas.microsoft.com/office/drawing/2014/main" id="{F603FBC9-6296-45FC-BD1D-8C04E8A38353}"/>
              </a:ext>
            </a:extLst>
          </p:cNvPr>
          <p:cNvGraphicFramePr>
            <a:graphicFrameLocks noChangeAspect="1"/>
          </p:cNvGraphicFramePr>
          <p:nvPr/>
        </p:nvGraphicFramePr>
        <p:xfrm>
          <a:off x="4476750" y="5486400"/>
          <a:ext cx="625475" cy="320675"/>
        </p:xfrm>
        <a:graphic>
          <a:graphicData uri="http://schemas.openxmlformats.org/presentationml/2006/ole">
            <mc:AlternateContent xmlns:mc="http://schemas.openxmlformats.org/markup-compatibility/2006">
              <mc:Choice xmlns:v="urn:schemas-microsoft-com:vml" Requires="v">
                <p:oleObj spid="_x0000_s47130" name="Equation" r:id="rId12" imgW="418918" imgH="215806" progId="Equation.3">
                  <p:embed/>
                </p:oleObj>
              </mc:Choice>
              <mc:Fallback>
                <p:oleObj name="Equation" r:id="rId12" imgW="418918" imgH="215806" progId="Equation.3">
                  <p:embed/>
                  <p:pic>
                    <p:nvPicPr>
                      <p:cNvPr id="0" name="Object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76750" y="5486400"/>
                        <a:ext cx="6254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3283" name="Date Placeholder 22">
            <a:extLst>
              <a:ext uri="{FF2B5EF4-FFF2-40B4-BE49-F238E27FC236}">
                <a16:creationId xmlns:a16="http://schemas.microsoft.com/office/drawing/2014/main" id="{888FC4F0-AFD4-48E2-920F-E2147378CC6D}"/>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47124" name="Slide Number Placeholder 23">
            <a:extLst>
              <a:ext uri="{FF2B5EF4-FFF2-40B4-BE49-F238E27FC236}">
                <a16:creationId xmlns:a16="http://schemas.microsoft.com/office/drawing/2014/main" id="{2C304C76-416B-4DD2-AC61-64AD0ADFA09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B21606D-DA94-4A45-B1FE-4BC2CF7FE617}" type="slidenum">
              <a:rPr lang="en-US" altLang="en-US" sz="1400">
                <a:cs typeface="Arial" panose="020B0604020202020204" pitchFamily="34" charset="0"/>
              </a:rPr>
              <a:pPr>
                <a:spcBef>
                  <a:spcPct val="0"/>
                </a:spcBef>
                <a:buFontTx/>
                <a:buNone/>
              </a:pPr>
              <a:t>22</a:t>
            </a:fld>
            <a:endParaRPr lang="en-US" altLang="en-US" sz="1400">
              <a:cs typeface="Arial" panose="020B0604020202020204" pitchFamily="34" charset="0"/>
            </a:endParaRPr>
          </a:p>
        </p:txBody>
      </p:sp>
      <p:sp>
        <p:nvSpPr>
          <p:cNvPr id="523285" name="Footer Placeholder 24">
            <a:extLst>
              <a:ext uri="{FF2B5EF4-FFF2-40B4-BE49-F238E27FC236}">
                <a16:creationId xmlns:a16="http://schemas.microsoft.com/office/drawing/2014/main" id="{1F4431B5-25F5-4874-9009-ABCF8DE43A9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9E73F2A-CDD7-4D56-A00E-4A60F02D494B}"/>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Marginal Utility Function (contd..) With Graphs</a:t>
            </a:r>
            <a:endParaRPr lang="en-US" altLang="en-US" sz="4000"/>
          </a:p>
        </p:txBody>
      </p:sp>
      <p:sp>
        <p:nvSpPr>
          <p:cNvPr id="49155" name="Rectangle 3">
            <a:extLst>
              <a:ext uri="{FF2B5EF4-FFF2-40B4-BE49-F238E27FC236}">
                <a16:creationId xmlns:a16="http://schemas.microsoft.com/office/drawing/2014/main" id="{0D8B3654-584C-4D53-A4FB-C24E419D8B87}"/>
              </a:ext>
            </a:extLst>
          </p:cNvPr>
          <p:cNvSpPr>
            <a:spLocks noGrp="1" noChangeArrowheads="1"/>
          </p:cNvSpPr>
          <p:nvPr>
            <p:ph type="body" sz="half" idx="1"/>
          </p:nvPr>
        </p:nvSpPr>
        <p:spPr>
          <a:xfrm>
            <a:off x="457200" y="1600200"/>
            <a:ext cx="7848600" cy="4525963"/>
          </a:xfrm>
        </p:spPr>
        <p:txBody>
          <a:bodyPr/>
          <a:lstStyle/>
          <a:p>
            <a:pPr algn="ctr" eaLnBrk="1" hangingPunct="1">
              <a:buFontTx/>
              <a:buNone/>
            </a:pPr>
            <a:r>
              <a:rPr lang="en-US" altLang="en-US" sz="2000">
                <a:sym typeface="Symbol" panose="05050102010706020507" pitchFamily="18" charset="2"/>
              </a:rPr>
              <a:t>Risk neutral</a:t>
            </a:r>
          </a:p>
        </p:txBody>
      </p:sp>
      <p:graphicFrame>
        <p:nvGraphicFramePr>
          <p:cNvPr id="49156" name="Object 4">
            <a:extLst>
              <a:ext uri="{FF2B5EF4-FFF2-40B4-BE49-F238E27FC236}">
                <a16:creationId xmlns:a16="http://schemas.microsoft.com/office/drawing/2014/main" id="{4F2AD25F-292D-4DE2-A6D3-41B9C736D189}"/>
              </a:ext>
            </a:extLst>
          </p:cNvPr>
          <p:cNvGraphicFramePr>
            <a:graphicFrameLocks noChangeAspect="1"/>
          </p:cNvGraphicFramePr>
          <p:nvPr>
            <p:ph sz="quarter" idx="2"/>
          </p:nvPr>
        </p:nvGraphicFramePr>
        <p:xfrm>
          <a:off x="6248400" y="5562600"/>
          <a:ext cx="265113" cy="265113"/>
        </p:xfrm>
        <a:graphic>
          <a:graphicData uri="http://schemas.openxmlformats.org/presentationml/2006/ole">
            <mc:AlternateContent xmlns:mc="http://schemas.openxmlformats.org/markup-compatibility/2006">
              <mc:Choice xmlns:v="urn:schemas-microsoft-com:vml" Requires="v">
                <p:oleObj spid="_x0000_s49172" name="Equation" r:id="rId4" imgW="177492" imgH="177492" progId="Equation.3">
                  <p:embed/>
                </p:oleObj>
              </mc:Choice>
              <mc:Fallback>
                <p:oleObj name="Equation" r:id="rId4" imgW="177492" imgH="17749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5562600"/>
                        <a:ext cx="265113" cy="26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57" name="Line 5">
            <a:extLst>
              <a:ext uri="{FF2B5EF4-FFF2-40B4-BE49-F238E27FC236}">
                <a16:creationId xmlns:a16="http://schemas.microsoft.com/office/drawing/2014/main" id="{E805E737-1F8C-4FE2-B503-3CF08C815677}"/>
              </a:ext>
            </a:extLst>
          </p:cNvPr>
          <p:cNvSpPr>
            <a:spLocks noChangeShapeType="1"/>
          </p:cNvSpPr>
          <p:nvPr/>
        </p:nvSpPr>
        <p:spPr bwMode="auto">
          <a:xfrm flipV="1">
            <a:off x="1981200" y="2438400"/>
            <a:ext cx="0" cy="29718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58" name="Line 6">
            <a:extLst>
              <a:ext uri="{FF2B5EF4-FFF2-40B4-BE49-F238E27FC236}">
                <a16:creationId xmlns:a16="http://schemas.microsoft.com/office/drawing/2014/main" id="{94D84B25-8E28-41A0-9C0D-AB0B0FE2959B}"/>
              </a:ext>
            </a:extLst>
          </p:cNvPr>
          <p:cNvSpPr>
            <a:spLocks noChangeShapeType="1"/>
          </p:cNvSpPr>
          <p:nvPr/>
        </p:nvSpPr>
        <p:spPr bwMode="auto">
          <a:xfrm flipV="1">
            <a:off x="1981200" y="5410200"/>
            <a:ext cx="5867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49159" name="Object 7">
            <a:extLst>
              <a:ext uri="{FF2B5EF4-FFF2-40B4-BE49-F238E27FC236}">
                <a16:creationId xmlns:a16="http://schemas.microsoft.com/office/drawing/2014/main" id="{5E011505-04CF-4B0B-8EBB-5EFC9AC6ABBF}"/>
              </a:ext>
            </a:extLst>
          </p:cNvPr>
          <p:cNvGraphicFramePr>
            <a:graphicFrameLocks noChangeAspect="1"/>
          </p:cNvGraphicFramePr>
          <p:nvPr>
            <p:ph sz="quarter" idx="3"/>
          </p:nvPr>
        </p:nvGraphicFramePr>
        <p:xfrm>
          <a:off x="1066800" y="4038600"/>
          <a:ext cx="609600" cy="366713"/>
        </p:xfrm>
        <a:graphic>
          <a:graphicData uri="http://schemas.openxmlformats.org/presentationml/2006/ole">
            <mc:AlternateContent xmlns:mc="http://schemas.openxmlformats.org/markup-compatibility/2006">
              <mc:Choice xmlns:v="urn:schemas-microsoft-com:vml" Requires="v">
                <p:oleObj spid="_x0000_s49173" name="Equation" r:id="rId6" imgW="406048" imgH="203024" progId="Equation.3">
                  <p:embed/>
                </p:oleObj>
              </mc:Choice>
              <mc:Fallback>
                <p:oleObj name="Equation" r:id="rId6" imgW="406048" imgH="203024"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4038600"/>
                        <a:ext cx="609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60" name="Line 8">
            <a:extLst>
              <a:ext uri="{FF2B5EF4-FFF2-40B4-BE49-F238E27FC236}">
                <a16:creationId xmlns:a16="http://schemas.microsoft.com/office/drawing/2014/main" id="{87F9E22A-FC2A-4791-9526-9B6CFD9627A2}"/>
              </a:ext>
            </a:extLst>
          </p:cNvPr>
          <p:cNvSpPr>
            <a:spLocks noChangeShapeType="1"/>
          </p:cNvSpPr>
          <p:nvPr/>
        </p:nvSpPr>
        <p:spPr bwMode="auto">
          <a:xfrm flipV="1">
            <a:off x="1371600" y="2971800"/>
            <a:ext cx="0" cy="9144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61" name="Line 9">
            <a:extLst>
              <a:ext uri="{FF2B5EF4-FFF2-40B4-BE49-F238E27FC236}">
                <a16:creationId xmlns:a16="http://schemas.microsoft.com/office/drawing/2014/main" id="{581C1B72-7C2A-4E80-A164-42BCC2A3C7DE}"/>
              </a:ext>
            </a:extLst>
          </p:cNvPr>
          <p:cNvSpPr>
            <a:spLocks noChangeShapeType="1"/>
          </p:cNvSpPr>
          <p:nvPr/>
        </p:nvSpPr>
        <p:spPr bwMode="auto">
          <a:xfrm flipV="1">
            <a:off x="6781800" y="5638800"/>
            <a:ext cx="914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62" name="Line 10">
            <a:extLst>
              <a:ext uri="{FF2B5EF4-FFF2-40B4-BE49-F238E27FC236}">
                <a16:creationId xmlns:a16="http://schemas.microsoft.com/office/drawing/2014/main" id="{FDDDED61-FEFA-48AA-8373-9F47F1B3025F}"/>
              </a:ext>
            </a:extLst>
          </p:cNvPr>
          <p:cNvSpPr>
            <a:spLocks noChangeShapeType="1"/>
          </p:cNvSpPr>
          <p:nvPr/>
        </p:nvSpPr>
        <p:spPr bwMode="auto">
          <a:xfrm flipV="1">
            <a:off x="1981200" y="2438400"/>
            <a:ext cx="2971800" cy="2133600"/>
          </a:xfrm>
          <a:prstGeom prst="line">
            <a:avLst/>
          </a:prstGeom>
          <a:noFill/>
          <a:ln w="25400">
            <a:solidFill>
              <a:srgbClr val="0066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3" name="Line 11">
            <a:extLst>
              <a:ext uri="{FF2B5EF4-FFF2-40B4-BE49-F238E27FC236}">
                <a16:creationId xmlns:a16="http://schemas.microsoft.com/office/drawing/2014/main" id="{CAC21966-C812-4206-AA12-FDFD93708D7C}"/>
              </a:ext>
            </a:extLst>
          </p:cNvPr>
          <p:cNvSpPr>
            <a:spLocks noChangeShapeType="1"/>
          </p:cNvSpPr>
          <p:nvPr/>
        </p:nvSpPr>
        <p:spPr bwMode="auto">
          <a:xfrm flipV="1">
            <a:off x="2667000" y="2362200"/>
            <a:ext cx="0" cy="30480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9164" name="Line 12">
            <a:extLst>
              <a:ext uri="{FF2B5EF4-FFF2-40B4-BE49-F238E27FC236}">
                <a16:creationId xmlns:a16="http://schemas.microsoft.com/office/drawing/2014/main" id="{9648ABE3-479A-4ECF-BAD5-562332BAA6A0}"/>
              </a:ext>
            </a:extLst>
          </p:cNvPr>
          <p:cNvSpPr>
            <a:spLocks noChangeShapeType="1"/>
          </p:cNvSpPr>
          <p:nvPr/>
        </p:nvSpPr>
        <p:spPr bwMode="auto">
          <a:xfrm flipV="1">
            <a:off x="3657600" y="2362200"/>
            <a:ext cx="0" cy="30480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9165" name="Line 13">
            <a:extLst>
              <a:ext uri="{FF2B5EF4-FFF2-40B4-BE49-F238E27FC236}">
                <a16:creationId xmlns:a16="http://schemas.microsoft.com/office/drawing/2014/main" id="{69E26ACE-C9E7-4C9A-AEFA-174E10489F83}"/>
              </a:ext>
            </a:extLst>
          </p:cNvPr>
          <p:cNvSpPr>
            <a:spLocks noChangeShapeType="1"/>
          </p:cNvSpPr>
          <p:nvPr/>
        </p:nvSpPr>
        <p:spPr bwMode="auto">
          <a:xfrm flipV="1">
            <a:off x="4724400" y="2362200"/>
            <a:ext cx="0" cy="30480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49166" name="Object 14">
            <a:extLst>
              <a:ext uri="{FF2B5EF4-FFF2-40B4-BE49-F238E27FC236}">
                <a16:creationId xmlns:a16="http://schemas.microsoft.com/office/drawing/2014/main" id="{A3912538-8F7F-4036-9FDB-8157E193485F}"/>
              </a:ext>
            </a:extLst>
          </p:cNvPr>
          <p:cNvGraphicFramePr>
            <a:graphicFrameLocks noChangeAspect="1"/>
          </p:cNvGraphicFramePr>
          <p:nvPr/>
        </p:nvGraphicFramePr>
        <p:xfrm>
          <a:off x="2495550" y="5459413"/>
          <a:ext cx="303213" cy="320675"/>
        </p:xfrm>
        <a:graphic>
          <a:graphicData uri="http://schemas.openxmlformats.org/presentationml/2006/ole">
            <mc:AlternateContent xmlns:mc="http://schemas.openxmlformats.org/markup-compatibility/2006">
              <mc:Choice xmlns:v="urn:schemas-microsoft-com:vml" Requires="v">
                <p:oleObj spid="_x0000_s49174" name="Equation" r:id="rId8" imgW="203024" imgH="215713" progId="Equation.3">
                  <p:embed/>
                </p:oleObj>
              </mc:Choice>
              <mc:Fallback>
                <p:oleObj name="Equation" r:id="rId8" imgW="203024" imgH="215713" progId="Equation.3">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95550" y="5459413"/>
                        <a:ext cx="3032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167" name="Object 15">
            <a:extLst>
              <a:ext uri="{FF2B5EF4-FFF2-40B4-BE49-F238E27FC236}">
                <a16:creationId xmlns:a16="http://schemas.microsoft.com/office/drawing/2014/main" id="{36BDA5C8-19C7-445F-9E9E-84E59F961A3E}"/>
              </a:ext>
            </a:extLst>
          </p:cNvPr>
          <p:cNvGraphicFramePr>
            <a:graphicFrameLocks noChangeAspect="1"/>
          </p:cNvGraphicFramePr>
          <p:nvPr/>
        </p:nvGraphicFramePr>
        <p:xfrm>
          <a:off x="3363913" y="5486400"/>
          <a:ext cx="587375" cy="320675"/>
        </p:xfrm>
        <a:graphic>
          <a:graphicData uri="http://schemas.openxmlformats.org/presentationml/2006/ole">
            <mc:AlternateContent xmlns:mc="http://schemas.openxmlformats.org/markup-compatibility/2006">
              <mc:Choice xmlns:v="urn:schemas-microsoft-com:vml" Requires="v">
                <p:oleObj spid="_x0000_s49175" name="Equation" r:id="rId10" imgW="393359" imgH="215713" progId="Equation.3">
                  <p:embed/>
                </p:oleObj>
              </mc:Choice>
              <mc:Fallback>
                <p:oleObj name="Equation" r:id="rId10" imgW="393359" imgH="215713" progId="Equation.3">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63913" y="5486400"/>
                        <a:ext cx="5873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168" name="Object 16">
            <a:extLst>
              <a:ext uri="{FF2B5EF4-FFF2-40B4-BE49-F238E27FC236}">
                <a16:creationId xmlns:a16="http://schemas.microsoft.com/office/drawing/2014/main" id="{71398511-C1DF-4305-82D3-49F56D200FC2}"/>
              </a:ext>
            </a:extLst>
          </p:cNvPr>
          <p:cNvGraphicFramePr>
            <a:graphicFrameLocks noChangeAspect="1"/>
          </p:cNvGraphicFramePr>
          <p:nvPr/>
        </p:nvGraphicFramePr>
        <p:xfrm>
          <a:off x="4411663" y="5486400"/>
          <a:ext cx="625475" cy="320675"/>
        </p:xfrm>
        <a:graphic>
          <a:graphicData uri="http://schemas.openxmlformats.org/presentationml/2006/ole">
            <mc:AlternateContent xmlns:mc="http://schemas.openxmlformats.org/markup-compatibility/2006">
              <mc:Choice xmlns:v="urn:schemas-microsoft-com:vml" Requires="v">
                <p:oleObj spid="_x0000_s49176" name="Equation" r:id="rId12" imgW="418918" imgH="215806" progId="Equation.3">
                  <p:embed/>
                </p:oleObj>
              </mc:Choice>
              <mc:Fallback>
                <p:oleObj name="Equation" r:id="rId12" imgW="418918" imgH="215806"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11663" y="5486400"/>
                        <a:ext cx="6254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5329" name="Date Placeholder 20">
            <a:extLst>
              <a:ext uri="{FF2B5EF4-FFF2-40B4-BE49-F238E27FC236}">
                <a16:creationId xmlns:a16="http://schemas.microsoft.com/office/drawing/2014/main" id="{22C52096-9C20-4573-AF84-F6B0255B56DF}"/>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49170" name="Slide Number Placeholder 21">
            <a:extLst>
              <a:ext uri="{FF2B5EF4-FFF2-40B4-BE49-F238E27FC236}">
                <a16:creationId xmlns:a16="http://schemas.microsoft.com/office/drawing/2014/main" id="{70D93D36-708B-4277-AE55-669146CCE8A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F6ABEF-2E1D-43E6-AF2A-74386A1FFCC8}" type="slidenum">
              <a:rPr lang="en-US" altLang="en-US" sz="1400">
                <a:cs typeface="Arial" panose="020B0604020202020204" pitchFamily="34" charset="0"/>
              </a:rPr>
              <a:pPr>
                <a:spcBef>
                  <a:spcPct val="0"/>
                </a:spcBef>
                <a:buFontTx/>
                <a:buNone/>
              </a:pPr>
              <a:t>23</a:t>
            </a:fld>
            <a:endParaRPr lang="en-US" altLang="en-US" sz="1400">
              <a:cs typeface="Arial" panose="020B0604020202020204" pitchFamily="34" charset="0"/>
            </a:endParaRPr>
          </a:p>
        </p:txBody>
      </p:sp>
      <p:sp>
        <p:nvSpPr>
          <p:cNvPr id="525331" name="Footer Placeholder 22">
            <a:extLst>
              <a:ext uri="{FF2B5EF4-FFF2-40B4-BE49-F238E27FC236}">
                <a16:creationId xmlns:a16="http://schemas.microsoft.com/office/drawing/2014/main" id="{29B0FC0F-90BC-40D4-802A-CDD25DA26576}"/>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EEF3573-03FC-4248-B74C-E7F1BB212C61}"/>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Marginal Utility Function (contd..) With Graphs</a:t>
            </a:r>
            <a:endParaRPr lang="en-US" altLang="en-US" sz="4000"/>
          </a:p>
        </p:txBody>
      </p:sp>
      <p:sp>
        <p:nvSpPr>
          <p:cNvPr id="51203" name="Rectangle 3">
            <a:extLst>
              <a:ext uri="{FF2B5EF4-FFF2-40B4-BE49-F238E27FC236}">
                <a16:creationId xmlns:a16="http://schemas.microsoft.com/office/drawing/2014/main" id="{BB4E2872-980D-41AA-8B12-E3D1B900351F}"/>
              </a:ext>
            </a:extLst>
          </p:cNvPr>
          <p:cNvSpPr>
            <a:spLocks noGrp="1" noChangeArrowheads="1"/>
          </p:cNvSpPr>
          <p:nvPr>
            <p:ph type="body" sz="half" idx="1"/>
          </p:nvPr>
        </p:nvSpPr>
        <p:spPr>
          <a:xfrm>
            <a:off x="457200" y="1600200"/>
            <a:ext cx="7848600" cy="4525963"/>
          </a:xfrm>
        </p:spPr>
        <p:txBody>
          <a:bodyPr/>
          <a:lstStyle/>
          <a:p>
            <a:pPr algn="ctr" eaLnBrk="1" hangingPunct="1">
              <a:buFontTx/>
              <a:buNone/>
            </a:pPr>
            <a:r>
              <a:rPr lang="en-US" altLang="en-US" sz="2000">
                <a:sym typeface="Symbol" panose="05050102010706020507" pitchFamily="18" charset="2"/>
              </a:rPr>
              <a:t>Risk seeker</a:t>
            </a:r>
          </a:p>
        </p:txBody>
      </p:sp>
      <p:graphicFrame>
        <p:nvGraphicFramePr>
          <p:cNvPr id="51204" name="Object 4">
            <a:extLst>
              <a:ext uri="{FF2B5EF4-FFF2-40B4-BE49-F238E27FC236}">
                <a16:creationId xmlns:a16="http://schemas.microsoft.com/office/drawing/2014/main" id="{2DCB292C-A5D1-431E-9E82-D9A9B597699A}"/>
              </a:ext>
            </a:extLst>
          </p:cNvPr>
          <p:cNvGraphicFramePr>
            <a:graphicFrameLocks noChangeAspect="1"/>
          </p:cNvGraphicFramePr>
          <p:nvPr>
            <p:ph sz="quarter" idx="2"/>
          </p:nvPr>
        </p:nvGraphicFramePr>
        <p:xfrm>
          <a:off x="6324600" y="5562600"/>
          <a:ext cx="265113" cy="265113"/>
        </p:xfrm>
        <a:graphic>
          <a:graphicData uri="http://schemas.openxmlformats.org/presentationml/2006/ole">
            <mc:AlternateContent xmlns:mc="http://schemas.openxmlformats.org/markup-compatibility/2006">
              <mc:Choice xmlns:v="urn:schemas-microsoft-com:vml" Requires="v">
                <p:oleObj spid="_x0000_s51222" name="Equation" r:id="rId4" imgW="177492" imgH="177492" progId="Equation.3">
                  <p:embed/>
                </p:oleObj>
              </mc:Choice>
              <mc:Fallback>
                <p:oleObj name="Equation" r:id="rId4" imgW="177492" imgH="17749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5562600"/>
                        <a:ext cx="265113" cy="26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05" name="Line 5">
            <a:extLst>
              <a:ext uri="{FF2B5EF4-FFF2-40B4-BE49-F238E27FC236}">
                <a16:creationId xmlns:a16="http://schemas.microsoft.com/office/drawing/2014/main" id="{9E619D10-C0F7-46CD-94A5-5DC2063198BE}"/>
              </a:ext>
            </a:extLst>
          </p:cNvPr>
          <p:cNvSpPr>
            <a:spLocks noChangeShapeType="1"/>
          </p:cNvSpPr>
          <p:nvPr/>
        </p:nvSpPr>
        <p:spPr bwMode="auto">
          <a:xfrm flipV="1">
            <a:off x="1981200" y="2438400"/>
            <a:ext cx="0" cy="29718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06" name="Line 6">
            <a:extLst>
              <a:ext uri="{FF2B5EF4-FFF2-40B4-BE49-F238E27FC236}">
                <a16:creationId xmlns:a16="http://schemas.microsoft.com/office/drawing/2014/main" id="{A22BE42E-199E-4EDB-8C5D-A94C7FC21B97}"/>
              </a:ext>
            </a:extLst>
          </p:cNvPr>
          <p:cNvSpPr>
            <a:spLocks noChangeShapeType="1"/>
          </p:cNvSpPr>
          <p:nvPr/>
        </p:nvSpPr>
        <p:spPr bwMode="auto">
          <a:xfrm flipV="1">
            <a:off x="1981200" y="5410200"/>
            <a:ext cx="5867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51207" name="Object 7">
            <a:extLst>
              <a:ext uri="{FF2B5EF4-FFF2-40B4-BE49-F238E27FC236}">
                <a16:creationId xmlns:a16="http://schemas.microsoft.com/office/drawing/2014/main" id="{63905A2C-736C-41EF-90CF-801547F90EA7}"/>
              </a:ext>
            </a:extLst>
          </p:cNvPr>
          <p:cNvGraphicFramePr>
            <a:graphicFrameLocks noChangeAspect="1"/>
          </p:cNvGraphicFramePr>
          <p:nvPr>
            <p:ph sz="quarter" idx="3"/>
          </p:nvPr>
        </p:nvGraphicFramePr>
        <p:xfrm>
          <a:off x="1066800" y="4038600"/>
          <a:ext cx="609600" cy="366713"/>
        </p:xfrm>
        <a:graphic>
          <a:graphicData uri="http://schemas.openxmlformats.org/presentationml/2006/ole">
            <mc:AlternateContent xmlns:mc="http://schemas.openxmlformats.org/markup-compatibility/2006">
              <mc:Choice xmlns:v="urn:schemas-microsoft-com:vml" Requires="v">
                <p:oleObj spid="_x0000_s51223" name="Equation" r:id="rId6" imgW="406048" imgH="203024" progId="Equation.3">
                  <p:embed/>
                </p:oleObj>
              </mc:Choice>
              <mc:Fallback>
                <p:oleObj name="Equation" r:id="rId6" imgW="406048" imgH="203024"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4038600"/>
                        <a:ext cx="609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08" name="Line 8">
            <a:extLst>
              <a:ext uri="{FF2B5EF4-FFF2-40B4-BE49-F238E27FC236}">
                <a16:creationId xmlns:a16="http://schemas.microsoft.com/office/drawing/2014/main" id="{5A183817-BFC5-48CC-BDC2-541BA87C1BEF}"/>
              </a:ext>
            </a:extLst>
          </p:cNvPr>
          <p:cNvSpPr>
            <a:spLocks noChangeShapeType="1"/>
          </p:cNvSpPr>
          <p:nvPr/>
        </p:nvSpPr>
        <p:spPr bwMode="auto">
          <a:xfrm flipV="1">
            <a:off x="1371600" y="2971800"/>
            <a:ext cx="0" cy="9144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09" name="Line 9">
            <a:extLst>
              <a:ext uri="{FF2B5EF4-FFF2-40B4-BE49-F238E27FC236}">
                <a16:creationId xmlns:a16="http://schemas.microsoft.com/office/drawing/2014/main" id="{53ADAD15-3FDD-4593-9995-22579841CCCE}"/>
              </a:ext>
            </a:extLst>
          </p:cNvPr>
          <p:cNvSpPr>
            <a:spLocks noChangeShapeType="1"/>
          </p:cNvSpPr>
          <p:nvPr/>
        </p:nvSpPr>
        <p:spPr bwMode="auto">
          <a:xfrm flipV="1">
            <a:off x="6781800" y="5638800"/>
            <a:ext cx="914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10" name="Freeform 10">
            <a:extLst>
              <a:ext uri="{FF2B5EF4-FFF2-40B4-BE49-F238E27FC236}">
                <a16:creationId xmlns:a16="http://schemas.microsoft.com/office/drawing/2014/main" id="{FC78ACA6-DE6E-4EF4-A177-EF2D44C246EA}"/>
              </a:ext>
            </a:extLst>
          </p:cNvPr>
          <p:cNvSpPr>
            <a:spLocks/>
          </p:cNvSpPr>
          <p:nvPr/>
        </p:nvSpPr>
        <p:spPr bwMode="auto">
          <a:xfrm>
            <a:off x="1981200" y="2057400"/>
            <a:ext cx="3352800" cy="2514600"/>
          </a:xfrm>
          <a:custGeom>
            <a:avLst/>
            <a:gdLst>
              <a:gd name="T0" fmla="*/ 0 w 1728"/>
              <a:gd name="T1" fmla="*/ 2147483646 h 1440"/>
              <a:gd name="T2" fmla="*/ 2147483646 w 1728"/>
              <a:gd name="T3" fmla="*/ 2147483646 h 1440"/>
              <a:gd name="T4" fmla="*/ 2147483646 w 1728"/>
              <a:gd name="T5" fmla="*/ 2147483646 h 1440"/>
              <a:gd name="T6" fmla="*/ 2147483646 w 1728"/>
              <a:gd name="T7" fmla="*/ 0 h 1440"/>
              <a:gd name="T8" fmla="*/ 0 60000 65536"/>
              <a:gd name="T9" fmla="*/ 0 60000 65536"/>
              <a:gd name="T10" fmla="*/ 0 60000 65536"/>
              <a:gd name="T11" fmla="*/ 0 60000 65536"/>
              <a:gd name="T12" fmla="*/ 0 w 1728"/>
              <a:gd name="T13" fmla="*/ 0 h 1440"/>
              <a:gd name="T14" fmla="*/ 1728 w 1728"/>
              <a:gd name="T15" fmla="*/ 1440 h 1440"/>
            </a:gdLst>
            <a:ahLst/>
            <a:cxnLst>
              <a:cxn ang="T8">
                <a:pos x="T0" y="T1"/>
              </a:cxn>
              <a:cxn ang="T9">
                <a:pos x="T2" y="T3"/>
              </a:cxn>
              <a:cxn ang="T10">
                <a:pos x="T4" y="T5"/>
              </a:cxn>
              <a:cxn ang="T11">
                <a:pos x="T6" y="T7"/>
              </a:cxn>
            </a:cxnLst>
            <a:rect l="T12" t="T13" r="T14" b="T15"/>
            <a:pathLst>
              <a:path w="1728" h="1440">
                <a:moveTo>
                  <a:pt x="0" y="1440"/>
                </a:moveTo>
                <a:cubicBezTo>
                  <a:pt x="332" y="1344"/>
                  <a:pt x="664" y="1248"/>
                  <a:pt x="912" y="1104"/>
                </a:cubicBezTo>
                <a:cubicBezTo>
                  <a:pt x="1160" y="960"/>
                  <a:pt x="1352" y="760"/>
                  <a:pt x="1488" y="576"/>
                </a:cubicBezTo>
                <a:cubicBezTo>
                  <a:pt x="1624" y="392"/>
                  <a:pt x="1676" y="196"/>
                  <a:pt x="1728" y="0"/>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11" name="Line 11">
            <a:extLst>
              <a:ext uri="{FF2B5EF4-FFF2-40B4-BE49-F238E27FC236}">
                <a16:creationId xmlns:a16="http://schemas.microsoft.com/office/drawing/2014/main" id="{4C2E2F4B-3E8E-474D-8FD6-223B6307D52F}"/>
              </a:ext>
            </a:extLst>
          </p:cNvPr>
          <p:cNvSpPr>
            <a:spLocks noChangeShapeType="1"/>
          </p:cNvSpPr>
          <p:nvPr/>
        </p:nvSpPr>
        <p:spPr bwMode="auto">
          <a:xfrm flipV="1">
            <a:off x="2209800" y="3657600"/>
            <a:ext cx="2514600" cy="990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12" name="Line 12">
            <a:extLst>
              <a:ext uri="{FF2B5EF4-FFF2-40B4-BE49-F238E27FC236}">
                <a16:creationId xmlns:a16="http://schemas.microsoft.com/office/drawing/2014/main" id="{F3FD5E33-5BC1-4EE9-B414-AE7074EB13A4}"/>
              </a:ext>
            </a:extLst>
          </p:cNvPr>
          <p:cNvSpPr>
            <a:spLocks noChangeShapeType="1"/>
          </p:cNvSpPr>
          <p:nvPr/>
        </p:nvSpPr>
        <p:spPr bwMode="auto">
          <a:xfrm flipV="1">
            <a:off x="3733800" y="2590800"/>
            <a:ext cx="1600200" cy="1676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13" name="Line 13">
            <a:extLst>
              <a:ext uri="{FF2B5EF4-FFF2-40B4-BE49-F238E27FC236}">
                <a16:creationId xmlns:a16="http://schemas.microsoft.com/office/drawing/2014/main" id="{C50BA52B-DA55-4F1C-A65B-7C0FC80F4721}"/>
              </a:ext>
            </a:extLst>
          </p:cNvPr>
          <p:cNvSpPr>
            <a:spLocks noChangeShapeType="1"/>
          </p:cNvSpPr>
          <p:nvPr/>
        </p:nvSpPr>
        <p:spPr bwMode="auto">
          <a:xfrm flipV="1">
            <a:off x="2590800" y="2438400"/>
            <a:ext cx="0" cy="2971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1214" name="Line 14">
            <a:extLst>
              <a:ext uri="{FF2B5EF4-FFF2-40B4-BE49-F238E27FC236}">
                <a16:creationId xmlns:a16="http://schemas.microsoft.com/office/drawing/2014/main" id="{C70733E4-8CDB-4456-A166-09FD2E3FA051}"/>
              </a:ext>
            </a:extLst>
          </p:cNvPr>
          <p:cNvSpPr>
            <a:spLocks noChangeShapeType="1"/>
          </p:cNvSpPr>
          <p:nvPr/>
        </p:nvSpPr>
        <p:spPr bwMode="auto">
          <a:xfrm flipV="1">
            <a:off x="4724400" y="2286000"/>
            <a:ext cx="0" cy="31242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1215" name="Line 15">
            <a:extLst>
              <a:ext uri="{FF2B5EF4-FFF2-40B4-BE49-F238E27FC236}">
                <a16:creationId xmlns:a16="http://schemas.microsoft.com/office/drawing/2014/main" id="{68CB4200-25D9-4582-9B94-8E794CDF32E2}"/>
              </a:ext>
            </a:extLst>
          </p:cNvPr>
          <p:cNvSpPr>
            <a:spLocks noChangeShapeType="1"/>
          </p:cNvSpPr>
          <p:nvPr/>
        </p:nvSpPr>
        <p:spPr bwMode="auto">
          <a:xfrm flipV="1">
            <a:off x="3657600" y="2362200"/>
            <a:ext cx="0" cy="30480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51216" name="Object 16">
            <a:extLst>
              <a:ext uri="{FF2B5EF4-FFF2-40B4-BE49-F238E27FC236}">
                <a16:creationId xmlns:a16="http://schemas.microsoft.com/office/drawing/2014/main" id="{A8C75B18-1F96-46AB-BD99-C70B9E41C30E}"/>
              </a:ext>
            </a:extLst>
          </p:cNvPr>
          <p:cNvGraphicFramePr>
            <a:graphicFrameLocks noChangeAspect="1"/>
          </p:cNvGraphicFramePr>
          <p:nvPr/>
        </p:nvGraphicFramePr>
        <p:xfrm>
          <a:off x="2419350" y="5459413"/>
          <a:ext cx="303213" cy="320675"/>
        </p:xfrm>
        <a:graphic>
          <a:graphicData uri="http://schemas.openxmlformats.org/presentationml/2006/ole">
            <mc:AlternateContent xmlns:mc="http://schemas.openxmlformats.org/markup-compatibility/2006">
              <mc:Choice xmlns:v="urn:schemas-microsoft-com:vml" Requires="v">
                <p:oleObj spid="_x0000_s51224" name="Equation" r:id="rId8" imgW="203024" imgH="215713" progId="Equation.3">
                  <p:embed/>
                </p:oleObj>
              </mc:Choice>
              <mc:Fallback>
                <p:oleObj name="Equation" r:id="rId8" imgW="203024" imgH="215713" progId="Equation.3">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19350" y="5459413"/>
                        <a:ext cx="3032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17" name="Object 17">
            <a:extLst>
              <a:ext uri="{FF2B5EF4-FFF2-40B4-BE49-F238E27FC236}">
                <a16:creationId xmlns:a16="http://schemas.microsoft.com/office/drawing/2014/main" id="{B496232E-F7BE-475C-A318-574DF0FB0E18}"/>
              </a:ext>
            </a:extLst>
          </p:cNvPr>
          <p:cNvGraphicFramePr>
            <a:graphicFrameLocks noChangeAspect="1"/>
          </p:cNvGraphicFramePr>
          <p:nvPr/>
        </p:nvGraphicFramePr>
        <p:xfrm>
          <a:off x="3363913" y="5486400"/>
          <a:ext cx="587375" cy="320675"/>
        </p:xfrm>
        <a:graphic>
          <a:graphicData uri="http://schemas.openxmlformats.org/presentationml/2006/ole">
            <mc:AlternateContent xmlns:mc="http://schemas.openxmlformats.org/markup-compatibility/2006">
              <mc:Choice xmlns:v="urn:schemas-microsoft-com:vml" Requires="v">
                <p:oleObj spid="_x0000_s51225" name="Equation" r:id="rId10" imgW="393359" imgH="215713" progId="Equation.3">
                  <p:embed/>
                </p:oleObj>
              </mc:Choice>
              <mc:Fallback>
                <p:oleObj name="Equation" r:id="rId10" imgW="393359" imgH="215713" progId="Equation.3">
                  <p:embed/>
                  <p:pic>
                    <p:nvPicPr>
                      <p:cNvPr id="0" name="Object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63913" y="5486400"/>
                        <a:ext cx="5873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18" name="Object 18">
            <a:extLst>
              <a:ext uri="{FF2B5EF4-FFF2-40B4-BE49-F238E27FC236}">
                <a16:creationId xmlns:a16="http://schemas.microsoft.com/office/drawing/2014/main" id="{43107631-BD7D-4ED6-9CE1-F9BF23C7FD17}"/>
              </a:ext>
            </a:extLst>
          </p:cNvPr>
          <p:cNvGraphicFramePr>
            <a:graphicFrameLocks noChangeAspect="1"/>
          </p:cNvGraphicFramePr>
          <p:nvPr/>
        </p:nvGraphicFramePr>
        <p:xfrm>
          <a:off x="4411663" y="5486400"/>
          <a:ext cx="625475" cy="320675"/>
        </p:xfrm>
        <a:graphic>
          <a:graphicData uri="http://schemas.openxmlformats.org/presentationml/2006/ole">
            <mc:AlternateContent xmlns:mc="http://schemas.openxmlformats.org/markup-compatibility/2006">
              <mc:Choice xmlns:v="urn:schemas-microsoft-com:vml" Requires="v">
                <p:oleObj spid="_x0000_s51226" name="Equation" r:id="rId12" imgW="418918" imgH="215806" progId="Equation.3">
                  <p:embed/>
                </p:oleObj>
              </mc:Choice>
              <mc:Fallback>
                <p:oleObj name="Equation" r:id="rId12" imgW="418918" imgH="215806" progId="Equation.3">
                  <p:embed/>
                  <p:pic>
                    <p:nvPicPr>
                      <p:cNvPr id="0" name="Object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11663" y="5486400"/>
                        <a:ext cx="6254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7379" name="Date Placeholder 22">
            <a:extLst>
              <a:ext uri="{FF2B5EF4-FFF2-40B4-BE49-F238E27FC236}">
                <a16:creationId xmlns:a16="http://schemas.microsoft.com/office/drawing/2014/main" id="{2F844EE6-F4AE-4A8E-A99B-15C5ED76220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51220" name="Slide Number Placeholder 23">
            <a:extLst>
              <a:ext uri="{FF2B5EF4-FFF2-40B4-BE49-F238E27FC236}">
                <a16:creationId xmlns:a16="http://schemas.microsoft.com/office/drawing/2014/main" id="{A98F6910-0056-48EC-B7CF-AF23068361C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35AFB18-289F-4586-AE67-3F2B222442A6}" type="slidenum">
              <a:rPr lang="en-US" altLang="en-US" sz="1400">
                <a:cs typeface="Arial" panose="020B0604020202020204" pitchFamily="34" charset="0"/>
              </a:rPr>
              <a:pPr>
                <a:spcBef>
                  <a:spcPct val="0"/>
                </a:spcBef>
                <a:buFontTx/>
                <a:buNone/>
              </a:pPr>
              <a:t>24</a:t>
            </a:fld>
            <a:endParaRPr lang="en-US" altLang="en-US" sz="1400">
              <a:cs typeface="Arial" panose="020B0604020202020204" pitchFamily="34" charset="0"/>
            </a:endParaRPr>
          </a:p>
        </p:txBody>
      </p:sp>
      <p:sp>
        <p:nvSpPr>
          <p:cNvPr id="527381" name="Footer Placeholder 24">
            <a:extLst>
              <a:ext uri="{FF2B5EF4-FFF2-40B4-BE49-F238E27FC236}">
                <a16:creationId xmlns:a16="http://schemas.microsoft.com/office/drawing/2014/main" id="{EDE83358-72F4-4D97-A17C-DF5A21D851A0}"/>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11C0C02F-AA83-484E-80E6-7CE0DCE2C011}"/>
              </a:ext>
            </a:extLst>
          </p:cNvPr>
          <p:cNvSpPr>
            <a:spLocks noGrp="1" noChangeArrowheads="1"/>
          </p:cNvSpPr>
          <p:nvPr>
            <p:ph type="title"/>
          </p:nvPr>
        </p:nvSpPr>
        <p:spPr/>
        <p:txBody>
          <a:bodyPr/>
          <a:lstStyle/>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Utility Analysis/Decision Sciences (few other relevant concepts)</a:t>
            </a:r>
          </a:p>
        </p:txBody>
      </p:sp>
      <p:sp>
        <p:nvSpPr>
          <p:cNvPr id="53251" name="Rectangle 3">
            <a:extLst>
              <a:ext uri="{FF2B5EF4-FFF2-40B4-BE49-F238E27FC236}">
                <a16:creationId xmlns:a16="http://schemas.microsoft.com/office/drawing/2014/main" id="{99CFB825-D033-41EE-AD3D-403F5E04260B}"/>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 typeface="Wingdings" panose="05000000000000000000" pitchFamily="2" charset="2"/>
              <a:buNone/>
            </a:pPr>
            <a:r>
              <a:rPr lang="en-US" altLang="en-US" sz="2900" u="sng">
                <a:sym typeface="Symbol" panose="05050102010706020507" pitchFamily="18" charset="2"/>
              </a:rPr>
              <a:t>Condition		Definition		Implication</a:t>
            </a:r>
          </a:p>
          <a:p>
            <a:pPr marL="533400" indent="-533400" eaLnBrk="1" hangingPunct="1">
              <a:lnSpc>
                <a:spcPct val="90000"/>
              </a:lnSpc>
              <a:buFont typeface="Wingdings" panose="05000000000000000000" pitchFamily="2" charset="2"/>
              <a:buNone/>
            </a:pPr>
            <a:r>
              <a:rPr lang="en-US" altLang="en-US" sz="2900">
                <a:sym typeface="Symbol" panose="05050102010706020507" pitchFamily="18" charset="2"/>
              </a:rPr>
              <a:t>Risk </a:t>
            </a:r>
            <a:r>
              <a:rPr lang="en-US" altLang="en-US" sz="2900">
                <a:solidFill>
                  <a:srgbClr val="FF0000"/>
                </a:solidFill>
                <a:sym typeface="Symbol" panose="05050102010706020507" pitchFamily="18" charset="2"/>
              </a:rPr>
              <a:t>aversion</a:t>
            </a:r>
            <a:r>
              <a:rPr lang="en-US" altLang="en-US" sz="2900">
                <a:sym typeface="Symbol" panose="05050102010706020507" pitchFamily="18" charset="2"/>
              </a:rPr>
              <a:t>	</a:t>
            </a:r>
            <a:r>
              <a:rPr lang="en-US" altLang="en-US" sz="2900">
                <a:solidFill>
                  <a:srgbClr val="FF0000"/>
                </a:solidFill>
                <a:sym typeface="Symbol" panose="05050102010706020507" pitchFamily="18" charset="2"/>
              </a:rPr>
              <a:t>Reject</a:t>
            </a:r>
            <a:r>
              <a:rPr lang="en-US" altLang="en-US" sz="2900">
                <a:sym typeface="Symbol" panose="05050102010706020507" pitchFamily="18" charset="2"/>
              </a:rPr>
              <a:t> a		U(W) &lt; 0</a:t>
            </a:r>
          </a:p>
          <a:p>
            <a:pPr marL="533400" indent="-533400" eaLnBrk="1" hangingPunct="1">
              <a:lnSpc>
                <a:spcPct val="90000"/>
              </a:lnSpc>
              <a:buFont typeface="Wingdings" panose="05000000000000000000" pitchFamily="2" charset="2"/>
              <a:buNone/>
            </a:pPr>
            <a:r>
              <a:rPr lang="en-US" altLang="en-US" sz="2900">
                <a:sym typeface="Symbol" panose="05050102010706020507" pitchFamily="18" charset="2"/>
              </a:rPr>
              <a:t>				fair gamble</a:t>
            </a:r>
          </a:p>
          <a:p>
            <a:pPr marL="533400" indent="-533400" eaLnBrk="1" hangingPunct="1">
              <a:lnSpc>
                <a:spcPct val="90000"/>
              </a:lnSpc>
              <a:buFont typeface="Wingdings" panose="05000000000000000000" pitchFamily="2" charset="2"/>
              <a:buNone/>
            </a:pPr>
            <a:r>
              <a:rPr lang="en-US" altLang="en-US" sz="2900">
                <a:sym typeface="Symbol" panose="05050102010706020507" pitchFamily="18" charset="2"/>
              </a:rPr>
              <a:t>Risk </a:t>
            </a:r>
            <a:r>
              <a:rPr lang="en-US" altLang="en-US" sz="2900">
                <a:solidFill>
                  <a:srgbClr val="FF0000"/>
                </a:solidFill>
                <a:sym typeface="Symbol" panose="05050102010706020507" pitchFamily="18" charset="2"/>
              </a:rPr>
              <a:t>neutrality</a:t>
            </a:r>
            <a:r>
              <a:rPr lang="en-US" altLang="en-US" sz="2900">
                <a:sym typeface="Symbol" panose="05050102010706020507" pitchFamily="18" charset="2"/>
              </a:rPr>
              <a:t>	</a:t>
            </a:r>
            <a:r>
              <a:rPr lang="en-US" altLang="en-US" sz="2900">
                <a:solidFill>
                  <a:srgbClr val="FF0000"/>
                </a:solidFill>
                <a:sym typeface="Symbol" panose="05050102010706020507" pitchFamily="18" charset="2"/>
              </a:rPr>
              <a:t>Indifference</a:t>
            </a:r>
            <a:r>
              <a:rPr lang="en-US" altLang="en-US" sz="2900">
                <a:sym typeface="Symbol" panose="05050102010706020507" pitchFamily="18" charset="2"/>
              </a:rPr>
              <a:t> to	U(W) = 0</a:t>
            </a:r>
          </a:p>
          <a:p>
            <a:pPr marL="533400" indent="-533400" eaLnBrk="1" hangingPunct="1">
              <a:lnSpc>
                <a:spcPct val="90000"/>
              </a:lnSpc>
              <a:buFont typeface="Wingdings" panose="05000000000000000000" pitchFamily="2" charset="2"/>
              <a:buNone/>
            </a:pPr>
            <a:r>
              <a:rPr lang="en-US" altLang="en-US" sz="2900">
                <a:sym typeface="Symbol" panose="05050102010706020507" pitchFamily="18" charset="2"/>
              </a:rPr>
              <a:t>				a fair gamble</a:t>
            </a:r>
          </a:p>
          <a:p>
            <a:pPr marL="533400" indent="-533400" eaLnBrk="1" hangingPunct="1">
              <a:lnSpc>
                <a:spcPct val="90000"/>
              </a:lnSpc>
              <a:buFont typeface="Wingdings" panose="05000000000000000000" pitchFamily="2" charset="2"/>
              <a:buNone/>
            </a:pPr>
            <a:r>
              <a:rPr lang="en-US" altLang="en-US" sz="2900">
                <a:sym typeface="Symbol" panose="05050102010706020507" pitchFamily="18" charset="2"/>
              </a:rPr>
              <a:t>Risk </a:t>
            </a:r>
            <a:r>
              <a:rPr lang="en-US" altLang="en-US" sz="2900">
                <a:solidFill>
                  <a:srgbClr val="FF0000"/>
                </a:solidFill>
                <a:sym typeface="Symbol" panose="05050102010706020507" pitchFamily="18" charset="2"/>
              </a:rPr>
              <a:t>seeking</a:t>
            </a:r>
            <a:r>
              <a:rPr lang="en-US" altLang="en-US" sz="2900">
                <a:sym typeface="Symbol" panose="05050102010706020507" pitchFamily="18" charset="2"/>
              </a:rPr>
              <a:t>	</a:t>
            </a:r>
            <a:r>
              <a:rPr lang="en-US" altLang="en-US" sz="2900">
                <a:solidFill>
                  <a:srgbClr val="FF0000"/>
                </a:solidFill>
                <a:sym typeface="Symbol" panose="05050102010706020507" pitchFamily="18" charset="2"/>
              </a:rPr>
              <a:t>Select</a:t>
            </a:r>
            <a:r>
              <a:rPr lang="en-US" altLang="en-US" sz="2900">
                <a:sym typeface="Symbol" panose="05050102010706020507" pitchFamily="18" charset="2"/>
              </a:rPr>
              <a:t> a		U(W) &gt; 0</a:t>
            </a:r>
          </a:p>
          <a:p>
            <a:pPr marL="533400" indent="-533400" eaLnBrk="1" hangingPunct="1">
              <a:lnSpc>
                <a:spcPct val="90000"/>
              </a:lnSpc>
              <a:buFont typeface="Wingdings" panose="05000000000000000000" pitchFamily="2" charset="2"/>
              <a:buNone/>
            </a:pPr>
            <a:r>
              <a:rPr lang="en-US" altLang="en-US" sz="2900">
                <a:sym typeface="Symbol" panose="05050102010706020507" pitchFamily="18" charset="2"/>
              </a:rPr>
              <a:t>				fair gamble</a:t>
            </a:r>
          </a:p>
        </p:txBody>
      </p:sp>
      <p:sp>
        <p:nvSpPr>
          <p:cNvPr id="529412" name="Date Placeholder 7">
            <a:extLst>
              <a:ext uri="{FF2B5EF4-FFF2-40B4-BE49-F238E27FC236}">
                <a16:creationId xmlns:a16="http://schemas.microsoft.com/office/drawing/2014/main" id="{823B564A-EA1A-4EC2-9744-F1430C7EC30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53253" name="Slide Number Placeholder 8">
            <a:extLst>
              <a:ext uri="{FF2B5EF4-FFF2-40B4-BE49-F238E27FC236}">
                <a16:creationId xmlns:a16="http://schemas.microsoft.com/office/drawing/2014/main" id="{CD14EDB7-9A15-46FA-9D65-0C4A5438526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60C6EB-10C5-4F51-A7ED-702048DFC939}" type="slidenum">
              <a:rPr lang="en-US" altLang="en-US" sz="1400">
                <a:cs typeface="Arial" panose="020B0604020202020204" pitchFamily="34" charset="0"/>
              </a:rPr>
              <a:pPr>
                <a:spcBef>
                  <a:spcPct val="0"/>
                </a:spcBef>
                <a:buFontTx/>
                <a:buNone/>
              </a:pPr>
              <a:t>25</a:t>
            </a:fld>
            <a:endParaRPr lang="en-US" altLang="en-US" sz="1400">
              <a:cs typeface="Arial" panose="020B0604020202020204" pitchFamily="34" charset="0"/>
            </a:endParaRPr>
          </a:p>
        </p:txBody>
      </p:sp>
      <p:sp>
        <p:nvSpPr>
          <p:cNvPr id="529414" name="Footer Placeholder 9">
            <a:extLst>
              <a:ext uri="{FF2B5EF4-FFF2-40B4-BE49-F238E27FC236}">
                <a16:creationId xmlns:a16="http://schemas.microsoft.com/office/drawing/2014/main" id="{18361D08-4318-4171-92D3-B54140A3C08B}"/>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DF4EA2BE-286F-4D36-A097-8C3A82F4825E}"/>
              </a:ext>
            </a:extLst>
          </p:cNvPr>
          <p:cNvSpPr>
            <a:spLocks noGrp="1" noChangeArrowheads="1"/>
          </p:cNvSpPr>
          <p:nvPr>
            <p:ph type="title"/>
          </p:nvPr>
        </p:nvSpPr>
        <p:spPr/>
        <p:txBody>
          <a:bodyPr/>
          <a:lstStyle/>
          <a:p>
            <a:pPr eaLnBrk="1" hangingPunct="1"/>
            <a:r>
              <a:rPr lang="en-US" altLang="en-US" sz="2500">
                <a:sym typeface="Symbol" panose="05050102010706020507" pitchFamily="18" charset="2"/>
              </a:rPr>
              <a:t>Utility Analysis/Decision Sciences (few other relevant concepts) (contd..) Absolute Risk Aversion</a:t>
            </a:r>
            <a:endParaRPr lang="en-US" altLang="en-US" sz="2500"/>
          </a:p>
        </p:txBody>
      </p:sp>
      <p:sp>
        <p:nvSpPr>
          <p:cNvPr id="55299" name="Rectangle 3">
            <a:extLst>
              <a:ext uri="{FF2B5EF4-FFF2-40B4-BE49-F238E27FC236}">
                <a16:creationId xmlns:a16="http://schemas.microsoft.com/office/drawing/2014/main" id="{FA656C85-C48C-4AE8-BD3D-3157DF57602F}"/>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AutoNum type="arabicParenR" startAt="3"/>
            </a:pPr>
            <a:r>
              <a:rPr lang="en-US" altLang="en-US" sz="3500" b="1">
                <a:solidFill>
                  <a:srgbClr val="FF0000"/>
                </a:solidFill>
                <a:sym typeface="Symbol" panose="05050102010706020507" pitchFamily="18" charset="2"/>
              </a:rPr>
              <a:t>Absolute risk aversion</a:t>
            </a:r>
            <a:r>
              <a:rPr lang="en-US" altLang="en-US" sz="3500">
                <a:sym typeface="Symbol" panose="05050102010706020507" pitchFamily="18" charset="2"/>
              </a:rPr>
              <a:t> property of utility function where by absolute risk aversion we mean</a:t>
            </a:r>
          </a:p>
          <a:p>
            <a:pPr marL="533400" indent="-533400" eaLnBrk="1" hangingPunct="1">
              <a:buFont typeface="Wingdings" panose="05000000000000000000" pitchFamily="2" charset="2"/>
              <a:buNone/>
            </a:pPr>
            <a:r>
              <a:rPr lang="en-US" altLang="en-US" sz="3500">
                <a:sym typeface="Symbol" panose="05050102010706020507" pitchFamily="18" charset="2"/>
              </a:rPr>
              <a:t>	A(W)	= - [d</a:t>
            </a:r>
            <a:r>
              <a:rPr lang="en-US" altLang="en-US" sz="3500" baseline="30000">
                <a:sym typeface="Symbol" panose="05050102010706020507" pitchFamily="18" charset="2"/>
              </a:rPr>
              <a:t>2</a:t>
            </a:r>
            <a:r>
              <a:rPr lang="en-US" altLang="en-US" sz="3500">
                <a:sym typeface="Symbol" panose="05050102010706020507" pitchFamily="18" charset="2"/>
              </a:rPr>
              <a:t>U(W)/dW</a:t>
            </a:r>
            <a:r>
              <a:rPr lang="en-US" altLang="en-US" sz="3500" baseline="30000">
                <a:sym typeface="Symbol" panose="05050102010706020507" pitchFamily="18" charset="2"/>
              </a:rPr>
              <a:t>2</a:t>
            </a:r>
            <a:r>
              <a:rPr lang="en-US" altLang="en-US" sz="3500">
                <a:sym typeface="Symbol" panose="05050102010706020507" pitchFamily="18" charset="2"/>
              </a:rPr>
              <a:t>]/[dU(W)/dW]</a:t>
            </a:r>
          </a:p>
          <a:p>
            <a:pPr marL="533400" indent="-533400" eaLnBrk="1" hangingPunct="1">
              <a:buFont typeface="Wingdings" panose="05000000000000000000" pitchFamily="2" charset="2"/>
              <a:buNone/>
            </a:pPr>
            <a:r>
              <a:rPr lang="en-US" altLang="en-US" sz="3500">
                <a:sym typeface="Symbol" panose="05050102010706020507" pitchFamily="18" charset="2"/>
              </a:rPr>
              <a:t>			= - U(W)/U(W)</a:t>
            </a:r>
            <a:endParaRPr lang="en-US" altLang="en-US" sz="2500">
              <a:sym typeface="Symbol" panose="05050102010706020507" pitchFamily="18" charset="2"/>
            </a:endParaRPr>
          </a:p>
        </p:txBody>
      </p:sp>
      <p:sp>
        <p:nvSpPr>
          <p:cNvPr id="531460" name="Date Placeholder 7">
            <a:extLst>
              <a:ext uri="{FF2B5EF4-FFF2-40B4-BE49-F238E27FC236}">
                <a16:creationId xmlns:a16="http://schemas.microsoft.com/office/drawing/2014/main" id="{795B82AE-B27B-4D62-A41D-7B6BF08D2A0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55301" name="Slide Number Placeholder 8">
            <a:extLst>
              <a:ext uri="{FF2B5EF4-FFF2-40B4-BE49-F238E27FC236}">
                <a16:creationId xmlns:a16="http://schemas.microsoft.com/office/drawing/2014/main" id="{560AD474-670C-413F-83B8-7F454E6260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6ADB4E-C2DD-4B80-98F3-111A34AADC6C}" type="slidenum">
              <a:rPr lang="en-US" altLang="en-US" sz="1400">
                <a:cs typeface="Arial" panose="020B0604020202020204" pitchFamily="34" charset="0"/>
              </a:rPr>
              <a:pPr>
                <a:spcBef>
                  <a:spcPct val="0"/>
                </a:spcBef>
                <a:buFontTx/>
                <a:buNone/>
              </a:pPr>
              <a:t>26</a:t>
            </a:fld>
            <a:endParaRPr lang="en-US" altLang="en-US" sz="1400">
              <a:cs typeface="Arial" panose="020B0604020202020204" pitchFamily="34" charset="0"/>
            </a:endParaRPr>
          </a:p>
        </p:txBody>
      </p:sp>
      <p:sp>
        <p:nvSpPr>
          <p:cNvPr id="531462" name="Footer Placeholder 9">
            <a:extLst>
              <a:ext uri="{FF2B5EF4-FFF2-40B4-BE49-F238E27FC236}">
                <a16:creationId xmlns:a16="http://schemas.microsoft.com/office/drawing/2014/main" id="{B7A87908-992B-434A-B514-ABB94DC2483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0918E2F3-A124-45F3-AFD0-E6C094CA429A}"/>
              </a:ext>
            </a:extLst>
          </p:cNvPr>
          <p:cNvSpPr>
            <a:spLocks noGrp="1" noChangeArrowheads="1"/>
          </p:cNvSpPr>
          <p:nvPr>
            <p:ph type="title"/>
          </p:nvPr>
        </p:nvSpPr>
        <p:spPr/>
        <p:txBody>
          <a:bodyPr/>
          <a:lstStyle/>
          <a:p>
            <a:pPr eaLnBrk="1" hangingPunct="1"/>
            <a:r>
              <a:rPr lang="en-US" altLang="en-US" sz="2500">
                <a:sym typeface="Symbol" panose="05050102010706020507" pitchFamily="18" charset="2"/>
              </a:rPr>
              <a:t>Utility Analysis/Decision Sciences (few other relevant concepts) (contd..) Absolute Risk Aversion</a:t>
            </a:r>
            <a:endParaRPr lang="en-US" altLang="en-US" sz="2500"/>
          </a:p>
        </p:txBody>
      </p:sp>
      <p:sp>
        <p:nvSpPr>
          <p:cNvPr id="57347" name="Rectangle 3">
            <a:extLst>
              <a:ext uri="{FF2B5EF4-FFF2-40B4-BE49-F238E27FC236}">
                <a16:creationId xmlns:a16="http://schemas.microsoft.com/office/drawing/2014/main" id="{9ACD487C-43EC-4C75-B8BD-527A6DF80B75}"/>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sz="3000">
                <a:sym typeface="Symbol" panose="05050102010706020507" pitchFamily="18" charset="2"/>
              </a:rPr>
              <a:t>For the three different types of persons</a:t>
            </a:r>
          </a:p>
          <a:p>
            <a:pPr marL="533400" indent="-533400" eaLnBrk="1" hangingPunct="1">
              <a:buFont typeface="Wingdings" panose="05000000000000000000" pitchFamily="2" charset="2"/>
              <a:buChar char="§"/>
            </a:pPr>
            <a:r>
              <a:rPr lang="en-US" altLang="en-US" sz="3000">
                <a:solidFill>
                  <a:srgbClr val="FF0000"/>
                </a:solidFill>
                <a:sym typeface="Symbol" panose="05050102010706020507" pitchFamily="18" charset="2"/>
              </a:rPr>
              <a:t>Decreasing</a:t>
            </a:r>
            <a:r>
              <a:rPr lang="en-US" altLang="en-US" sz="3000">
                <a:sym typeface="Symbol" panose="05050102010706020507" pitchFamily="18" charset="2"/>
              </a:rPr>
              <a:t> absolute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 A(W) = dA(W)/d(W) &lt; 0</a:t>
            </a:r>
          </a:p>
          <a:p>
            <a:pPr marL="533400" indent="-533400" eaLnBrk="1" hangingPunct="1">
              <a:buFont typeface="Wingdings" panose="05000000000000000000" pitchFamily="2" charset="2"/>
              <a:buChar char="§"/>
            </a:pPr>
            <a:r>
              <a:rPr lang="en-US" altLang="en-US" sz="3000">
                <a:solidFill>
                  <a:srgbClr val="FF0000"/>
                </a:solidFill>
                <a:sym typeface="Symbol" panose="05050102010706020507" pitchFamily="18" charset="2"/>
              </a:rPr>
              <a:t>Constant</a:t>
            </a:r>
            <a:r>
              <a:rPr lang="en-US" altLang="en-US" sz="3000">
                <a:sym typeface="Symbol" panose="05050102010706020507" pitchFamily="18" charset="2"/>
              </a:rPr>
              <a:t> absolute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 A(W) = dA(W)/d(W) = 0</a:t>
            </a:r>
          </a:p>
          <a:p>
            <a:pPr marL="533400" indent="-533400" eaLnBrk="1" hangingPunct="1">
              <a:buFont typeface="Wingdings" panose="05000000000000000000" pitchFamily="2" charset="2"/>
              <a:buChar char="§"/>
            </a:pPr>
            <a:r>
              <a:rPr lang="en-US" altLang="en-US" sz="3000">
                <a:solidFill>
                  <a:srgbClr val="FF0000"/>
                </a:solidFill>
                <a:sym typeface="Symbol" panose="05050102010706020507" pitchFamily="18" charset="2"/>
              </a:rPr>
              <a:t>Increasing</a:t>
            </a:r>
            <a:r>
              <a:rPr lang="en-US" altLang="en-US" sz="3000">
                <a:sym typeface="Symbol" panose="05050102010706020507" pitchFamily="18" charset="2"/>
              </a:rPr>
              <a:t> absolute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 A(W) = dA(W)/d(W) &gt; 0</a:t>
            </a:r>
          </a:p>
        </p:txBody>
      </p:sp>
      <p:sp>
        <p:nvSpPr>
          <p:cNvPr id="533508" name="Date Placeholder 7">
            <a:extLst>
              <a:ext uri="{FF2B5EF4-FFF2-40B4-BE49-F238E27FC236}">
                <a16:creationId xmlns:a16="http://schemas.microsoft.com/office/drawing/2014/main" id="{E81F16F6-B727-48AB-91FA-9269D2FDE28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57349" name="Slide Number Placeholder 8">
            <a:extLst>
              <a:ext uri="{FF2B5EF4-FFF2-40B4-BE49-F238E27FC236}">
                <a16:creationId xmlns:a16="http://schemas.microsoft.com/office/drawing/2014/main" id="{69B19BDF-7ABA-4721-B6A0-84970E2520A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9A63C61-5F41-4F73-A0CD-A498EB8FCC68}" type="slidenum">
              <a:rPr lang="en-US" altLang="en-US" sz="1400">
                <a:cs typeface="Arial" panose="020B0604020202020204" pitchFamily="34" charset="0"/>
              </a:rPr>
              <a:pPr>
                <a:spcBef>
                  <a:spcPct val="0"/>
                </a:spcBef>
                <a:buFontTx/>
                <a:buNone/>
              </a:pPr>
              <a:t>27</a:t>
            </a:fld>
            <a:endParaRPr lang="en-US" altLang="en-US" sz="1400">
              <a:cs typeface="Arial" panose="020B0604020202020204" pitchFamily="34" charset="0"/>
            </a:endParaRPr>
          </a:p>
        </p:txBody>
      </p:sp>
      <p:sp>
        <p:nvSpPr>
          <p:cNvPr id="533510" name="Footer Placeholder 9">
            <a:extLst>
              <a:ext uri="{FF2B5EF4-FFF2-40B4-BE49-F238E27FC236}">
                <a16:creationId xmlns:a16="http://schemas.microsoft.com/office/drawing/2014/main" id="{A523FC93-F91F-421B-9D1D-EE70B26A5B4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4369C615-B629-44C5-AA44-E8F8D4BC2774}"/>
              </a:ext>
            </a:extLst>
          </p:cNvPr>
          <p:cNvSpPr>
            <a:spLocks noGrp="1" noChangeArrowheads="1"/>
          </p:cNvSpPr>
          <p:nvPr>
            <p:ph type="title"/>
          </p:nvPr>
        </p:nvSpPr>
        <p:spPr/>
        <p:txBody>
          <a:bodyPr/>
          <a:lstStyle/>
          <a:p>
            <a:pPr eaLnBrk="1" hangingPunct="1"/>
            <a:r>
              <a:rPr lang="en-US" altLang="en-US" sz="2500">
                <a:sym typeface="Symbol" panose="05050102010706020507" pitchFamily="18" charset="2"/>
              </a:rPr>
              <a:t>Utility Analysis/Decision Sciences (few other relevant concepts) (contd..) Absolute Risk Aversion</a:t>
            </a:r>
            <a:endParaRPr lang="en-US" altLang="en-US" sz="2500"/>
          </a:p>
        </p:txBody>
      </p:sp>
      <p:sp>
        <p:nvSpPr>
          <p:cNvPr id="59395" name="Rectangle 3">
            <a:extLst>
              <a:ext uri="{FF2B5EF4-FFF2-40B4-BE49-F238E27FC236}">
                <a16:creationId xmlns:a16="http://schemas.microsoft.com/office/drawing/2014/main" id="{64670EA5-DAB7-4CDD-9C83-89F6B289AA3B}"/>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t>
            </a:r>
            <a:r>
              <a:rPr lang="en-US" altLang="en-US" sz="1800" u="sng">
                <a:sym typeface="Symbol" panose="05050102010706020507" pitchFamily="18" charset="2"/>
              </a:rPr>
              <a:t>Condition		Definition		Property</a:t>
            </a:r>
          </a:p>
          <a:p>
            <a:pPr marL="533400" indent="-533400" eaLnBrk="1" hangingPunct="1">
              <a:lnSpc>
                <a:spcPct val="90000"/>
              </a:lnSpc>
              <a:buFont typeface="Wingdings" panose="05000000000000000000" pitchFamily="2" charset="2"/>
              <a:buAutoNum type="arabicParenR"/>
            </a:pPr>
            <a:r>
              <a:rPr lang="en-US" altLang="en-US" sz="1800">
                <a:solidFill>
                  <a:srgbClr val="FF0000"/>
                </a:solidFill>
                <a:sym typeface="Symbol" panose="05050102010706020507" pitchFamily="18" charset="2"/>
              </a:rPr>
              <a:t>Decreasing</a:t>
            </a:r>
            <a:r>
              <a:rPr lang="en-US" altLang="en-US" sz="1800">
                <a:sym typeface="Symbol" panose="05050102010706020507" pitchFamily="18" charset="2"/>
              </a:rPr>
              <a:t>		As wealth		 A(W) &lt; 0</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absolute risk		increases the amount</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aversion		held in risk assets</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t>
            </a:r>
            <a:r>
              <a:rPr lang="en-US" altLang="en-US" sz="1800">
                <a:solidFill>
                  <a:srgbClr val="FF0000"/>
                </a:solidFill>
                <a:sym typeface="Symbol" panose="05050102010706020507" pitchFamily="18" charset="2"/>
              </a:rPr>
              <a:t>increases</a:t>
            </a:r>
          </a:p>
          <a:p>
            <a:pPr marL="533400" indent="-533400" eaLnBrk="1" hangingPunct="1">
              <a:lnSpc>
                <a:spcPct val="90000"/>
              </a:lnSpc>
              <a:buFont typeface="Wingdings" panose="05000000000000000000" pitchFamily="2" charset="2"/>
              <a:buAutoNum type="arabicParenR" startAt="2"/>
            </a:pPr>
            <a:r>
              <a:rPr lang="en-US" altLang="en-US" sz="1800">
                <a:solidFill>
                  <a:srgbClr val="FF0000"/>
                </a:solidFill>
                <a:sym typeface="Symbol" panose="05050102010706020507" pitchFamily="18" charset="2"/>
              </a:rPr>
              <a:t>Constant</a:t>
            </a:r>
            <a:r>
              <a:rPr lang="en-US" altLang="en-US" sz="1800">
                <a:sym typeface="Symbol" panose="05050102010706020507" pitchFamily="18" charset="2"/>
              </a:rPr>
              <a:t>		As wealth		 A(W) = 0</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absolute risk		increases  the amount</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aversion		held in risk assets</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remains the </a:t>
            </a:r>
            <a:r>
              <a:rPr lang="en-US" altLang="en-US" sz="1800">
                <a:solidFill>
                  <a:srgbClr val="FF0000"/>
                </a:solidFill>
                <a:sym typeface="Symbol" panose="05050102010706020507" pitchFamily="18" charset="2"/>
              </a:rPr>
              <a:t>same</a:t>
            </a:r>
          </a:p>
          <a:p>
            <a:pPr marL="533400" indent="-533400" eaLnBrk="1" hangingPunct="1">
              <a:lnSpc>
                <a:spcPct val="90000"/>
              </a:lnSpc>
              <a:buFont typeface="Wingdings" panose="05000000000000000000" pitchFamily="2" charset="2"/>
              <a:buAutoNum type="arabicParenR" startAt="3"/>
            </a:pPr>
            <a:r>
              <a:rPr lang="en-US" altLang="en-US" sz="1800">
                <a:solidFill>
                  <a:srgbClr val="FF0000"/>
                </a:solidFill>
                <a:sym typeface="Symbol" panose="05050102010706020507" pitchFamily="18" charset="2"/>
              </a:rPr>
              <a:t>Increasing</a:t>
            </a:r>
            <a:r>
              <a:rPr lang="en-US" altLang="en-US" sz="1800">
                <a:sym typeface="Symbol" panose="05050102010706020507" pitchFamily="18" charset="2"/>
              </a:rPr>
              <a:t>		As wealth		 A(W) &gt; 0</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absolute risk		increases the amount</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aversion		held in risk assets</a:t>
            </a:r>
          </a:p>
          <a:p>
            <a:pPr marL="533400" indent="-533400" eaLnBrk="1" hangingPunct="1">
              <a:lnSpc>
                <a:spcPct val="90000"/>
              </a:lnSpc>
              <a:buFont typeface="Wingdings" panose="05000000000000000000" pitchFamily="2" charset="2"/>
              <a:buNone/>
            </a:pPr>
            <a:r>
              <a:rPr lang="en-US" altLang="en-US" sz="1800">
                <a:sym typeface="Symbol" panose="05050102010706020507" pitchFamily="18" charset="2"/>
              </a:rPr>
              <a:t>				</a:t>
            </a:r>
            <a:r>
              <a:rPr lang="en-US" altLang="en-US" sz="1800">
                <a:solidFill>
                  <a:srgbClr val="FF0000"/>
                </a:solidFill>
                <a:sym typeface="Symbol" panose="05050102010706020507" pitchFamily="18" charset="2"/>
              </a:rPr>
              <a:t>decreases</a:t>
            </a:r>
          </a:p>
        </p:txBody>
      </p:sp>
      <p:sp>
        <p:nvSpPr>
          <p:cNvPr id="535556" name="Date Placeholder 7">
            <a:extLst>
              <a:ext uri="{FF2B5EF4-FFF2-40B4-BE49-F238E27FC236}">
                <a16:creationId xmlns:a16="http://schemas.microsoft.com/office/drawing/2014/main" id="{8C42043A-AFE2-4311-A5F6-1B65F83D75D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59397" name="Slide Number Placeholder 8">
            <a:extLst>
              <a:ext uri="{FF2B5EF4-FFF2-40B4-BE49-F238E27FC236}">
                <a16:creationId xmlns:a16="http://schemas.microsoft.com/office/drawing/2014/main" id="{97B08FC6-1ED5-41BA-AAE7-DA31A2F25E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8EC8D7-D542-40E1-A2EF-842856D4902A}" type="slidenum">
              <a:rPr lang="en-US" altLang="en-US" sz="1400">
                <a:cs typeface="Arial" panose="020B0604020202020204" pitchFamily="34" charset="0"/>
              </a:rPr>
              <a:pPr>
                <a:spcBef>
                  <a:spcPct val="0"/>
                </a:spcBef>
                <a:buFontTx/>
                <a:buNone/>
              </a:pPr>
              <a:t>28</a:t>
            </a:fld>
            <a:endParaRPr lang="en-US" altLang="en-US" sz="1400">
              <a:cs typeface="Arial" panose="020B0604020202020204" pitchFamily="34" charset="0"/>
            </a:endParaRPr>
          </a:p>
        </p:txBody>
      </p:sp>
      <p:sp>
        <p:nvSpPr>
          <p:cNvPr id="535558" name="Footer Placeholder 9">
            <a:extLst>
              <a:ext uri="{FF2B5EF4-FFF2-40B4-BE49-F238E27FC236}">
                <a16:creationId xmlns:a16="http://schemas.microsoft.com/office/drawing/2014/main" id="{F50202E3-8278-41C6-B4CC-40658AB3638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F71D155-5AC2-4B1A-9F55-D853BD907A0D}"/>
              </a:ext>
            </a:extLst>
          </p:cNvPr>
          <p:cNvSpPr>
            <a:spLocks noGrp="1" noChangeArrowheads="1"/>
          </p:cNvSpPr>
          <p:nvPr>
            <p:ph type="title"/>
          </p:nvPr>
        </p:nvSpPr>
        <p:spPr/>
        <p:txBody>
          <a:bodyPr/>
          <a:lstStyle/>
          <a:p>
            <a:pPr eaLnBrk="1" hangingPunct="1"/>
            <a:r>
              <a:rPr lang="en-US" altLang="en-US" sz="2500">
                <a:sym typeface="Symbol" panose="05050102010706020507" pitchFamily="18" charset="2"/>
              </a:rPr>
              <a:t>Utility Analysis/Decision Sciences (few other relevant concepts) (contd..) Relative Risk Aversion</a:t>
            </a:r>
            <a:endParaRPr lang="en-US" altLang="en-US" sz="2500"/>
          </a:p>
        </p:txBody>
      </p:sp>
      <p:sp>
        <p:nvSpPr>
          <p:cNvPr id="61443" name="Rectangle 3">
            <a:extLst>
              <a:ext uri="{FF2B5EF4-FFF2-40B4-BE49-F238E27FC236}">
                <a16:creationId xmlns:a16="http://schemas.microsoft.com/office/drawing/2014/main" id="{4DBAFDCF-EB08-409A-A891-5BE908559300}"/>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AutoNum type="arabicParenR" startAt="4"/>
            </a:pPr>
            <a:r>
              <a:rPr lang="en-US" altLang="en-US" sz="3000" b="1">
                <a:solidFill>
                  <a:srgbClr val="FF0000"/>
                </a:solidFill>
                <a:sym typeface="Symbol" panose="05050102010706020507" pitchFamily="18" charset="2"/>
              </a:rPr>
              <a:t>Relative risk aversion</a:t>
            </a:r>
            <a:r>
              <a:rPr lang="en-US" altLang="en-US" sz="3000">
                <a:sym typeface="Symbol" panose="05050102010706020507" pitchFamily="18" charset="2"/>
              </a:rPr>
              <a:t> property of utility function where by relative risk aversion we mean</a:t>
            </a:r>
          </a:p>
          <a:p>
            <a:pPr marL="533400" indent="-533400" eaLnBrk="1" hangingPunct="1">
              <a:buFont typeface="Wingdings" panose="05000000000000000000" pitchFamily="2" charset="2"/>
              <a:buNone/>
            </a:pPr>
            <a:r>
              <a:rPr lang="en-US" altLang="en-US" sz="3000">
                <a:sym typeface="Symbol" panose="05050102010706020507" pitchFamily="18" charset="2"/>
              </a:rPr>
              <a:t>	R(W) 	= - W * [d</a:t>
            </a:r>
            <a:r>
              <a:rPr lang="en-US" altLang="en-US" sz="3000" baseline="30000">
                <a:sym typeface="Symbol" panose="05050102010706020507" pitchFamily="18" charset="2"/>
              </a:rPr>
              <a:t>2</a:t>
            </a:r>
            <a:r>
              <a:rPr lang="en-US" altLang="en-US" sz="3000">
                <a:sym typeface="Symbol" panose="05050102010706020507" pitchFamily="18" charset="2"/>
              </a:rPr>
              <a:t>U(W)/dW</a:t>
            </a:r>
            <a:r>
              <a:rPr lang="en-US" altLang="en-US" sz="3000" baseline="30000">
                <a:sym typeface="Symbol" panose="05050102010706020507" pitchFamily="18" charset="2"/>
              </a:rPr>
              <a:t>2</a:t>
            </a:r>
            <a:r>
              <a:rPr lang="en-US" altLang="en-US" sz="3000">
                <a:sym typeface="Symbol" panose="05050102010706020507" pitchFamily="18" charset="2"/>
              </a:rPr>
              <a:t>]/[dU(W)/dW]</a:t>
            </a:r>
          </a:p>
          <a:p>
            <a:pPr marL="533400" indent="-533400" eaLnBrk="1" hangingPunct="1">
              <a:buFont typeface="Wingdings" panose="05000000000000000000" pitchFamily="2" charset="2"/>
              <a:buNone/>
            </a:pPr>
            <a:r>
              <a:rPr lang="en-US" altLang="en-US" sz="3000">
                <a:sym typeface="Symbol" panose="05050102010706020507" pitchFamily="18" charset="2"/>
              </a:rPr>
              <a:t>			= - W * U(W)/U(W)</a:t>
            </a:r>
            <a:endParaRPr lang="en-US" altLang="en-US" sz="2200">
              <a:sym typeface="Symbol" panose="05050102010706020507" pitchFamily="18" charset="2"/>
            </a:endParaRPr>
          </a:p>
        </p:txBody>
      </p:sp>
      <p:sp>
        <p:nvSpPr>
          <p:cNvPr id="537604" name="Date Placeholder 7">
            <a:extLst>
              <a:ext uri="{FF2B5EF4-FFF2-40B4-BE49-F238E27FC236}">
                <a16:creationId xmlns:a16="http://schemas.microsoft.com/office/drawing/2014/main" id="{BBC88CE5-9127-4F45-A6FC-B0DE470EF30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61445" name="Slide Number Placeholder 8">
            <a:extLst>
              <a:ext uri="{FF2B5EF4-FFF2-40B4-BE49-F238E27FC236}">
                <a16:creationId xmlns:a16="http://schemas.microsoft.com/office/drawing/2014/main" id="{5FC31387-7445-4B1F-A32E-14A2C8192B9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02D99F9-E1D8-4CB2-B2C3-EEC19DAB6A99}" type="slidenum">
              <a:rPr lang="en-US" altLang="en-US" sz="1400">
                <a:cs typeface="Arial" panose="020B0604020202020204" pitchFamily="34" charset="0"/>
              </a:rPr>
              <a:pPr>
                <a:spcBef>
                  <a:spcPct val="0"/>
                </a:spcBef>
                <a:buFontTx/>
                <a:buNone/>
              </a:pPr>
              <a:t>29</a:t>
            </a:fld>
            <a:endParaRPr lang="en-US" altLang="en-US" sz="1400">
              <a:cs typeface="Arial" panose="020B0604020202020204" pitchFamily="34" charset="0"/>
            </a:endParaRPr>
          </a:p>
        </p:txBody>
      </p:sp>
      <p:sp>
        <p:nvSpPr>
          <p:cNvPr id="537606" name="Footer Placeholder 9">
            <a:extLst>
              <a:ext uri="{FF2B5EF4-FFF2-40B4-BE49-F238E27FC236}">
                <a16:creationId xmlns:a16="http://schemas.microsoft.com/office/drawing/2014/main" id="{4B211449-B27D-4EB9-878A-F53C845402B6}"/>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80205E7-7AEE-4374-ABF7-F889FB7C517A}"/>
              </a:ext>
            </a:extLst>
          </p:cNvPr>
          <p:cNvSpPr>
            <a:spLocks noGrp="1" noChangeArrowheads="1"/>
          </p:cNvSpPr>
          <p:nvPr>
            <p:ph type="title"/>
          </p:nvPr>
        </p:nvSpPr>
        <p:spPr/>
        <p:txBody>
          <a:bodyPr/>
          <a:lstStyle/>
          <a:p>
            <a:pPr eaLnBrk="1" hangingPunct="1"/>
            <a:r>
              <a:rPr lang="en-US" altLang="en-US" sz="3000"/>
              <a:t>Utility Analysis/Decision Sciences (contd..) (Example # 08)</a:t>
            </a:r>
          </a:p>
        </p:txBody>
      </p:sp>
      <p:sp>
        <p:nvSpPr>
          <p:cNvPr id="8195" name="Rectangle 3">
            <a:extLst>
              <a:ext uri="{FF2B5EF4-FFF2-40B4-BE49-F238E27FC236}">
                <a16:creationId xmlns:a16="http://schemas.microsoft.com/office/drawing/2014/main" id="{6BF0AE10-739E-49AE-8E91-787A6334433A}"/>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Tx/>
              <a:buNone/>
            </a:pPr>
            <a:r>
              <a:rPr lang="en-US" altLang="en-US" sz="2500">
                <a:sym typeface="Symbol" panose="05050102010706020507" pitchFamily="18" charset="2"/>
              </a:rPr>
              <a:t>	</a:t>
            </a:r>
            <a:r>
              <a:rPr lang="en-US" altLang="en-US" sz="2000" u="sng">
                <a:sym typeface="Symbol" panose="05050102010706020507" pitchFamily="18" charset="2"/>
              </a:rPr>
              <a:t>		A				B		</a:t>
            </a:r>
          </a:p>
          <a:p>
            <a:pPr marL="533400" indent="-533400" eaLnBrk="1" hangingPunct="1">
              <a:lnSpc>
                <a:spcPct val="90000"/>
              </a:lnSpc>
              <a:buFontTx/>
              <a:buNone/>
            </a:pPr>
            <a:r>
              <a:rPr lang="en-US" altLang="en-US" sz="2000">
                <a:sym typeface="Symbol" panose="05050102010706020507" pitchFamily="18" charset="2"/>
              </a:rPr>
              <a:t>	</a:t>
            </a:r>
            <a:r>
              <a:rPr lang="en-US" altLang="en-US" sz="2000" u="sng">
                <a:sym typeface="Symbol" panose="05050102010706020507" pitchFamily="18" charset="2"/>
              </a:rPr>
              <a:t>Outcome value(i)	 P[i] 	Outcome value(i)	P[i]	</a:t>
            </a:r>
          </a:p>
          <a:p>
            <a:pPr marL="533400" indent="-533400" eaLnBrk="1" hangingPunct="1">
              <a:lnSpc>
                <a:spcPct val="90000"/>
              </a:lnSpc>
              <a:buFontTx/>
              <a:buNone/>
            </a:pPr>
            <a:r>
              <a:rPr lang="en-US" altLang="en-US" sz="2000">
                <a:sym typeface="Symbol" panose="05050102010706020507" pitchFamily="18" charset="2"/>
              </a:rPr>
              <a:t>	15			1/3	20		1/3</a:t>
            </a:r>
          </a:p>
          <a:p>
            <a:pPr marL="533400" indent="-533400" eaLnBrk="1" hangingPunct="1">
              <a:lnSpc>
                <a:spcPct val="90000"/>
              </a:lnSpc>
              <a:buFontTx/>
              <a:buNone/>
            </a:pPr>
            <a:r>
              <a:rPr lang="en-US" altLang="en-US" sz="2000">
                <a:sym typeface="Symbol" panose="05050102010706020507" pitchFamily="18" charset="2"/>
              </a:rPr>
              <a:t>	10			1/3	12		1/3</a:t>
            </a:r>
          </a:p>
          <a:p>
            <a:pPr marL="533400" indent="-533400" eaLnBrk="1" hangingPunct="1">
              <a:lnSpc>
                <a:spcPct val="90000"/>
              </a:lnSpc>
              <a:buFontTx/>
              <a:buNone/>
            </a:pPr>
            <a:r>
              <a:rPr lang="en-US" altLang="en-US" sz="2000">
                <a:sym typeface="Symbol" panose="05050102010706020507" pitchFamily="18" charset="2"/>
              </a:rPr>
              <a:t>	15			1/3	8		1/3</a:t>
            </a:r>
          </a:p>
          <a:p>
            <a:pPr marL="533400" indent="-533400" eaLnBrk="1" hangingPunct="1">
              <a:lnSpc>
                <a:spcPct val="90000"/>
              </a:lnSpc>
              <a:buFontTx/>
              <a:buNone/>
            </a:pPr>
            <a:r>
              <a:rPr lang="en-US" altLang="en-US" sz="2000">
                <a:sym typeface="Symbol" panose="05050102010706020507" pitchFamily="18" charset="2"/>
              </a:rPr>
              <a:t>	In reality what would a person do if he or she has two outcome sets in front of him/her.</a:t>
            </a:r>
          </a:p>
          <a:p>
            <a:pPr marL="533400" indent="-533400" eaLnBrk="1" hangingPunct="1">
              <a:lnSpc>
                <a:spcPct val="90000"/>
              </a:lnSpc>
              <a:buFontTx/>
              <a:buNone/>
            </a:pPr>
            <a:r>
              <a:rPr lang="en-US" altLang="en-US" sz="2000">
                <a:sym typeface="Symbol" panose="05050102010706020507" pitchFamily="18" charset="2"/>
              </a:rPr>
              <a:t>	For A we have the expected value of outcome as 13.33 and for B also it is 13.33 </a:t>
            </a:r>
          </a:p>
        </p:txBody>
      </p:sp>
      <p:sp>
        <p:nvSpPr>
          <p:cNvPr id="484356" name="Date Placeholder 7">
            <a:extLst>
              <a:ext uri="{FF2B5EF4-FFF2-40B4-BE49-F238E27FC236}">
                <a16:creationId xmlns:a16="http://schemas.microsoft.com/office/drawing/2014/main" id="{0474C74D-DBDA-4E15-A016-9387DFB8C23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197" name="Slide Number Placeholder 8">
            <a:extLst>
              <a:ext uri="{FF2B5EF4-FFF2-40B4-BE49-F238E27FC236}">
                <a16:creationId xmlns:a16="http://schemas.microsoft.com/office/drawing/2014/main" id="{11EABF45-7A17-4286-BAE9-2D3A764DE09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919EA3-3627-4A04-BE34-A2F1432EE1AA}" type="slidenum">
              <a:rPr lang="en-US" altLang="en-US" sz="1400">
                <a:cs typeface="Arial" panose="020B0604020202020204" pitchFamily="34" charset="0"/>
              </a:rPr>
              <a:pPr>
                <a:spcBef>
                  <a:spcPct val="0"/>
                </a:spcBef>
                <a:buFontTx/>
                <a:buNone/>
              </a:pPr>
              <a:t>3</a:t>
            </a:fld>
            <a:endParaRPr lang="en-US" altLang="en-US" sz="1400">
              <a:cs typeface="Arial" panose="020B0604020202020204" pitchFamily="34" charset="0"/>
            </a:endParaRPr>
          </a:p>
        </p:txBody>
      </p:sp>
      <p:sp>
        <p:nvSpPr>
          <p:cNvPr id="484358" name="Footer Placeholder 9">
            <a:extLst>
              <a:ext uri="{FF2B5EF4-FFF2-40B4-BE49-F238E27FC236}">
                <a16:creationId xmlns:a16="http://schemas.microsoft.com/office/drawing/2014/main" id="{E2F34FB7-0064-4C85-8565-F4F9936FB11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EACA1C3-5055-47F4-AA80-ED94B0CC96A0}"/>
              </a:ext>
            </a:extLst>
          </p:cNvPr>
          <p:cNvSpPr>
            <a:spLocks noGrp="1" noChangeArrowheads="1"/>
          </p:cNvSpPr>
          <p:nvPr>
            <p:ph type="title"/>
          </p:nvPr>
        </p:nvSpPr>
        <p:spPr/>
        <p:txBody>
          <a:bodyPr/>
          <a:lstStyle/>
          <a:p>
            <a:pPr eaLnBrk="1" hangingPunct="1"/>
            <a:r>
              <a:rPr lang="en-US" altLang="en-US" sz="2500">
                <a:sym typeface="Symbol" panose="05050102010706020507" pitchFamily="18" charset="2"/>
              </a:rPr>
              <a:t>Utility Analysis/Decision Sciences (few other relevant concepts) (contd..) Relative Risk Aversion</a:t>
            </a:r>
            <a:endParaRPr lang="en-US" altLang="en-US" sz="2500"/>
          </a:p>
        </p:txBody>
      </p:sp>
      <p:sp>
        <p:nvSpPr>
          <p:cNvPr id="63491" name="Rectangle 3">
            <a:extLst>
              <a:ext uri="{FF2B5EF4-FFF2-40B4-BE49-F238E27FC236}">
                <a16:creationId xmlns:a16="http://schemas.microsoft.com/office/drawing/2014/main" id="{D3AE12FA-24C7-454E-952D-DF880856F931}"/>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sz="3000">
                <a:sym typeface="Symbol" panose="05050102010706020507" pitchFamily="18" charset="2"/>
              </a:rPr>
              <a:t>For the three different types of persons</a:t>
            </a:r>
          </a:p>
          <a:p>
            <a:pPr marL="533400" indent="-533400" eaLnBrk="1" hangingPunct="1">
              <a:buFont typeface="Wingdings" panose="05000000000000000000" pitchFamily="2" charset="2"/>
              <a:buChar char="§"/>
            </a:pPr>
            <a:r>
              <a:rPr lang="en-US" altLang="en-US" sz="3000">
                <a:solidFill>
                  <a:srgbClr val="FF0000"/>
                </a:solidFill>
                <a:sym typeface="Symbol" panose="05050102010706020507" pitchFamily="18" charset="2"/>
              </a:rPr>
              <a:t>Decreasing</a:t>
            </a:r>
            <a:r>
              <a:rPr lang="en-US" altLang="en-US" sz="3000">
                <a:sym typeface="Symbol" panose="05050102010706020507" pitchFamily="18" charset="2"/>
              </a:rPr>
              <a:t> relative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 R(W) = dR(W)/dW &lt; 0</a:t>
            </a:r>
          </a:p>
          <a:p>
            <a:pPr marL="533400" indent="-533400" eaLnBrk="1" hangingPunct="1">
              <a:buFont typeface="Wingdings" panose="05000000000000000000" pitchFamily="2" charset="2"/>
              <a:buChar char="§"/>
            </a:pPr>
            <a:r>
              <a:rPr lang="en-US" altLang="en-US" sz="3000">
                <a:solidFill>
                  <a:srgbClr val="FF0000"/>
                </a:solidFill>
                <a:sym typeface="Symbol" panose="05050102010706020507" pitchFamily="18" charset="2"/>
              </a:rPr>
              <a:t>Constant</a:t>
            </a:r>
            <a:r>
              <a:rPr lang="en-US" altLang="en-US" sz="3000">
                <a:sym typeface="Symbol" panose="05050102010706020507" pitchFamily="18" charset="2"/>
              </a:rPr>
              <a:t> relative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 R(W) = dR(W)/dW = 0</a:t>
            </a:r>
          </a:p>
          <a:p>
            <a:pPr marL="533400" indent="-533400" eaLnBrk="1" hangingPunct="1">
              <a:buFont typeface="Wingdings" panose="05000000000000000000" pitchFamily="2" charset="2"/>
              <a:buChar char="§"/>
            </a:pPr>
            <a:r>
              <a:rPr lang="en-US" altLang="en-US" sz="3000">
                <a:solidFill>
                  <a:srgbClr val="FF0000"/>
                </a:solidFill>
                <a:sym typeface="Symbol" panose="05050102010706020507" pitchFamily="18" charset="2"/>
              </a:rPr>
              <a:t>Increasing</a:t>
            </a:r>
            <a:r>
              <a:rPr lang="en-US" altLang="en-US" sz="3000">
                <a:sym typeface="Symbol" panose="05050102010706020507" pitchFamily="18" charset="2"/>
              </a:rPr>
              <a:t> relative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 R(W) = dR(W)/dW &gt; 0</a:t>
            </a:r>
          </a:p>
        </p:txBody>
      </p:sp>
      <p:sp>
        <p:nvSpPr>
          <p:cNvPr id="539652" name="Date Placeholder 7">
            <a:extLst>
              <a:ext uri="{FF2B5EF4-FFF2-40B4-BE49-F238E27FC236}">
                <a16:creationId xmlns:a16="http://schemas.microsoft.com/office/drawing/2014/main" id="{8FB51EF6-A802-4223-81FD-5FA9FD725AA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63493" name="Slide Number Placeholder 8">
            <a:extLst>
              <a:ext uri="{FF2B5EF4-FFF2-40B4-BE49-F238E27FC236}">
                <a16:creationId xmlns:a16="http://schemas.microsoft.com/office/drawing/2014/main" id="{5CE14A75-3479-4D0F-B7AE-3072075D636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BBBFD6B-9F29-4E81-A082-364AB3B97A9D}" type="slidenum">
              <a:rPr lang="en-US" altLang="en-US" sz="1400">
                <a:cs typeface="Arial" panose="020B0604020202020204" pitchFamily="34" charset="0"/>
              </a:rPr>
              <a:pPr>
                <a:spcBef>
                  <a:spcPct val="0"/>
                </a:spcBef>
                <a:buFontTx/>
                <a:buNone/>
              </a:pPr>
              <a:t>30</a:t>
            </a:fld>
            <a:endParaRPr lang="en-US" altLang="en-US" sz="1400">
              <a:cs typeface="Arial" panose="020B0604020202020204" pitchFamily="34" charset="0"/>
            </a:endParaRPr>
          </a:p>
        </p:txBody>
      </p:sp>
      <p:sp>
        <p:nvSpPr>
          <p:cNvPr id="539654" name="Footer Placeholder 9">
            <a:extLst>
              <a:ext uri="{FF2B5EF4-FFF2-40B4-BE49-F238E27FC236}">
                <a16:creationId xmlns:a16="http://schemas.microsoft.com/office/drawing/2014/main" id="{E130FD4E-E528-4255-9BF7-7551A423EB8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F329215-B84D-409B-915C-EDA7B3512726}"/>
              </a:ext>
            </a:extLst>
          </p:cNvPr>
          <p:cNvSpPr>
            <a:spLocks noGrp="1" noChangeArrowheads="1"/>
          </p:cNvSpPr>
          <p:nvPr>
            <p:ph type="title"/>
          </p:nvPr>
        </p:nvSpPr>
        <p:spPr/>
        <p:txBody>
          <a:bodyPr/>
          <a:lstStyle/>
          <a:p>
            <a:pPr eaLnBrk="1" hangingPunct="1"/>
            <a:r>
              <a:rPr lang="en-US" altLang="en-US" sz="2500">
                <a:sym typeface="Symbol" panose="05050102010706020507" pitchFamily="18" charset="2"/>
              </a:rPr>
              <a:t>Utility Analysis/Decision Sciences (few other relevant concepts) (contd..) Relative Risk Aversion</a:t>
            </a:r>
            <a:endParaRPr lang="en-US" altLang="en-US" sz="2500"/>
          </a:p>
        </p:txBody>
      </p:sp>
      <p:sp>
        <p:nvSpPr>
          <p:cNvPr id="65539" name="Rectangle 3">
            <a:extLst>
              <a:ext uri="{FF2B5EF4-FFF2-40B4-BE49-F238E27FC236}">
                <a16:creationId xmlns:a16="http://schemas.microsoft.com/office/drawing/2014/main" id="{A0326BE8-5B46-4FD0-BB47-59B569C5D685}"/>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a:t>
            </a:r>
            <a:r>
              <a:rPr lang="en-US" altLang="en-US" sz="2000" u="sng">
                <a:sym typeface="Symbol" panose="05050102010706020507" pitchFamily="18" charset="2"/>
              </a:rPr>
              <a:t>Condition		Definition		Property</a:t>
            </a:r>
          </a:p>
          <a:p>
            <a:pPr marL="533400" indent="-533400" eaLnBrk="1" hangingPunct="1">
              <a:lnSpc>
                <a:spcPct val="90000"/>
              </a:lnSpc>
              <a:buFont typeface="Wingdings" panose="05000000000000000000" pitchFamily="2" charset="2"/>
              <a:buAutoNum type="arabicParenR"/>
            </a:pPr>
            <a:r>
              <a:rPr lang="en-US" altLang="en-US" sz="2000">
                <a:solidFill>
                  <a:srgbClr val="FF0000"/>
                </a:solidFill>
                <a:sym typeface="Symbol" panose="05050102010706020507" pitchFamily="18" charset="2"/>
              </a:rPr>
              <a:t>Decreasing</a:t>
            </a:r>
            <a:r>
              <a:rPr lang="en-US" altLang="en-US" sz="2000">
                <a:sym typeface="Symbol" panose="05050102010706020507" pitchFamily="18" charset="2"/>
              </a:rPr>
              <a:t>		As wealth increases	R(W) &lt; 0</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relative risk		the % held in risky</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aversion		assets </a:t>
            </a:r>
            <a:r>
              <a:rPr lang="en-US" altLang="en-US" sz="2000">
                <a:solidFill>
                  <a:srgbClr val="FF0000"/>
                </a:solidFill>
                <a:sym typeface="Symbol" panose="05050102010706020507" pitchFamily="18" charset="2"/>
              </a:rPr>
              <a:t>increases</a:t>
            </a:r>
          </a:p>
          <a:p>
            <a:pPr marL="533400" indent="-533400" eaLnBrk="1" hangingPunct="1">
              <a:lnSpc>
                <a:spcPct val="90000"/>
              </a:lnSpc>
              <a:buFont typeface="Wingdings" panose="05000000000000000000" pitchFamily="2" charset="2"/>
              <a:buAutoNum type="arabicParenR" startAt="2"/>
            </a:pPr>
            <a:r>
              <a:rPr lang="en-US" altLang="en-US" sz="2000">
                <a:solidFill>
                  <a:srgbClr val="FF0000"/>
                </a:solidFill>
                <a:sym typeface="Symbol" panose="05050102010706020507" pitchFamily="18" charset="2"/>
              </a:rPr>
              <a:t>Constant</a:t>
            </a:r>
            <a:r>
              <a:rPr lang="en-US" altLang="en-US" sz="2000">
                <a:sym typeface="Symbol" panose="05050102010706020507" pitchFamily="18" charset="2"/>
              </a:rPr>
              <a:t>		As wealth increases	R(W) = 0</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relative risk		the % held in risky</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aversion		assets remains the</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a:t>
            </a:r>
            <a:r>
              <a:rPr lang="en-US" altLang="en-US" sz="2000">
                <a:solidFill>
                  <a:srgbClr val="FF0000"/>
                </a:solidFill>
                <a:sym typeface="Symbol" panose="05050102010706020507" pitchFamily="18" charset="2"/>
              </a:rPr>
              <a:t>same</a:t>
            </a:r>
          </a:p>
          <a:p>
            <a:pPr marL="533400" indent="-533400" eaLnBrk="1" hangingPunct="1">
              <a:lnSpc>
                <a:spcPct val="90000"/>
              </a:lnSpc>
              <a:buFont typeface="Wingdings" panose="05000000000000000000" pitchFamily="2" charset="2"/>
              <a:buAutoNum type="arabicParenR" startAt="3"/>
            </a:pPr>
            <a:r>
              <a:rPr lang="en-US" altLang="en-US" sz="2000">
                <a:sym typeface="Symbol" panose="05050102010706020507" pitchFamily="18" charset="2"/>
              </a:rPr>
              <a:t>Increasing		As wealth increases	R(W) &gt; 0</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relative risk		the % held in risky</a:t>
            </a:r>
          </a:p>
          <a:p>
            <a:pPr marL="533400" indent="-533400" eaLnBrk="1" hangingPunct="1">
              <a:lnSpc>
                <a:spcPct val="90000"/>
              </a:lnSpc>
              <a:buFont typeface="Wingdings" panose="05000000000000000000" pitchFamily="2" charset="2"/>
              <a:buNone/>
            </a:pPr>
            <a:r>
              <a:rPr lang="en-US" altLang="en-US" sz="2000">
                <a:sym typeface="Symbol" panose="05050102010706020507" pitchFamily="18" charset="2"/>
              </a:rPr>
              <a:t>	aversion		assets </a:t>
            </a:r>
            <a:r>
              <a:rPr lang="en-US" altLang="en-US" sz="2000">
                <a:solidFill>
                  <a:srgbClr val="FF0000"/>
                </a:solidFill>
                <a:sym typeface="Symbol" panose="05050102010706020507" pitchFamily="18" charset="2"/>
              </a:rPr>
              <a:t>decreases</a:t>
            </a:r>
          </a:p>
        </p:txBody>
      </p:sp>
      <p:sp>
        <p:nvSpPr>
          <p:cNvPr id="541700" name="Date Placeholder 7">
            <a:extLst>
              <a:ext uri="{FF2B5EF4-FFF2-40B4-BE49-F238E27FC236}">
                <a16:creationId xmlns:a16="http://schemas.microsoft.com/office/drawing/2014/main" id="{3EFB53A9-465E-4F0B-B574-5BC2BB911DC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65541" name="Slide Number Placeholder 8">
            <a:extLst>
              <a:ext uri="{FF2B5EF4-FFF2-40B4-BE49-F238E27FC236}">
                <a16:creationId xmlns:a16="http://schemas.microsoft.com/office/drawing/2014/main" id="{E68BD28A-6073-4B0E-A2A1-810924DCE01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14787B-9883-4A44-88FB-C0554E32DF9A}" type="slidenum">
              <a:rPr lang="en-US" altLang="en-US" sz="1400">
                <a:cs typeface="Arial" panose="020B0604020202020204" pitchFamily="34" charset="0"/>
              </a:rPr>
              <a:pPr>
                <a:spcBef>
                  <a:spcPct val="0"/>
                </a:spcBef>
                <a:buFontTx/>
                <a:buNone/>
              </a:pPr>
              <a:t>31</a:t>
            </a:fld>
            <a:endParaRPr lang="en-US" altLang="en-US" sz="1400">
              <a:cs typeface="Arial" panose="020B0604020202020204" pitchFamily="34" charset="0"/>
            </a:endParaRPr>
          </a:p>
        </p:txBody>
      </p:sp>
      <p:sp>
        <p:nvSpPr>
          <p:cNvPr id="541702" name="Footer Placeholder 9">
            <a:extLst>
              <a:ext uri="{FF2B5EF4-FFF2-40B4-BE49-F238E27FC236}">
                <a16:creationId xmlns:a16="http://schemas.microsoft.com/office/drawing/2014/main" id="{247EF702-0EC5-46B7-82B3-ED751FD2D264}"/>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A333A4B5-1A41-4979-A6E8-1E9175C01369}"/>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Examples of Utility Functions for decision making</a:t>
            </a:r>
            <a:endParaRPr lang="en-US" altLang="en-US" sz="4000"/>
          </a:p>
        </p:txBody>
      </p:sp>
      <p:sp>
        <p:nvSpPr>
          <p:cNvPr id="67587" name="Rectangle 3">
            <a:extLst>
              <a:ext uri="{FF2B5EF4-FFF2-40B4-BE49-F238E27FC236}">
                <a16:creationId xmlns:a16="http://schemas.microsoft.com/office/drawing/2014/main" id="{4FD4B161-5913-4211-B6EF-96826F4362F3}"/>
              </a:ext>
            </a:extLst>
          </p:cNvPr>
          <p:cNvSpPr>
            <a:spLocks noGrp="1" noChangeArrowheads="1"/>
          </p:cNvSpPr>
          <p:nvPr>
            <p:ph type="body" sz="half" idx="1"/>
          </p:nvPr>
        </p:nvSpPr>
        <p:spPr>
          <a:xfrm>
            <a:off x="685800" y="1676400"/>
            <a:ext cx="7848600" cy="4191000"/>
          </a:xfrm>
        </p:spPr>
        <p:txBody>
          <a:bodyPr/>
          <a:lstStyle/>
          <a:p>
            <a:pPr algn="just" eaLnBrk="1" hangingPunct="1">
              <a:buFont typeface="Wingdings" panose="05000000000000000000" pitchFamily="2" charset="2"/>
              <a:buChar char="§"/>
            </a:pPr>
            <a:r>
              <a:rPr lang="en-US" altLang="en-US" sz="3100">
                <a:sym typeface="Symbol" panose="05050102010706020507" pitchFamily="18" charset="2"/>
              </a:rPr>
              <a:t>Quadratic: U(W) = W – b*W</a:t>
            </a:r>
            <a:r>
              <a:rPr lang="en-US" altLang="en-US" sz="3100" baseline="30000">
                <a:sym typeface="Symbol" panose="05050102010706020507" pitchFamily="18" charset="2"/>
              </a:rPr>
              <a:t>2</a:t>
            </a:r>
            <a:r>
              <a:rPr lang="en-US" altLang="en-US" sz="3100">
                <a:sym typeface="Symbol" panose="05050102010706020507" pitchFamily="18" charset="2"/>
              </a:rPr>
              <a:t> (b is a positive constant)</a:t>
            </a:r>
          </a:p>
          <a:p>
            <a:pPr eaLnBrk="1" hangingPunct="1">
              <a:buFont typeface="Wingdings" panose="05000000000000000000" pitchFamily="2" charset="2"/>
              <a:buChar char="§"/>
            </a:pPr>
            <a:r>
              <a:rPr lang="en-US" altLang="en-US" sz="3100">
                <a:sym typeface="Symbol" panose="05050102010706020507" pitchFamily="18" charset="2"/>
              </a:rPr>
              <a:t>Logarithmic: U(W) = ln(W)</a:t>
            </a:r>
          </a:p>
          <a:p>
            <a:pPr eaLnBrk="1" hangingPunct="1">
              <a:buFont typeface="Wingdings" panose="05000000000000000000" pitchFamily="2" charset="2"/>
              <a:buChar char="§"/>
            </a:pPr>
            <a:r>
              <a:rPr lang="en-US" altLang="en-US" sz="3100">
                <a:sym typeface="Symbol" panose="05050102010706020507" pitchFamily="18" charset="2"/>
              </a:rPr>
              <a:t>Exponential: U(W) = - e</a:t>
            </a:r>
            <a:r>
              <a:rPr lang="en-US" altLang="en-US" sz="3100" baseline="30000">
                <a:sym typeface="Symbol" panose="05050102010706020507" pitchFamily="18" charset="2"/>
              </a:rPr>
              <a:t>-aW</a:t>
            </a:r>
            <a:r>
              <a:rPr lang="en-US" altLang="en-US" sz="3100">
                <a:sym typeface="Symbol" panose="05050102010706020507" pitchFamily="18" charset="2"/>
              </a:rPr>
              <a:t> ( a is a positive constant)</a:t>
            </a:r>
          </a:p>
          <a:p>
            <a:pPr eaLnBrk="1" hangingPunct="1">
              <a:buFont typeface="Wingdings" panose="05000000000000000000" pitchFamily="2" charset="2"/>
              <a:buChar char="§"/>
            </a:pPr>
            <a:r>
              <a:rPr lang="en-US" altLang="en-US" sz="3100">
                <a:sym typeface="Symbol" panose="05050102010706020507" pitchFamily="18" charset="2"/>
              </a:rPr>
              <a:t>Power: c*W</a:t>
            </a:r>
            <a:r>
              <a:rPr lang="en-US" altLang="en-US" sz="3100" baseline="30000">
                <a:sym typeface="Symbol" panose="05050102010706020507" pitchFamily="18" charset="2"/>
              </a:rPr>
              <a:t>c</a:t>
            </a:r>
            <a:r>
              <a:rPr lang="en-US" altLang="en-US" sz="3100">
                <a:sym typeface="Symbol" panose="05050102010706020507" pitchFamily="18" charset="2"/>
              </a:rPr>
              <a:t> (c  1 and c  0)</a:t>
            </a:r>
          </a:p>
        </p:txBody>
      </p:sp>
      <p:sp>
        <p:nvSpPr>
          <p:cNvPr id="543748" name="Date Placeholder 7">
            <a:extLst>
              <a:ext uri="{FF2B5EF4-FFF2-40B4-BE49-F238E27FC236}">
                <a16:creationId xmlns:a16="http://schemas.microsoft.com/office/drawing/2014/main" id="{93B91530-F9DE-4615-A9DB-25E248E1AD8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67589" name="Slide Number Placeholder 8">
            <a:extLst>
              <a:ext uri="{FF2B5EF4-FFF2-40B4-BE49-F238E27FC236}">
                <a16:creationId xmlns:a16="http://schemas.microsoft.com/office/drawing/2014/main" id="{B5F3F9D3-1D8E-4509-A074-E2CCA66D23B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2A4E55-B6C8-4D47-BDCC-0DE428667CA5}" type="slidenum">
              <a:rPr lang="en-US" altLang="en-US" sz="1400">
                <a:cs typeface="Arial" panose="020B0604020202020204" pitchFamily="34" charset="0"/>
              </a:rPr>
              <a:pPr>
                <a:spcBef>
                  <a:spcPct val="0"/>
                </a:spcBef>
                <a:buFontTx/>
                <a:buNone/>
              </a:pPr>
              <a:t>32</a:t>
            </a:fld>
            <a:endParaRPr lang="en-US" altLang="en-US" sz="1400">
              <a:cs typeface="Arial" panose="020B0604020202020204" pitchFamily="34" charset="0"/>
            </a:endParaRPr>
          </a:p>
        </p:txBody>
      </p:sp>
      <p:sp>
        <p:nvSpPr>
          <p:cNvPr id="543750" name="Footer Placeholder 9">
            <a:extLst>
              <a:ext uri="{FF2B5EF4-FFF2-40B4-BE49-F238E27FC236}">
                <a16:creationId xmlns:a16="http://schemas.microsoft.com/office/drawing/2014/main" id="{3C8AC002-7D2C-4135-BA82-56B45D7249F3}"/>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E81FEBC2-64EC-41B2-BB1A-EEE19E0259F0}"/>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Quadratic Utility Function</a:t>
            </a:r>
            <a:endParaRPr lang="en-US" altLang="en-US" sz="4000"/>
          </a:p>
        </p:txBody>
      </p:sp>
      <p:sp>
        <p:nvSpPr>
          <p:cNvPr id="69635" name="Rectangle 3">
            <a:extLst>
              <a:ext uri="{FF2B5EF4-FFF2-40B4-BE49-F238E27FC236}">
                <a16:creationId xmlns:a16="http://schemas.microsoft.com/office/drawing/2014/main" id="{7CB92CF5-83CA-4AE5-B5C0-79FF4E64F7F6}"/>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lnSpc>
                <a:spcPct val="90000"/>
              </a:lnSpc>
              <a:buFont typeface="Wingdings" panose="05000000000000000000" pitchFamily="2" charset="2"/>
              <a:buNone/>
            </a:pPr>
            <a:r>
              <a:rPr lang="en-US" altLang="en-US" sz="3100">
                <a:sym typeface="Symbol" panose="05050102010706020507" pitchFamily="18" charset="2"/>
              </a:rPr>
              <a:t>	</a:t>
            </a:r>
            <a:r>
              <a:rPr lang="en-US" altLang="en-US" sz="3000">
                <a:sym typeface="Symbol" panose="05050102010706020507" pitchFamily="18" charset="2"/>
              </a:rPr>
              <a:t>U(W) = W – b*W</a:t>
            </a:r>
            <a:r>
              <a:rPr lang="en-US" altLang="en-US" sz="3000" baseline="30000">
                <a:sym typeface="Symbol" panose="05050102010706020507" pitchFamily="18" charset="2"/>
              </a:rPr>
              <a:t>2</a:t>
            </a:r>
          </a:p>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	Then:</a:t>
            </a:r>
          </a:p>
          <a:p>
            <a:pPr marL="533400" indent="-533400" eaLnBrk="1" hangingPunct="1">
              <a:lnSpc>
                <a:spcPct val="90000"/>
              </a:lnSpc>
              <a:buFont typeface="Wingdings" panose="05000000000000000000" pitchFamily="2" charset="2"/>
              <a:buChar char="§"/>
            </a:pPr>
            <a:r>
              <a:rPr lang="en-US" altLang="en-US" sz="3000">
                <a:sym typeface="Symbol" panose="05050102010706020507" pitchFamily="18" charset="2"/>
              </a:rPr>
              <a:t>A(W)=4*b</a:t>
            </a:r>
            <a:r>
              <a:rPr lang="en-US" altLang="en-US" sz="3000" baseline="30000">
                <a:sym typeface="Symbol" panose="05050102010706020507" pitchFamily="18" charset="2"/>
              </a:rPr>
              <a:t>2</a:t>
            </a:r>
            <a:r>
              <a:rPr lang="en-US" altLang="en-US" sz="3000">
                <a:sym typeface="Symbol" panose="05050102010706020507" pitchFamily="18" charset="2"/>
              </a:rPr>
              <a:t>/(1- 2*b*W)</a:t>
            </a:r>
            <a:r>
              <a:rPr lang="en-US" altLang="en-US" sz="3000" baseline="30000">
                <a:sym typeface="Symbol" panose="05050102010706020507" pitchFamily="18" charset="2"/>
              </a:rPr>
              <a:t>2</a:t>
            </a:r>
            <a:endParaRPr lang="en-US" altLang="en-US" sz="3000">
              <a:sym typeface="Symbol" panose="05050102010706020507" pitchFamily="18" charset="2"/>
            </a:endParaRPr>
          </a:p>
          <a:p>
            <a:pPr marL="533400" indent="-533400" eaLnBrk="1" hangingPunct="1">
              <a:lnSpc>
                <a:spcPct val="90000"/>
              </a:lnSpc>
              <a:buFont typeface="Wingdings" panose="05000000000000000000" pitchFamily="2" charset="2"/>
              <a:buChar char="§"/>
            </a:pPr>
            <a:r>
              <a:rPr lang="en-US" altLang="en-US" sz="3000">
                <a:sym typeface="Symbol" panose="05050102010706020507" pitchFamily="18" charset="2"/>
              </a:rPr>
              <a:t>R(W)=2*b/(1- 2*b*W)</a:t>
            </a:r>
            <a:r>
              <a:rPr lang="en-US" altLang="en-US" sz="3000" baseline="30000">
                <a:sym typeface="Symbol" panose="05050102010706020507" pitchFamily="18" charset="2"/>
              </a:rPr>
              <a:t>2</a:t>
            </a:r>
            <a:endParaRPr lang="en-US" altLang="en-US" sz="3000">
              <a:sym typeface="Symbol" panose="05050102010706020507" pitchFamily="18" charset="2"/>
            </a:endParaRPr>
          </a:p>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	Hence we use this utility function for people with</a:t>
            </a:r>
          </a:p>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	(i) </a:t>
            </a:r>
            <a:r>
              <a:rPr lang="en-US" altLang="en-US" sz="3000">
                <a:solidFill>
                  <a:srgbClr val="FF0000"/>
                </a:solidFill>
                <a:sym typeface="Symbol" panose="05050102010706020507" pitchFamily="18" charset="2"/>
              </a:rPr>
              <a:t>increasing absolute risk aversion</a:t>
            </a:r>
            <a:endParaRPr lang="en-US" altLang="en-US" sz="3000">
              <a:sym typeface="Symbol" panose="05050102010706020507" pitchFamily="18" charset="2"/>
            </a:endParaRPr>
          </a:p>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	(ii) </a:t>
            </a:r>
            <a:r>
              <a:rPr lang="en-US" altLang="en-US" sz="3000">
                <a:solidFill>
                  <a:srgbClr val="FF0000"/>
                </a:solidFill>
                <a:sym typeface="Symbol" panose="05050102010706020507" pitchFamily="18" charset="2"/>
              </a:rPr>
              <a:t>increasing relative risk aversion</a:t>
            </a:r>
            <a:endParaRPr lang="en-US" altLang="en-US" sz="3000">
              <a:sym typeface="Symbol" panose="05050102010706020507" pitchFamily="18" charset="2"/>
            </a:endParaRPr>
          </a:p>
        </p:txBody>
      </p:sp>
      <p:sp>
        <p:nvSpPr>
          <p:cNvPr id="545796" name="Date Placeholder 7">
            <a:extLst>
              <a:ext uri="{FF2B5EF4-FFF2-40B4-BE49-F238E27FC236}">
                <a16:creationId xmlns:a16="http://schemas.microsoft.com/office/drawing/2014/main" id="{B4432007-6134-486E-9473-ABFCB6591A6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69637" name="Slide Number Placeholder 8">
            <a:extLst>
              <a:ext uri="{FF2B5EF4-FFF2-40B4-BE49-F238E27FC236}">
                <a16:creationId xmlns:a16="http://schemas.microsoft.com/office/drawing/2014/main" id="{1A073A04-C9F4-434E-877E-A3083CA240A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A4DAAF4-25BC-4507-A399-44E242A92D38}" type="slidenum">
              <a:rPr lang="en-US" altLang="en-US" sz="1400">
                <a:cs typeface="Arial" panose="020B0604020202020204" pitchFamily="34" charset="0"/>
              </a:rPr>
              <a:pPr>
                <a:spcBef>
                  <a:spcPct val="0"/>
                </a:spcBef>
                <a:buFontTx/>
                <a:buNone/>
              </a:pPr>
              <a:t>33</a:t>
            </a:fld>
            <a:endParaRPr lang="en-US" altLang="en-US" sz="1400">
              <a:cs typeface="Arial" panose="020B0604020202020204" pitchFamily="34" charset="0"/>
            </a:endParaRPr>
          </a:p>
        </p:txBody>
      </p:sp>
      <p:sp>
        <p:nvSpPr>
          <p:cNvPr id="545798" name="Footer Placeholder 9">
            <a:extLst>
              <a:ext uri="{FF2B5EF4-FFF2-40B4-BE49-F238E27FC236}">
                <a16:creationId xmlns:a16="http://schemas.microsoft.com/office/drawing/2014/main" id="{3AC1EC39-7A5A-4281-A932-8B8F9D3DCBF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3A32C508-BCE4-40B4-ABA6-C4BC4AF499A5}"/>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Quadratic Utility Function (contd..)</a:t>
            </a:r>
            <a:endParaRPr lang="en-US" altLang="en-US" sz="4000"/>
          </a:p>
        </p:txBody>
      </p:sp>
      <p:graphicFrame>
        <p:nvGraphicFramePr>
          <p:cNvPr id="1637379" name="Group 3">
            <a:extLst>
              <a:ext uri="{FF2B5EF4-FFF2-40B4-BE49-F238E27FC236}">
                <a16:creationId xmlns:a16="http://schemas.microsoft.com/office/drawing/2014/main" id="{06AC7530-F623-4A0F-9904-013D5A9AA113}"/>
              </a:ext>
            </a:extLst>
          </p:cNvPr>
          <p:cNvGraphicFramePr>
            <a:graphicFrameLocks noGrp="1"/>
          </p:cNvGraphicFramePr>
          <p:nvPr>
            <p:ph sz="half" idx="2"/>
          </p:nvPr>
        </p:nvGraphicFramePr>
        <p:xfrm>
          <a:off x="685800" y="1600200"/>
          <a:ext cx="8001000" cy="4359275"/>
        </p:xfrm>
        <a:graphic>
          <a:graphicData uri="http://schemas.openxmlformats.org/drawingml/2006/table">
            <a:tbl>
              <a:tblPr/>
              <a:tblGrid>
                <a:gridCol w="1333500">
                  <a:extLst>
                    <a:ext uri="{9D8B030D-6E8A-4147-A177-3AD203B41FA5}">
                      <a16:colId xmlns:a16="http://schemas.microsoft.com/office/drawing/2014/main" val="20000"/>
                    </a:ext>
                  </a:extLst>
                </a:gridCol>
                <a:gridCol w="1333500">
                  <a:extLst>
                    <a:ext uri="{9D8B030D-6E8A-4147-A177-3AD203B41FA5}">
                      <a16:colId xmlns:a16="http://schemas.microsoft.com/office/drawing/2014/main" val="20001"/>
                    </a:ext>
                  </a:extLst>
                </a:gridCol>
                <a:gridCol w="1333500">
                  <a:extLst>
                    <a:ext uri="{9D8B030D-6E8A-4147-A177-3AD203B41FA5}">
                      <a16:colId xmlns:a16="http://schemas.microsoft.com/office/drawing/2014/main" val="20002"/>
                    </a:ext>
                  </a:extLst>
                </a:gridCol>
                <a:gridCol w="1333500">
                  <a:extLst>
                    <a:ext uri="{9D8B030D-6E8A-4147-A177-3AD203B41FA5}">
                      <a16:colId xmlns:a16="http://schemas.microsoft.com/office/drawing/2014/main" val="20003"/>
                    </a:ext>
                  </a:extLst>
                </a:gridCol>
                <a:gridCol w="1333500">
                  <a:extLst>
                    <a:ext uri="{9D8B030D-6E8A-4147-A177-3AD203B41FA5}">
                      <a16:colId xmlns:a16="http://schemas.microsoft.com/office/drawing/2014/main" val="20004"/>
                    </a:ext>
                  </a:extLst>
                </a:gridCol>
                <a:gridCol w="1333500">
                  <a:extLst>
                    <a:ext uri="{9D8B030D-6E8A-4147-A177-3AD203B41FA5}">
                      <a16:colId xmlns:a16="http://schemas.microsoft.com/office/drawing/2014/main" val="20005"/>
                    </a:ext>
                  </a:extLst>
                </a:gridCol>
              </a:tblGrid>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W</a:t>
                      </a:r>
                    </a:p>
                  </a:txBody>
                  <a:tcPr marT="45727" marB="45727" anchor="b"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W-b*W^2</a:t>
                      </a:r>
                    </a:p>
                  </a:txBody>
                  <a:tcPr marT="45727" marB="45727"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marT="45727" marB="45727"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marT="45727" marB="45727"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marT="45727" marB="45727"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marT="45727" marB="45727"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3.00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0.06</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-0.50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-0.13</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5.25</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0.04</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-0.60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-0.08</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4.00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8.00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-0.17</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0.03</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-0.67</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-0.06</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5.00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11.25</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-0.14</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-0.71</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-0.04</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6.00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15.00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-0.13</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-0.03</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7.00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19.25</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-0.11</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-0.78</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8.00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24.00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-0.80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9.00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29.25</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-0.09</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-0.82</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10.00</a:t>
                      </a:r>
                    </a:p>
                  </a:txBody>
                  <a:tcPr marT="45727" marB="45727"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35.00</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-0.08</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-0.83</a:t>
                      </a:r>
                    </a:p>
                  </a:txBody>
                  <a:tcPr marT="45727" marB="45727"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39629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11.00</a:t>
                      </a:r>
                    </a:p>
                  </a:txBody>
                  <a:tcPr marT="45727" marB="45727"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41.25</a:t>
                      </a:r>
                    </a:p>
                  </a:txBody>
                  <a:tcPr marT="45727" marB="45727"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-0.08</a:t>
                      </a:r>
                    </a:p>
                  </a:txBody>
                  <a:tcPr marT="45727" marB="45727"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-0.85</a:t>
                      </a:r>
                    </a:p>
                  </a:txBody>
                  <a:tcPr marT="45727" marB="45727"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marT="45727" marB="45727"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0"/>
                  </a:ext>
                </a:extLst>
              </a:tr>
            </a:tbl>
          </a:graphicData>
        </a:graphic>
      </p:graphicFrame>
      <p:sp>
        <p:nvSpPr>
          <p:cNvPr id="547910" name="Date Placeholder 77">
            <a:extLst>
              <a:ext uri="{FF2B5EF4-FFF2-40B4-BE49-F238E27FC236}">
                <a16:creationId xmlns:a16="http://schemas.microsoft.com/office/drawing/2014/main" id="{62EAC733-D97E-4171-81F9-EAB6EE0E4CE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71751" name="Slide Number Placeholder 78">
            <a:extLst>
              <a:ext uri="{FF2B5EF4-FFF2-40B4-BE49-F238E27FC236}">
                <a16:creationId xmlns:a16="http://schemas.microsoft.com/office/drawing/2014/main" id="{96E9DAD4-ED1C-4E32-82EC-77CF3BC311E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390E5F-5B71-433E-A131-2625AE1F872D}" type="slidenum">
              <a:rPr lang="en-US" altLang="en-US" sz="1400">
                <a:cs typeface="Arial" panose="020B0604020202020204" pitchFamily="34" charset="0"/>
              </a:rPr>
              <a:pPr>
                <a:spcBef>
                  <a:spcPct val="0"/>
                </a:spcBef>
                <a:buFontTx/>
                <a:buNone/>
              </a:pPr>
              <a:t>34</a:t>
            </a:fld>
            <a:endParaRPr lang="en-US" altLang="en-US" sz="1400">
              <a:cs typeface="Arial" panose="020B0604020202020204" pitchFamily="34" charset="0"/>
            </a:endParaRPr>
          </a:p>
        </p:txBody>
      </p:sp>
      <p:sp>
        <p:nvSpPr>
          <p:cNvPr id="547912" name="Footer Placeholder 79">
            <a:extLst>
              <a:ext uri="{FF2B5EF4-FFF2-40B4-BE49-F238E27FC236}">
                <a16:creationId xmlns:a16="http://schemas.microsoft.com/office/drawing/2014/main" id="{6884BD46-CF1F-42EB-9F93-28A052626CF6}"/>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ACE24B96-223D-4FE0-BB0D-652C568ABC29}"/>
              </a:ext>
            </a:extLst>
          </p:cNvPr>
          <p:cNvSpPr>
            <a:spLocks noGrp="1" noChangeArrowheads="1"/>
          </p:cNvSpPr>
          <p:nvPr>
            <p:ph type="title"/>
          </p:nvPr>
        </p:nvSpPr>
        <p:spPr/>
        <p:txBody>
          <a:bodyPr/>
          <a:lstStyle/>
          <a:p>
            <a:pPr eaLnBrk="1" hangingPunct="1"/>
            <a:r>
              <a:rPr lang="en-US" altLang="en-US" sz="4000">
                <a:sym typeface="Symbol" panose="05050102010706020507" pitchFamily="18" charset="2"/>
              </a:rPr>
              <a:t>Quadratic Utility Function (contd..)</a:t>
            </a:r>
            <a:endParaRPr lang="en-US" altLang="en-US" sz="4000"/>
          </a:p>
        </p:txBody>
      </p:sp>
      <p:graphicFrame>
        <p:nvGraphicFramePr>
          <p:cNvPr id="72707" name="Object 3">
            <a:extLst>
              <a:ext uri="{FF2B5EF4-FFF2-40B4-BE49-F238E27FC236}">
                <a16:creationId xmlns:a16="http://schemas.microsoft.com/office/drawing/2014/main" id="{25C1F5FC-C948-4A62-8CB9-2654BD544891}"/>
              </a:ext>
            </a:extLst>
          </p:cNvPr>
          <p:cNvGraphicFramePr>
            <a:graphicFrameLocks noChangeAspect="1"/>
          </p:cNvGraphicFramePr>
          <p:nvPr>
            <p:ph sz="half" idx="2"/>
          </p:nvPr>
        </p:nvGraphicFramePr>
        <p:xfrm>
          <a:off x="762000" y="1524000"/>
          <a:ext cx="7772400" cy="4419600"/>
        </p:xfrm>
        <a:graphic>
          <a:graphicData uri="http://schemas.openxmlformats.org/presentationml/2006/ole">
            <mc:AlternateContent xmlns:mc="http://schemas.openxmlformats.org/markup-compatibility/2006">
              <mc:Choice xmlns:v="urn:schemas-microsoft-com:vml" Requires="v">
                <p:oleObj spid="_x0000_s72711" name="Chart" r:id="rId3" imgW="3590849" imgH="2771851" progId="Excel.Chart.8">
                  <p:embed/>
                </p:oleObj>
              </mc:Choice>
              <mc:Fallback>
                <p:oleObj name="Chart" r:id="rId3" imgW="3590849" imgH="2771851" progId="Excel.Char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524000"/>
                        <a:ext cx="7772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8868" name="Date Placeholder 7">
            <a:extLst>
              <a:ext uri="{FF2B5EF4-FFF2-40B4-BE49-F238E27FC236}">
                <a16:creationId xmlns:a16="http://schemas.microsoft.com/office/drawing/2014/main" id="{50AD4EEA-3F1E-4F82-8D51-446277059CFE}"/>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72709" name="Slide Number Placeholder 8">
            <a:extLst>
              <a:ext uri="{FF2B5EF4-FFF2-40B4-BE49-F238E27FC236}">
                <a16:creationId xmlns:a16="http://schemas.microsoft.com/office/drawing/2014/main" id="{35FAFAB1-DC65-4D5C-9D64-F3574661F82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78BFF61-7EC0-413B-BF65-18A91A5F5E16}" type="slidenum">
              <a:rPr lang="en-US" altLang="en-US" sz="1400">
                <a:cs typeface="Arial" panose="020B0604020202020204" pitchFamily="34" charset="0"/>
              </a:rPr>
              <a:pPr>
                <a:spcBef>
                  <a:spcPct val="0"/>
                </a:spcBef>
                <a:buFontTx/>
                <a:buNone/>
              </a:pPr>
              <a:t>35</a:t>
            </a:fld>
            <a:endParaRPr lang="en-US" altLang="en-US" sz="1400">
              <a:cs typeface="Arial" panose="020B0604020202020204" pitchFamily="34" charset="0"/>
            </a:endParaRPr>
          </a:p>
        </p:txBody>
      </p:sp>
      <p:sp>
        <p:nvSpPr>
          <p:cNvPr id="548870" name="Footer Placeholder 9">
            <a:extLst>
              <a:ext uri="{FF2B5EF4-FFF2-40B4-BE49-F238E27FC236}">
                <a16:creationId xmlns:a16="http://schemas.microsoft.com/office/drawing/2014/main" id="{FD7524FB-7E84-41B1-B5B2-F01C2FC111A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0DF5BE77-5ED1-49CD-B62A-8D441E9FF7AB}"/>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Logarithmic Utility Function</a:t>
            </a:r>
            <a:endParaRPr lang="en-US" altLang="en-US" sz="3500"/>
          </a:p>
        </p:txBody>
      </p:sp>
      <p:sp>
        <p:nvSpPr>
          <p:cNvPr id="73731" name="Rectangle 3">
            <a:extLst>
              <a:ext uri="{FF2B5EF4-FFF2-40B4-BE49-F238E27FC236}">
                <a16:creationId xmlns:a16="http://schemas.microsoft.com/office/drawing/2014/main" id="{E7E6B968-3A4F-4513-895E-9F5680037C7D}"/>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buFont typeface="Wingdings" panose="05000000000000000000" pitchFamily="2" charset="2"/>
              <a:buNone/>
            </a:pPr>
            <a:r>
              <a:rPr lang="en-US" altLang="en-US" sz="3500">
                <a:sym typeface="Symbol" panose="05050102010706020507" pitchFamily="18" charset="2"/>
              </a:rPr>
              <a:t>	</a:t>
            </a:r>
            <a:r>
              <a:rPr lang="en-US" altLang="en-US" sz="3000">
                <a:sym typeface="Symbol" panose="05050102010706020507" pitchFamily="18" charset="2"/>
              </a:rPr>
              <a:t>U(W) = ln(W)</a:t>
            </a:r>
            <a:endParaRPr lang="en-US" altLang="en-US" sz="3000" baseline="30000">
              <a:sym typeface="Symbol" panose="05050102010706020507" pitchFamily="18" charset="2"/>
            </a:endParaRPr>
          </a:p>
          <a:p>
            <a:pPr marL="533400" indent="-533400" eaLnBrk="1" hangingPunct="1">
              <a:buFont typeface="Wingdings" panose="05000000000000000000" pitchFamily="2" charset="2"/>
              <a:buNone/>
            </a:pPr>
            <a:r>
              <a:rPr lang="en-US" altLang="en-US" sz="3000">
                <a:sym typeface="Symbol" panose="05050102010706020507" pitchFamily="18" charset="2"/>
              </a:rPr>
              <a:t>	Then:</a:t>
            </a:r>
          </a:p>
          <a:p>
            <a:pPr marL="533400" indent="-533400" eaLnBrk="1" hangingPunct="1">
              <a:buFont typeface="Wingdings" panose="05000000000000000000" pitchFamily="2" charset="2"/>
              <a:buChar char="§"/>
            </a:pPr>
            <a:r>
              <a:rPr lang="en-US" altLang="en-US" sz="3000">
                <a:sym typeface="Symbol" panose="05050102010706020507" pitchFamily="18" charset="2"/>
              </a:rPr>
              <a:t>A(W) = - 1/W</a:t>
            </a:r>
            <a:r>
              <a:rPr lang="en-US" altLang="en-US" sz="3000" baseline="30000">
                <a:sym typeface="Symbol" panose="05050102010706020507" pitchFamily="18" charset="2"/>
              </a:rPr>
              <a:t>2</a:t>
            </a:r>
            <a:endParaRPr lang="en-US" altLang="en-US" sz="3000">
              <a:sym typeface="Symbol" panose="05050102010706020507" pitchFamily="18" charset="2"/>
            </a:endParaRPr>
          </a:p>
          <a:p>
            <a:pPr marL="533400" indent="-533400" eaLnBrk="1" hangingPunct="1">
              <a:buFont typeface="Wingdings" panose="05000000000000000000" pitchFamily="2" charset="2"/>
              <a:buChar char="§"/>
            </a:pPr>
            <a:r>
              <a:rPr lang="en-US" altLang="en-US" sz="3000">
                <a:sym typeface="Symbol" panose="05050102010706020507" pitchFamily="18" charset="2"/>
              </a:rPr>
              <a:t>R(W) = 0</a:t>
            </a:r>
          </a:p>
          <a:p>
            <a:pPr marL="533400" indent="-533400" eaLnBrk="1" hangingPunct="1">
              <a:buFont typeface="Wingdings" panose="05000000000000000000" pitchFamily="2" charset="2"/>
              <a:buNone/>
            </a:pPr>
            <a:r>
              <a:rPr lang="en-US" altLang="en-US" sz="3000">
                <a:sym typeface="Symbol" panose="05050102010706020507" pitchFamily="18" charset="2"/>
              </a:rPr>
              <a:t>	We use this utility function for people with</a:t>
            </a:r>
          </a:p>
          <a:p>
            <a:pPr marL="533400" indent="-533400" eaLnBrk="1" hangingPunct="1">
              <a:buFont typeface="Wingdings" panose="05000000000000000000" pitchFamily="2" charset="2"/>
              <a:buNone/>
            </a:pPr>
            <a:r>
              <a:rPr lang="en-US" altLang="en-US" sz="3000">
                <a:sym typeface="Symbol" panose="05050102010706020507" pitchFamily="18" charset="2"/>
              </a:rPr>
              <a:t>	(i) </a:t>
            </a:r>
            <a:r>
              <a:rPr lang="en-US" altLang="en-US" sz="3000">
                <a:solidFill>
                  <a:srgbClr val="FF0000"/>
                </a:solidFill>
                <a:sym typeface="Symbol" panose="05050102010706020507" pitchFamily="18" charset="2"/>
              </a:rPr>
              <a:t>decreasing absolute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(ii) </a:t>
            </a:r>
            <a:r>
              <a:rPr lang="en-US" altLang="en-US" sz="3000">
                <a:solidFill>
                  <a:srgbClr val="FF0000"/>
                </a:solidFill>
                <a:sym typeface="Symbol" panose="05050102010706020507" pitchFamily="18" charset="2"/>
              </a:rPr>
              <a:t>constant relative risk aversion</a:t>
            </a:r>
          </a:p>
        </p:txBody>
      </p:sp>
      <p:sp>
        <p:nvSpPr>
          <p:cNvPr id="549892" name="Date Placeholder 7">
            <a:extLst>
              <a:ext uri="{FF2B5EF4-FFF2-40B4-BE49-F238E27FC236}">
                <a16:creationId xmlns:a16="http://schemas.microsoft.com/office/drawing/2014/main" id="{8F31C57B-C345-44EC-AC59-2AC8C0D15FFE}"/>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73733" name="Slide Number Placeholder 8">
            <a:extLst>
              <a:ext uri="{FF2B5EF4-FFF2-40B4-BE49-F238E27FC236}">
                <a16:creationId xmlns:a16="http://schemas.microsoft.com/office/drawing/2014/main" id="{EF2C45C4-1E5C-4387-B0D0-0B4DFD3B2B4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9D74BAE-7019-43F6-9726-D49E5875F90B}" type="slidenum">
              <a:rPr lang="en-US" altLang="en-US" sz="1400">
                <a:cs typeface="Arial" panose="020B0604020202020204" pitchFamily="34" charset="0"/>
              </a:rPr>
              <a:pPr>
                <a:spcBef>
                  <a:spcPct val="0"/>
                </a:spcBef>
                <a:buFontTx/>
                <a:buNone/>
              </a:pPr>
              <a:t>36</a:t>
            </a:fld>
            <a:endParaRPr lang="en-US" altLang="en-US" sz="1400">
              <a:cs typeface="Arial" panose="020B0604020202020204" pitchFamily="34" charset="0"/>
            </a:endParaRPr>
          </a:p>
        </p:txBody>
      </p:sp>
      <p:sp>
        <p:nvSpPr>
          <p:cNvPr id="549894" name="Footer Placeholder 9">
            <a:extLst>
              <a:ext uri="{FF2B5EF4-FFF2-40B4-BE49-F238E27FC236}">
                <a16:creationId xmlns:a16="http://schemas.microsoft.com/office/drawing/2014/main" id="{EC1B192A-F4E7-4049-8E50-C47FAAAB4AF1}"/>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BE7155B6-CE54-4373-B069-3512EC26F94E}"/>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Logarithmic Utility Function (contd..)</a:t>
            </a:r>
            <a:endParaRPr lang="en-US" altLang="en-US" sz="3500"/>
          </a:p>
        </p:txBody>
      </p:sp>
      <p:graphicFrame>
        <p:nvGraphicFramePr>
          <p:cNvPr id="1641475" name="Group 3">
            <a:extLst>
              <a:ext uri="{FF2B5EF4-FFF2-40B4-BE49-F238E27FC236}">
                <a16:creationId xmlns:a16="http://schemas.microsoft.com/office/drawing/2014/main" id="{7D96A858-E6DE-44C5-9811-579355465CA3}"/>
              </a:ext>
            </a:extLst>
          </p:cNvPr>
          <p:cNvGraphicFramePr>
            <a:graphicFrameLocks noGrp="1"/>
          </p:cNvGraphicFramePr>
          <p:nvPr>
            <p:ph sz="half" idx="2"/>
          </p:nvPr>
        </p:nvGraphicFramePr>
        <p:xfrm>
          <a:off x="762000" y="1600200"/>
          <a:ext cx="7924800" cy="4525963"/>
        </p:xfrm>
        <a:graphic>
          <a:graphicData uri="http://schemas.openxmlformats.org/drawingml/2006/table">
            <a:tbl>
              <a:tblPr/>
              <a:tblGrid>
                <a:gridCol w="1320800">
                  <a:extLst>
                    <a:ext uri="{9D8B030D-6E8A-4147-A177-3AD203B41FA5}">
                      <a16:colId xmlns:a16="http://schemas.microsoft.com/office/drawing/2014/main" val="20000"/>
                    </a:ext>
                  </a:extLst>
                </a:gridCol>
                <a:gridCol w="1320800">
                  <a:extLst>
                    <a:ext uri="{9D8B030D-6E8A-4147-A177-3AD203B41FA5}">
                      <a16:colId xmlns:a16="http://schemas.microsoft.com/office/drawing/2014/main" val="20001"/>
                    </a:ext>
                  </a:extLst>
                </a:gridCol>
                <a:gridCol w="1320800">
                  <a:extLst>
                    <a:ext uri="{9D8B030D-6E8A-4147-A177-3AD203B41FA5}">
                      <a16:colId xmlns:a16="http://schemas.microsoft.com/office/drawing/2014/main" val="20002"/>
                    </a:ext>
                  </a:extLst>
                </a:gridCol>
                <a:gridCol w="1320800">
                  <a:extLst>
                    <a:ext uri="{9D8B030D-6E8A-4147-A177-3AD203B41FA5}">
                      <a16:colId xmlns:a16="http://schemas.microsoft.com/office/drawing/2014/main" val="20003"/>
                    </a:ext>
                  </a:extLst>
                </a:gridCol>
                <a:gridCol w="1320800">
                  <a:extLst>
                    <a:ext uri="{9D8B030D-6E8A-4147-A177-3AD203B41FA5}">
                      <a16:colId xmlns:a16="http://schemas.microsoft.com/office/drawing/2014/main" val="20004"/>
                    </a:ext>
                  </a:extLst>
                </a:gridCol>
                <a:gridCol w="1320800">
                  <a:extLst>
                    <a:ext uri="{9D8B030D-6E8A-4147-A177-3AD203B41FA5}">
                      <a16:colId xmlns:a16="http://schemas.microsoft.com/office/drawing/2014/main" val="20005"/>
                    </a:ext>
                  </a:extLst>
                </a:gridCol>
              </a:tblGrid>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W</a:t>
                      </a:r>
                    </a:p>
                  </a:txBody>
                  <a:tcPr anchor="b"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ln(W)</a:t>
                      </a: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41275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0.69</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-0.50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1.10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-0.33</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-0.11</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4.00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1.39</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-0.06</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5.00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1.61</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-0.04</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6.00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1.79</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-0.17</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-0.03</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7.00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1.95</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-0.14</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41275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8.00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2.08</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-0.13</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9.00</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2.20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-0.11</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4111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10.00</a:t>
                      </a:r>
                    </a:p>
                  </a:txBody>
                  <a:tcPr anchor="b"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2.30</a:t>
                      </a: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-0.10</a:t>
                      </a: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0"/>
                  </a:ext>
                </a:extLst>
              </a:tr>
            </a:tbl>
          </a:graphicData>
        </a:graphic>
      </p:graphicFrame>
      <p:sp>
        <p:nvSpPr>
          <p:cNvPr id="552006" name="Date Placeholder 77">
            <a:extLst>
              <a:ext uri="{FF2B5EF4-FFF2-40B4-BE49-F238E27FC236}">
                <a16:creationId xmlns:a16="http://schemas.microsoft.com/office/drawing/2014/main" id="{36017D24-84CB-4D95-AAA1-DDEE4F2F73C9}"/>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75847" name="Slide Number Placeholder 78">
            <a:extLst>
              <a:ext uri="{FF2B5EF4-FFF2-40B4-BE49-F238E27FC236}">
                <a16:creationId xmlns:a16="http://schemas.microsoft.com/office/drawing/2014/main" id="{3D966BB9-8F13-45A9-911F-BEA0378610E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0E0BC21-AB0B-4051-9C7D-C396D3510CF5}" type="slidenum">
              <a:rPr lang="en-US" altLang="en-US" sz="1400">
                <a:cs typeface="Arial" panose="020B0604020202020204" pitchFamily="34" charset="0"/>
              </a:rPr>
              <a:pPr>
                <a:spcBef>
                  <a:spcPct val="0"/>
                </a:spcBef>
                <a:buFontTx/>
                <a:buNone/>
              </a:pPr>
              <a:t>37</a:t>
            </a:fld>
            <a:endParaRPr lang="en-US" altLang="en-US" sz="1400">
              <a:cs typeface="Arial" panose="020B0604020202020204" pitchFamily="34" charset="0"/>
            </a:endParaRPr>
          </a:p>
        </p:txBody>
      </p:sp>
      <p:sp>
        <p:nvSpPr>
          <p:cNvPr id="552008" name="Footer Placeholder 79">
            <a:extLst>
              <a:ext uri="{FF2B5EF4-FFF2-40B4-BE49-F238E27FC236}">
                <a16:creationId xmlns:a16="http://schemas.microsoft.com/office/drawing/2014/main" id="{EF4EDC6C-4492-4576-B164-5696C65B4D1D}"/>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8002B378-D12F-49F1-8E1A-78FB9079B55D}"/>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Logarithmic Utility Function (contd..)</a:t>
            </a:r>
            <a:endParaRPr lang="en-US" altLang="en-US" sz="3500"/>
          </a:p>
        </p:txBody>
      </p:sp>
      <p:graphicFrame>
        <p:nvGraphicFramePr>
          <p:cNvPr id="77827" name="Object 3">
            <a:extLst>
              <a:ext uri="{FF2B5EF4-FFF2-40B4-BE49-F238E27FC236}">
                <a16:creationId xmlns:a16="http://schemas.microsoft.com/office/drawing/2014/main" id="{60E77339-13A9-4B7B-9F43-8F0BF43E67BB}"/>
              </a:ext>
            </a:extLst>
          </p:cNvPr>
          <p:cNvGraphicFramePr>
            <a:graphicFrameLocks noChangeAspect="1"/>
          </p:cNvGraphicFramePr>
          <p:nvPr>
            <p:ph sz="half" idx="2"/>
          </p:nvPr>
        </p:nvGraphicFramePr>
        <p:xfrm>
          <a:off x="685800" y="1447800"/>
          <a:ext cx="7810500" cy="4572000"/>
        </p:xfrm>
        <a:graphic>
          <a:graphicData uri="http://schemas.openxmlformats.org/presentationml/2006/ole">
            <mc:AlternateContent xmlns:mc="http://schemas.openxmlformats.org/markup-compatibility/2006">
              <mc:Choice xmlns:v="urn:schemas-microsoft-com:vml" Requires="v">
                <p:oleObj spid="_x0000_s77831" name="Chart" r:id="rId3" imgW="3657600" imgH="3067202" progId="Excel.Chart.8">
                  <p:embed/>
                </p:oleObj>
              </mc:Choice>
              <mc:Fallback>
                <p:oleObj name="Chart" r:id="rId3" imgW="3657600" imgH="3067202" progId="Excel.Char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447800"/>
                        <a:ext cx="78105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53988" name="Date Placeholder 7">
            <a:extLst>
              <a:ext uri="{FF2B5EF4-FFF2-40B4-BE49-F238E27FC236}">
                <a16:creationId xmlns:a16="http://schemas.microsoft.com/office/drawing/2014/main" id="{5902A2D7-F40F-426F-980B-8BCEC32BBA9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77829" name="Slide Number Placeholder 8">
            <a:extLst>
              <a:ext uri="{FF2B5EF4-FFF2-40B4-BE49-F238E27FC236}">
                <a16:creationId xmlns:a16="http://schemas.microsoft.com/office/drawing/2014/main" id="{BEE4A171-F03D-4578-B754-507C88262FB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589EAA-EE34-49A8-B9D6-A18C82023804}" type="slidenum">
              <a:rPr lang="en-US" altLang="en-US" sz="1400">
                <a:cs typeface="Arial" panose="020B0604020202020204" pitchFamily="34" charset="0"/>
              </a:rPr>
              <a:pPr>
                <a:spcBef>
                  <a:spcPct val="0"/>
                </a:spcBef>
                <a:buFontTx/>
                <a:buNone/>
              </a:pPr>
              <a:t>38</a:t>
            </a:fld>
            <a:endParaRPr lang="en-US" altLang="en-US" sz="1400">
              <a:cs typeface="Arial" panose="020B0604020202020204" pitchFamily="34" charset="0"/>
            </a:endParaRPr>
          </a:p>
        </p:txBody>
      </p:sp>
      <p:sp>
        <p:nvSpPr>
          <p:cNvPr id="553990" name="Footer Placeholder 9">
            <a:extLst>
              <a:ext uri="{FF2B5EF4-FFF2-40B4-BE49-F238E27FC236}">
                <a16:creationId xmlns:a16="http://schemas.microsoft.com/office/drawing/2014/main" id="{0517616A-4EA4-4FC2-ACE3-79CFE5024D2D}"/>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F710BDF5-03FA-4601-95DE-429B511D96B3}"/>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Exponential Utility Function</a:t>
            </a:r>
            <a:endParaRPr lang="en-US" altLang="en-US" sz="3500"/>
          </a:p>
        </p:txBody>
      </p:sp>
      <p:sp>
        <p:nvSpPr>
          <p:cNvPr id="78851" name="Rectangle 3">
            <a:extLst>
              <a:ext uri="{FF2B5EF4-FFF2-40B4-BE49-F238E27FC236}">
                <a16:creationId xmlns:a16="http://schemas.microsoft.com/office/drawing/2014/main" id="{BA383665-30E3-49D2-AF83-9CB70A4BE040}"/>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buFont typeface="Wingdings" panose="05000000000000000000" pitchFamily="2" charset="2"/>
              <a:buNone/>
            </a:pPr>
            <a:r>
              <a:rPr lang="en-US" altLang="en-US" sz="3500">
                <a:sym typeface="Symbol" panose="05050102010706020507" pitchFamily="18" charset="2"/>
              </a:rPr>
              <a:t>	</a:t>
            </a:r>
            <a:r>
              <a:rPr lang="en-US" altLang="en-US" sz="3000">
                <a:sym typeface="Symbol" panose="05050102010706020507" pitchFamily="18" charset="2"/>
              </a:rPr>
              <a:t>U(W) = - e</a:t>
            </a:r>
            <a:r>
              <a:rPr lang="en-US" altLang="en-US" sz="3000" baseline="30000">
                <a:sym typeface="Symbol" panose="05050102010706020507" pitchFamily="18" charset="2"/>
              </a:rPr>
              <a:t>-aW</a:t>
            </a:r>
          </a:p>
          <a:p>
            <a:pPr marL="533400" indent="-533400" eaLnBrk="1" hangingPunct="1">
              <a:buFont typeface="Wingdings" panose="05000000000000000000" pitchFamily="2" charset="2"/>
              <a:buNone/>
            </a:pPr>
            <a:r>
              <a:rPr lang="en-US" altLang="en-US" sz="3000">
                <a:sym typeface="Symbol" panose="05050102010706020507" pitchFamily="18" charset="2"/>
              </a:rPr>
              <a:t>	Then:</a:t>
            </a:r>
          </a:p>
          <a:p>
            <a:pPr marL="533400" indent="-533400" eaLnBrk="1" hangingPunct="1">
              <a:buFont typeface="Wingdings" panose="05000000000000000000" pitchFamily="2" charset="2"/>
              <a:buChar char="§"/>
            </a:pPr>
            <a:r>
              <a:rPr lang="en-US" altLang="en-US" sz="3000">
                <a:sym typeface="Symbol" panose="05050102010706020507" pitchFamily="18" charset="2"/>
              </a:rPr>
              <a:t>A(W) = 0</a:t>
            </a:r>
          </a:p>
          <a:p>
            <a:pPr marL="533400" indent="-533400" eaLnBrk="1" hangingPunct="1">
              <a:buFont typeface="Wingdings" panose="05000000000000000000" pitchFamily="2" charset="2"/>
              <a:buChar char="§"/>
            </a:pPr>
            <a:r>
              <a:rPr lang="en-US" altLang="en-US" sz="3000">
                <a:sym typeface="Symbol" panose="05050102010706020507" pitchFamily="18" charset="2"/>
              </a:rPr>
              <a:t>R(W) = a</a:t>
            </a:r>
          </a:p>
          <a:p>
            <a:pPr marL="533400" indent="-533400" eaLnBrk="1" hangingPunct="1">
              <a:buFont typeface="Wingdings" panose="05000000000000000000" pitchFamily="2" charset="2"/>
              <a:buNone/>
            </a:pPr>
            <a:r>
              <a:rPr lang="en-US" altLang="en-US" sz="3000">
                <a:sym typeface="Symbol" panose="05050102010706020507" pitchFamily="18" charset="2"/>
              </a:rPr>
              <a:t>	We use this utility function for people with</a:t>
            </a:r>
          </a:p>
          <a:p>
            <a:pPr marL="533400" indent="-533400" eaLnBrk="1" hangingPunct="1">
              <a:buFont typeface="Wingdings" panose="05000000000000000000" pitchFamily="2" charset="2"/>
              <a:buNone/>
            </a:pPr>
            <a:r>
              <a:rPr lang="en-US" altLang="en-US" sz="3000">
                <a:sym typeface="Symbol" panose="05050102010706020507" pitchFamily="18" charset="2"/>
              </a:rPr>
              <a:t>	(i) </a:t>
            </a:r>
            <a:r>
              <a:rPr lang="en-US" altLang="en-US" sz="3000">
                <a:solidFill>
                  <a:srgbClr val="FF0000"/>
                </a:solidFill>
                <a:sym typeface="Symbol" panose="05050102010706020507" pitchFamily="18" charset="2"/>
              </a:rPr>
              <a:t>constant absolute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(ii) </a:t>
            </a:r>
            <a:r>
              <a:rPr lang="en-US" altLang="en-US" sz="3000">
                <a:solidFill>
                  <a:srgbClr val="FF0000"/>
                </a:solidFill>
                <a:sym typeface="Symbol" panose="05050102010706020507" pitchFamily="18" charset="2"/>
              </a:rPr>
              <a:t>increasing relative risk aversion</a:t>
            </a:r>
          </a:p>
        </p:txBody>
      </p:sp>
      <p:sp>
        <p:nvSpPr>
          <p:cNvPr id="555012" name="Date Placeholder 7">
            <a:extLst>
              <a:ext uri="{FF2B5EF4-FFF2-40B4-BE49-F238E27FC236}">
                <a16:creationId xmlns:a16="http://schemas.microsoft.com/office/drawing/2014/main" id="{59DF8E8F-3F6B-4ED6-BD6F-8175BEFC076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78853" name="Slide Number Placeholder 8">
            <a:extLst>
              <a:ext uri="{FF2B5EF4-FFF2-40B4-BE49-F238E27FC236}">
                <a16:creationId xmlns:a16="http://schemas.microsoft.com/office/drawing/2014/main" id="{20980DBC-AC42-460D-AC99-54748A96620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B9DEE36-D2F9-4538-A6AA-398BEE618E93}" type="slidenum">
              <a:rPr lang="en-US" altLang="en-US" sz="1400">
                <a:cs typeface="Arial" panose="020B0604020202020204" pitchFamily="34" charset="0"/>
              </a:rPr>
              <a:pPr>
                <a:spcBef>
                  <a:spcPct val="0"/>
                </a:spcBef>
                <a:buFontTx/>
                <a:buNone/>
              </a:pPr>
              <a:t>39</a:t>
            </a:fld>
            <a:endParaRPr lang="en-US" altLang="en-US" sz="1400">
              <a:cs typeface="Arial" panose="020B0604020202020204" pitchFamily="34" charset="0"/>
            </a:endParaRPr>
          </a:p>
        </p:txBody>
      </p:sp>
      <p:sp>
        <p:nvSpPr>
          <p:cNvPr id="555014" name="Footer Placeholder 9">
            <a:extLst>
              <a:ext uri="{FF2B5EF4-FFF2-40B4-BE49-F238E27FC236}">
                <a16:creationId xmlns:a16="http://schemas.microsoft.com/office/drawing/2014/main" id="{797442B5-3E5D-4F32-BC8D-721221CFED00}"/>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BC1FAB8-E86A-425A-80AC-CA079529E70C}"/>
              </a:ext>
            </a:extLst>
          </p:cNvPr>
          <p:cNvSpPr>
            <a:spLocks noGrp="1" noChangeArrowheads="1"/>
          </p:cNvSpPr>
          <p:nvPr>
            <p:ph type="title"/>
          </p:nvPr>
        </p:nvSpPr>
        <p:spPr/>
        <p:txBody>
          <a:bodyPr/>
          <a:lstStyle/>
          <a:p>
            <a:pPr eaLnBrk="1" hangingPunct="1"/>
            <a:r>
              <a:rPr lang="en-US" altLang="en-US" sz="3000"/>
              <a:t>Utility Analysis/Decision Sciences (contd..) (Example # 08)</a:t>
            </a:r>
          </a:p>
        </p:txBody>
      </p:sp>
      <p:sp>
        <p:nvSpPr>
          <p:cNvPr id="10243" name="Rectangle 3">
            <a:extLst>
              <a:ext uri="{FF2B5EF4-FFF2-40B4-BE49-F238E27FC236}">
                <a16:creationId xmlns:a16="http://schemas.microsoft.com/office/drawing/2014/main" id="{D1BDB46D-4AFD-465F-9356-986150EFE919}"/>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Tx/>
              <a:buNone/>
            </a:pPr>
            <a:r>
              <a:rPr lang="en-US" altLang="en-US" sz="2500">
                <a:sym typeface="Symbol" panose="05050102010706020507" pitchFamily="18" charset="2"/>
              </a:rPr>
              <a:t>	</a:t>
            </a:r>
            <a:r>
              <a:rPr lang="en-US" altLang="en-US" sz="2000" u="sng">
                <a:sym typeface="Symbol" panose="05050102010706020507" pitchFamily="18" charset="2"/>
              </a:rPr>
              <a:t>		A				B		</a:t>
            </a:r>
          </a:p>
          <a:p>
            <a:pPr marL="533400" indent="-533400" eaLnBrk="1" hangingPunct="1">
              <a:lnSpc>
                <a:spcPct val="90000"/>
              </a:lnSpc>
              <a:buFontTx/>
              <a:buNone/>
            </a:pPr>
            <a:r>
              <a:rPr lang="en-US" altLang="en-US" sz="2000">
                <a:sym typeface="Symbol" panose="05050102010706020507" pitchFamily="18" charset="2"/>
              </a:rPr>
              <a:t>	</a:t>
            </a:r>
            <a:r>
              <a:rPr lang="en-US" altLang="en-US" sz="2000" u="sng">
                <a:sym typeface="Symbol" panose="05050102010706020507" pitchFamily="18" charset="2"/>
              </a:rPr>
              <a:t>Outcome value(i)	 P[i] 	Outcome value(i)	P[i]	</a:t>
            </a:r>
          </a:p>
          <a:p>
            <a:pPr marL="533400" indent="-533400" eaLnBrk="1" hangingPunct="1">
              <a:lnSpc>
                <a:spcPct val="90000"/>
              </a:lnSpc>
              <a:buFontTx/>
              <a:buNone/>
            </a:pPr>
            <a:r>
              <a:rPr lang="en-US" altLang="en-US" sz="2000">
                <a:sym typeface="Symbol" panose="05050102010706020507" pitchFamily="18" charset="2"/>
              </a:rPr>
              <a:t>	15			½	20		1/3</a:t>
            </a:r>
          </a:p>
          <a:p>
            <a:pPr marL="533400" indent="-533400" eaLnBrk="1" hangingPunct="1">
              <a:lnSpc>
                <a:spcPct val="90000"/>
              </a:lnSpc>
              <a:buFontTx/>
              <a:buNone/>
            </a:pPr>
            <a:r>
              <a:rPr lang="en-US" altLang="en-US" sz="2000">
                <a:sym typeface="Symbol" panose="05050102010706020507" pitchFamily="18" charset="2"/>
              </a:rPr>
              <a:t>	10			¼	12		1/3</a:t>
            </a:r>
          </a:p>
          <a:p>
            <a:pPr marL="533400" indent="-533400" eaLnBrk="1" hangingPunct="1">
              <a:lnSpc>
                <a:spcPct val="90000"/>
              </a:lnSpc>
              <a:buFontTx/>
              <a:buNone/>
            </a:pPr>
            <a:r>
              <a:rPr lang="en-US" altLang="en-US" sz="2000">
                <a:sym typeface="Symbol" panose="05050102010706020507" pitchFamily="18" charset="2"/>
              </a:rPr>
              <a:t>	15			¼	8		1/3</a:t>
            </a:r>
          </a:p>
          <a:p>
            <a:pPr marL="533400" indent="-533400" eaLnBrk="1" hangingPunct="1">
              <a:lnSpc>
                <a:spcPct val="90000"/>
              </a:lnSpc>
              <a:buFontTx/>
              <a:buNone/>
            </a:pPr>
            <a:r>
              <a:rPr lang="en-US" altLang="en-US" sz="2000">
                <a:sym typeface="Symbol" panose="05050102010706020507" pitchFamily="18" charset="2"/>
              </a:rPr>
              <a:t>	Now for A we have the expected value of outcome as 13.75 and for B it is still 13.33. </a:t>
            </a:r>
          </a:p>
        </p:txBody>
      </p:sp>
      <p:sp>
        <p:nvSpPr>
          <p:cNvPr id="486404" name="Date Placeholder 7">
            <a:extLst>
              <a:ext uri="{FF2B5EF4-FFF2-40B4-BE49-F238E27FC236}">
                <a16:creationId xmlns:a16="http://schemas.microsoft.com/office/drawing/2014/main" id="{BFB89E09-9302-4D54-9177-8F70D4071B5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0245" name="Slide Number Placeholder 8">
            <a:extLst>
              <a:ext uri="{FF2B5EF4-FFF2-40B4-BE49-F238E27FC236}">
                <a16:creationId xmlns:a16="http://schemas.microsoft.com/office/drawing/2014/main" id="{AEB7582F-E31C-4893-ACDF-8C26974DB5A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9806C81-C987-4D2F-94AC-9D39EBCF459C}" type="slidenum">
              <a:rPr lang="en-US" altLang="en-US" sz="1400">
                <a:cs typeface="Arial" panose="020B0604020202020204" pitchFamily="34" charset="0"/>
              </a:rPr>
              <a:pPr>
                <a:spcBef>
                  <a:spcPct val="0"/>
                </a:spcBef>
                <a:buFontTx/>
                <a:buNone/>
              </a:pPr>
              <a:t>4</a:t>
            </a:fld>
            <a:endParaRPr lang="en-US" altLang="en-US" sz="1400">
              <a:cs typeface="Arial" panose="020B0604020202020204" pitchFamily="34" charset="0"/>
            </a:endParaRPr>
          </a:p>
        </p:txBody>
      </p:sp>
      <p:sp>
        <p:nvSpPr>
          <p:cNvPr id="486406" name="Footer Placeholder 9">
            <a:extLst>
              <a:ext uri="{FF2B5EF4-FFF2-40B4-BE49-F238E27FC236}">
                <a16:creationId xmlns:a16="http://schemas.microsoft.com/office/drawing/2014/main" id="{C12AE4B5-A3BF-4501-BF81-027E9E3F381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FCEE5A3-D45E-4A0D-8330-5EC4EFB59BB1}"/>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Exponential Utility Function (contd..)</a:t>
            </a:r>
            <a:endParaRPr lang="en-US" altLang="en-US" sz="3500"/>
          </a:p>
        </p:txBody>
      </p:sp>
      <p:graphicFrame>
        <p:nvGraphicFramePr>
          <p:cNvPr id="1646595" name="Group 3">
            <a:extLst>
              <a:ext uri="{FF2B5EF4-FFF2-40B4-BE49-F238E27FC236}">
                <a16:creationId xmlns:a16="http://schemas.microsoft.com/office/drawing/2014/main" id="{2FD7180F-E355-4BB1-8E36-139946281040}"/>
              </a:ext>
            </a:extLst>
          </p:cNvPr>
          <p:cNvGraphicFramePr>
            <a:graphicFrameLocks noGrp="1"/>
          </p:cNvGraphicFramePr>
          <p:nvPr>
            <p:ph idx="1"/>
          </p:nvPr>
        </p:nvGraphicFramePr>
        <p:xfrm>
          <a:off x="457200" y="1600200"/>
          <a:ext cx="8229600" cy="5089525"/>
        </p:xfrm>
        <a:graphic>
          <a:graphicData uri="http://schemas.openxmlformats.org/drawingml/2006/table">
            <a:tbl>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W</a:t>
                      </a:r>
                    </a:p>
                  </a:txBody>
                  <a:tcPr marT="45726" marB="45726" anchor="b"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U(W)</a:t>
                      </a:r>
                    </a:p>
                  </a:txBody>
                  <a:tcPr marT="45726" marB="45726"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marT="45726" marB="45726"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marT="45726" marB="45726"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marT="45726" marB="45726"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marT="45726" marB="45726"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-1.65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0.50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-2.12</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4.00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-2.72</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5.00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-3.49</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6.00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-4.48</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1.50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7.00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-5.75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1.75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8.00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-7.39</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9.00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-9.49</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-12.18</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2.50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396289">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11.00</a:t>
                      </a:r>
                    </a:p>
                  </a:txBody>
                  <a:tcPr marT="45726" marB="45726"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-15.64</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2.75</a:t>
                      </a:r>
                    </a:p>
                  </a:txBody>
                  <a:tcPr marT="45726" marB="45726"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marT="45726" marB="4572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0"/>
                  </a:ext>
                </a:extLst>
              </a:tr>
              <a:tr h="7303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6" marB="45726" anchor="b"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6" marB="45726"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6" marB="45726"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6" marB="45726"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6" marB="45726"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cs typeface="Arial" pitchFamily="34" charset="0"/>
                      </a:endParaRPr>
                    </a:p>
                  </a:txBody>
                  <a:tcPr marT="45726" marB="45726"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57132" name="Date Placeholder 83">
            <a:extLst>
              <a:ext uri="{FF2B5EF4-FFF2-40B4-BE49-F238E27FC236}">
                <a16:creationId xmlns:a16="http://schemas.microsoft.com/office/drawing/2014/main" id="{467D13F7-5C5B-42A7-8187-49B7AA262F92}"/>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0973" name="Slide Number Placeholder 84">
            <a:extLst>
              <a:ext uri="{FF2B5EF4-FFF2-40B4-BE49-F238E27FC236}">
                <a16:creationId xmlns:a16="http://schemas.microsoft.com/office/drawing/2014/main" id="{51F4F6CE-AA58-425C-BA78-B1ADFD60883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12C96E-367F-4E79-A417-B58E735A3201}" type="slidenum">
              <a:rPr lang="en-US" altLang="en-US" sz="1400">
                <a:cs typeface="Arial" panose="020B0604020202020204" pitchFamily="34" charset="0"/>
              </a:rPr>
              <a:pPr>
                <a:spcBef>
                  <a:spcPct val="0"/>
                </a:spcBef>
                <a:buFontTx/>
                <a:buNone/>
              </a:pPr>
              <a:t>40</a:t>
            </a:fld>
            <a:endParaRPr lang="en-US" altLang="en-US" sz="1400">
              <a:cs typeface="Arial" panose="020B0604020202020204" pitchFamily="34" charset="0"/>
            </a:endParaRPr>
          </a:p>
        </p:txBody>
      </p:sp>
      <p:sp>
        <p:nvSpPr>
          <p:cNvPr id="557134" name="Footer Placeholder 85">
            <a:extLst>
              <a:ext uri="{FF2B5EF4-FFF2-40B4-BE49-F238E27FC236}">
                <a16:creationId xmlns:a16="http://schemas.microsoft.com/office/drawing/2014/main" id="{DF123E13-282F-4AFE-87B6-274799EFFD4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7CA02FE9-C04A-4E6D-91DB-1F80AC4068BB}"/>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Exponential Utility Function (contd..)</a:t>
            </a:r>
            <a:endParaRPr lang="en-US" altLang="en-US" sz="3500"/>
          </a:p>
        </p:txBody>
      </p:sp>
      <p:graphicFrame>
        <p:nvGraphicFramePr>
          <p:cNvPr id="81923" name="Object 3">
            <a:extLst>
              <a:ext uri="{FF2B5EF4-FFF2-40B4-BE49-F238E27FC236}">
                <a16:creationId xmlns:a16="http://schemas.microsoft.com/office/drawing/2014/main" id="{A3C0AB17-E23F-49FE-9E8B-BD4BCC010FAA}"/>
              </a:ext>
            </a:extLst>
          </p:cNvPr>
          <p:cNvGraphicFramePr>
            <a:graphicFrameLocks noChangeAspect="1"/>
          </p:cNvGraphicFramePr>
          <p:nvPr>
            <p:ph idx="1"/>
          </p:nvPr>
        </p:nvGraphicFramePr>
        <p:xfrm>
          <a:off x="762000" y="1524000"/>
          <a:ext cx="7848600" cy="4343400"/>
        </p:xfrm>
        <a:graphic>
          <a:graphicData uri="http://schemas.openxmlformats.org/presentationml/2006/ole">
            <mc:AlternateContent xmlns:mc="http://schemas.openxmlformats.org/markup-compatibility/2006">
              <mc:Choice xmlns:v="urn:schemas-microsoft-com:vml" Requires="v">
                <p:oleObj spid="_x0000_s81927" name="Chart" r:id="rId3" imgW="4629302" imgH="2362200" progId="Excel.Chart.8">
                  <p:embed/>
                </p:oleObj>
              </mc:Choice>
              <mc:Fallback>
                <p:oleObj name="Chart" r:id="rId3" imgW="4629302" imgH="2362200" progId="Excel.Char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524000"/>
                        <a:ext cx="7848600" cy="434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8084" name="Date Placeholder 7">
            <a:extLst>
              <a:ext uri="{FF2B5EF4-FFF2-40B4-BE49-F238E27FC236}">
                <a16:creationId xmlns:a16="http://schemas.microsoft.com/office/drawing/2014/main" id="{B4B000FD-FA89-4F4D-B019-676029D9CEC6}"/>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1925" name="Slide Number Placeholder 8">
            <a:extLst>
              <a:ext uri="{FF2B5EF4-FFF2-40B4-BE49-F238E27FC236}">
                <a16:creationId xmlns:a16="http://schemas.microsoft.com/office/drawing/2014/main" id="{30C06A09-5C19-45F7-9EB3-016EC7E6E42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B93C7D-997D-4B91-B23C-C23D981685BC}" type="slidenum">
              <a:rPr lang="en-US" altLang="en-US" sz="1400">
                <a:cs typeface="Arial" panose="020B0604020202020204" pitchFamily="34" charset="0"/>
              </a:rPr>
              <a:pPr>
                <a:spcBef>
                  <a:spcPct val="0"/>
                </a:spcBef>
                <a:buFontTx/>
                <a:buNone/>
              </a:pPr>
              <a:t>41</a:t>
            </a:fld>
            <a:endParaRPr lang="en-US" altLang="en-US" sz="1400">
              <a:cs typeface="Arial" panose="020B0604020202020204" pitchFamily="34" charset="0"/>
            </a:endParaRPr>
          </a:p>
        </p:txBody>
      </p:sp>
      <p:sp>
        <p:nvSpPr>
          <p:cNvPr id="558086" name="Footer Placeholder 9">
            <a:extLst>
              <a:ext uri="{FF2B5EF4-FFF2-40B4-BE49-F238E27FC236}">
                <a16:creationId xmlns:a16="http://schemas.microsoft.com/office/drawing/2014/main" id="{B7ED2E94-BAE7-48FC-AAE8-21D857B34A1D}"/>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B62B082E-5D17-46F4-A678-C162D9CC79A6}"/>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Power Utility Function</a:t>
            </a:r>
            <a:endParaRPr lang="en-US" altLang="en-US" sz="3500"/>
          </a:p>
        </p:txBody>
      </p:sp>
      <p:sp>
        <p:nvSpPr>
          <p:cNvPr id="82947" name="Rectangle 3">
            <a:extLst>
              <a:ext uri="{FF2B5EF4-FFF2-40B4-BE49-F238E27FC236}">
                <a16:creationId xmlns:a16="http://schemas.microsoft.com/office/drawing/2014/main" id="{420F7893-C527-466C-AE4C-21C721231E8B}"/>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buFont typeface="Wingdings" panose="05000000000000000000" pitchFamily="2" charset="2"/>
              <a:buNone/>
            </a:pPr>
            <a:r>
              <a:rPr lang="en-US" altLang="en-US" sz="3500">
                <a:sym typeface="Symbol" panose="05050102010706020507" pitchFamily="18" charset="2"/>
              </a:rPr>
              <a:t>	</a:t>
            </a:r>
            <a:r>
              <a:rPr lang="en-US" altLang="en-US" sz="3000">
                <a:sym typeface="Symbol" panose="05050102010706020507" pitchFamily="18" charset="2"/>
              </a:rPr>
              <a:t>U(W) = c*W</a:t>
            </a:r>
            <a:r>
              <a:rPr lang="en-US" altLang="en-US" sz="3000" baseline="30000">
                <a:sym typeface="Symbol" panose="05050102010706020507" pitchFamily="18" charset="2"/>
              </a:rPr>
              <a:t>c</a:t>
            </a:r>
          </a:p>
          <a:p>
            <a:pPr marL="533400" indent="-533400" eaLnBrk="1" hangingPunct="1">
              <a:buFont typeface="Wingdings" panose="05000000000000000000" pitchFamily="2" charset="2"/>
              <a:buNone/>
            </a:pPr>
            <a:r>
              <a:rPr lang="en-US" altLang="en-US" sz="3000">
                <a:sym typeface="Symbol" panose="05050102010706020507" pitchFamily="18" charset="2"/>
              </a:rPr>
              <a:t>	Then:</a:t>
            </a:r>
          </a:p>
          <a:p>
            <a:pPr marL="533400" indent="-533400" eaLnBrk="1" hangingPunct="1">
              <a:buFont typeface="Wingdings" panose="05000000000000000000" pitchFamily="2" charset="2"/>
              <a:buChar char="§"/>
            </a:pPr>
            <a:r>
              <a:rPr lang="en-US" altLang="en-US" sz="3000">
                <a:sym typeface="Symbol" panose="05050102010706020507" pitchFamily="18" charset="2"/>
              </a:rPr>
              <a:t>A(W) = (c-1)/W</a:t>
            </a:r>
            <a:r>
              <a:rPr lang="en-US" altLang="en-US" sz="3000" baseline="30000">
                <a:sym typeface="Symbol" panose="05050102010706020507" pitchFamily="18" charset="2"/>
              </a:rPr>
              <a:t>2</a:t>
            </a:r>
            <a:endParaRPr lang="en-US" altLang="en-US" sz="3000">
              <a:sym typeface="Symbol" panose="05050102010706020507" pitchFamily="18" charset="2"/>
            </a:endParaRPr>
          </a:p>
          <a:p>
            <a:pPr marL="533400" indent="-533400" eaLnBrk="1" hangingPunct="1">
              <a:buFont typeface="Wingdings" panose="05000000000000000000" pitchFamily="2" charset="2"/>
              <a:buChar char="§"/>
            </a:pPr>
            <a:r>
              <a:rPr lang="en-US" altLang="en-US" sz="3000">
                <a:sym typeface="Symbol" panose="05050102010706020507" pitchFamily="18" charset="2"/>
              </a:rPr>
              <a:t>R(W) = 0.</a:t>
            </a:r>
          </a:p>
          <a:p>
            <a:pPr marL="533400" indent="-533400" eaLnBrk="1" hangingPunct="1">
              <a:buFont typeface="Wingdings" panose="05000000000000000000" pitchFamily="2" charset="2"/>
              <a:buNone/>
            </a:pPr>
            <a:r>
              <a:rPr lang="en-US" altLang="en-US" sz="3000">
                <a:sym typeface="Symbol" panose="05050102010706020507" pitchFamily="18" charset="2"/>
              </a:rPr>
              <a:t>	We use this utility function for people with</a:t>
            </a:r>
          </a:p>
          <a:p>
            <a:pPr marL="533400" indent="-533400" eaLnBrk="1" hangingPunct="1">
              <a:buFont typeface="Wingdings" panose="05000000000000000000" pitchFamily="2" charset="2"/>
              <a:buNone/>
            </a:pPr>
            <a:r>
              <a:rPr lang="en-US" altLang="en-US" sz="3000">
                <a:sym typeface="Symbol" panose="05050102010706020507" pitchFamily="18" charset="2"/>
              </a:rPr>
              <a:t>	(i) </a:t>
            </a:r>
            <a:r>
              <a:rPr lang="en-US" altLang="en-US" sz="3000">
                <a:solidFill>
                  <a:srgbClr val="FF0000"/>
                </a:solidFill>
                <a:sym typeface="Symbol" panose="05050102010706020507" pitchFamily="18" charset="2"/>
              </a:rPr>
              <a:t>decreasing absolute risk aversion</a:t>
            </a:r>
          </a:p>
          <a:p>
            <a:pPr marL="533400" indent="-533400" eaLnBrk="1" hangingPunct="1">
              <a:buFont typeface="Wingdings" panose="05000000000000000000" pitchFamily="2" charset="2"/>
              <a:buNone/>
            </a:pPr>
            <a:r>
              <a:rPr lang="en-US" altLang="en-US" sz="3000">
                <a:sym typeface="Symbol" panose="05050102010706020507" pitchFamily="18" charset="2"/>
              </a:rPr>
              <a:t>	(ii) </a:t>
            </a:r>
            <a:r>
              <a:rPr lang="en-US" altLang="en-US" sz="3000">
                <a:solidFill>
                  <a:srgbClr val="FF0000"/>
                </a:solidFill>
                <a:sym typeface="Symbol" panose="05050102010706020507" pitchFamily="18" charset="2"/>
              </a:rPr>
              <a:t>constant relative risk aversion</a:t>
            </a:r>
          </a:p>
        </p:txBody>
      </p:sp>
      <p:sp>
        <p:nvSpPr>
          <p:cNvPr id="559108" name="Date Placeholder 7">
            <a:extLst>
              <a:ext uri="{FF2B5EF4-FFF2-40B4-BE49-F238E27FC236}">
                <a16:creationId xmlns:a16="http://schemas.microsoft.com/office/drawing/2014/main" id="{CA2A9872-F035-41EA-A836-353FBA8C625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2949" name="Slide Number Placeholder 8">
            <a:extLst>
              <a:ext uri="{FF2B5EF4-FFF2-40B4-BE49-F238E27FC236}">
                <a16:creationId xmlns:a16="http://schemas.microsoft.com/office/drawing/2014/main" id="{906AD085-706F-41F9-9AF2-EB6A4CE775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2CD4806-FE48-4915-AA0F-E2E911891B18}" type="slidenum">
              <a:rPr lang="en-US" altLang="en-US" sz="1400">
                <a:cs typeface="Arial" panose="020B0604020202020204" pitchFamily="34" charset="0"/>
              </a:rPr>
              <a:pPr>
                <a:spcBef>
                  <a:spcPct val="0"/>
                </a:spcBef>
                <a:buFontTx/>
                <a:buNone/>
              </a:pPr>
              <a:t>42</a:t>
            </a:fld>
            <a:endParaRPr lang="en-US" altLang="en-US" sz="1400">
              <a:cs typeface="Arial" panose="020B0604020202020204" pitchFamily="34" charset="0"/>
            </a:endParaRPr>
          </a:p>
        </p:txBody>
      </p:sp>
      <p:sp>
        <p:nvSpPr>
          <p:cNvPr id="559110" name="Footer Placeholder 9">
            <a:extLst>
              <a:ext uri="{FF2B5EF4-FFF2-40B4-BE49-F238E27FC236}">
                <a16:creationId xmlns:a16="http://schemas.microsoft.com/office/drawing/2014/main" id="{0FD15050-9D48-464D-94C3-7F228B64148B}"/>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9920A18D-D849-43F7-885E-C25BC56572F4}"/>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Power Utility Function (contd..)</a:t>
            </a:r>
            <a:endParaRPr lang="en-US" altLang="en-US" sz="3500"/>
          </a:p>
        </p:txBody>
      </p:sp>
      <p:graphicFrame>
        <p:nvGraphicFramePr>
          <p:cNvPr id="1650691" name="Group 3">
            <a:extLst>
              <a:ext uri="{FF2B5EF4-FFF2-40B4-BE49-F238E27FC236}">
                <a16:creationId xmlns:a16="http://schemas.microsoft.com/office/drawing/2014/main" id="{B2903FA5-5A32-4AE5-A509-6CC42773B62B}"/>
              </a:ext>
            </a:extLst>
          </p:cNvPr>
          <p:cNvGraphicFramePr>
            <a:graphicFrameLocks noGrp="1"/>
          </p:cNvGraphicFramePr>
          <p:nvPr>
            <p:ph idx="1"/>
          </p:nvPr>
        </p:nvGraphicFramePr>
        <p:xfrm>
          <a:off x="457200" y="1600200"/>
          <a:ext cx="8229600" cy="4525963"/>
        </p:xfrm>
        <a:graphic>
          <a:graphicData uri="http://schemas.openxmlformats.org/drawingml/2006/table">
            <a:tbl>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W</a:t>
                      </a: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U(W)</a:t>
                      </a:r>
                    </a:p>
                  </a:txBody>
                  <a:tcPr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A'(W)</a:t>
                      </a:r>
                    </a:p>
                  </a:txBody>
                  <a:tcPr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R'(W)</a:t>
                      </a: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2.00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0.30</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0.38</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-0.19</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41275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3.00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0.33</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0.25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-0.08</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4.00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0.19</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5.00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0.37</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-0.03</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6.00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0.39</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0.13</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7.00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0.41</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0.11</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-0.02</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8.00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0.42</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0.09</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41275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9.00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0.43</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0.08</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10.00</a:t>
                      </a:r>
                    </a:p>
                  </a:txBody>
                  <a:tcPr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0.44</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0.08</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4111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11.00</a:t>
                      </a:r>
                    </a:p>
                  </a:txBody>
                  <a:tcPr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0.46</a:t>
                      </a: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0.07</a:t>
                      </a: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-0.01</a:t>
                      </a: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-0.75</a:t>
                      </a:r>
                    </a:p>
                  </a:txBody>
                  <a:tcPr anchor="b" horzOverflow="overflow">
                    <a:lnL>
                      <a:noFill/>
                    </a:lnL>
                    <a:lnR>
                      <a:noFill/>
                    </a:lnR>
                    <a:lnT>
                      <a:noFill/>
                    </a:lnT>
                    <a:lnB cap="flat">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cs typeface="Arial" pitchFamily="34" charset="0"/>
                        </a:rPr>
                        <a:t>0.00</a:t>
                      </a:r>
                    </a:p>
                  </a:txBody>
                  <a:tcPr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0"/>
                  </a:ext>
                </a:extLst>
              </a:tr>
            </a:tbl>
          </a:graphicData>
        </a:graphic>
      </p:graphicFrame>
      <p:sp>
        <p:nvSpPr>
          <p:cNvPr id="561222" name="Date Placeholder 77">
            <a:extLst>
              <a:ext uri="{FF2B5EF4-FFF2-40B4-BE49-F238E27FC236}">
                <a16:creationId xmlns:a16="http://schemas.microsoft.com/office/drawing/2014/main" id="{0342EFBB-3AE1-426D-8D18-E09940D3F253}"/>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5063" name="Slide Number Placeholder 78">
            <a:extLst>
              <a:ext uri="{FF2B5EF4-FFF2-40B4-BE49-F238E27FC236}">
                <a16:creationId xmlns:a16="http://schemas.microsoft.com/office/drawing/2014/main" id="{F8F55CA2-CCF8-48B3-9CFC-42F6B1075C3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B71B19-BA1A-4260-9A72-F5A9982C30F2}" type="slidenum">
              <a:rPr lang="en-US" altLang="en-US" sz="1400">
                <a:cs typeface="Arial" panose="020B0604020202020204" pitchFamily="34" charset="0"/>
              </a:rPr>
              <a:pPr>
                <a:spcBef>
                  <a:spcPct val="0"/>
                </a:spcBef>
                <a:buFontTx/>
                <a:buNone/>
              </a:pPr>
              <a:t>43</a:t>
            </a:fld>
            <a:endParaRPr lang="en-US" altLang="en-US" sz="1400">
              <a:cs typeface="Arial" panose="020B0604020202020204" pitchFamily="34" charset="0"/>
            </a:endParaRPr>
          </a:p>
        </p:txBody>
      </p:sp>
      <p:sp>
        <p:nvSpPr>
          <p:cNvPr id="561224" name="Footer Placeholder 79">
            <a:extLst>
              <a:ext uri="{FF2B5EF4-FFF2-40B4-BE49-F238E27FC236}">
                <a16:creationId xmlns:a16="http://schemas.microsoft.com/office/drawing/2014/main" id="{5627F032-9170-4234-AD4D-3E954C0A6FA7}"/>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901F28CD-3FA0-4A83-B9D5-C78F483BA7F4}"/>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Power Utility Function (contd..)</a:t>
            </a:r>
            <a:endParaRPr lang="en-US" altLang="en-US" sz="3500"/>
          </a:p>
        </p:txBody>
      </p:sp>
      <p:graphicFrame>
        <p:nvGraphicFramePr>
          <p:cNvPr id="86019" name="Object 3">
            <a:extLst>
              <a:ext uri="{FF2B5EF4-FFF2-40B4-BE49-F238E27FC236}">
                <a16:creationId xmlns:a16="http://schemas.microsoft.com/office/drawing/2014/main" id="{71B96698-A159-4191-AF9F-7FD1C8009E30}"/>
              </a:ext>
            </a:extLst>
          </p:cNvPr>
          <p:cNvGraphicFramePr>
            <a:graphicFrameLocks noChangeAspect="1"/>
          </p:cNvGraphicFramePr>
          <p:nvPr>
            <p:ph sz="half" idx="2"/>
          </p:nvPr>
        </p:nvGraphicFramePr>
        <p:xfrm>
          <a:off x="762000" y="1524000"/>
          <a:ext cx="7696200" cy="4419600"/>
        </p:xfrm>
        <a:graphic>
          <a:graphicData uri="http://schemas.openxmlformats.org/presentationml/2006/ole">
            <mc:AlternateContent xmlns:mc="http://schemas.openxmlformats.org/markup-compatibility/2006">
              <mc:Choice xmlns:v="urn:schemas-microsoft-com:vml" Requires="v">
                <p:oleObj spid="_x0000_s86023" name="Chart" r:id="rId3" imgW="4629302" imgH="2362200" progId="Excel.Chart.8">
                  <p:embed/>
                </p:oleObj>
              </mc:Choice>
              <mc:Fallback>
                <p:oleObj name="Chart" r:id="rId3" imgW="4629302" imgH="2362200" progId="Excel.Char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524000"/>
                        <a:ext cx="76962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2180" name="Date Placeholder 7">
            <a:extLst>
              <a:ext uri="{FF2B5EF4-FFF2-40B4-BE49-F238E27FC236}">
                <a16:creationId xmlns:a16="http://schemas.microsoft.com/office/drawing/2014/main" id="{71400506-7FCD-4AE4-924F-5F634AB2568B}"/>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6021" name="Slide Number Placeholder 8">
            <a:extLst>
              <a:ext uri="{FF2B5EF4-FFF2-40B4-BE49-F238E27FC236}">
                <a16:creationId xmlns:a16="http://schemas.microsoft.com/office/drawing/2014/main" id="{A4D427E5-FCFE-4724-96B2-D2617C8FB63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349528-ADD7-4CF0-B05F-D52952203844}" type="slidenum">
              <a:rPr lang="en-US" altLang="en-US" sz="1400">
                <a:cs typeface="Arial" panose="020B0604020202020204" pitchFamily="34" charset="0"/>
              </a:rPr>
              <a:pPr>
                <a:spcBef>
                  <a:spcPct val="0"/>
                </a:spcBef>
                <a:buFontTx/>
                <a:buNone/>
              </a:pPr>
              <a:t>44</a:t>
            </a:fld>
            <a:endParaRPr lang="en-US" altLang="en-US" sz="1400">
              <a:cs typeface="Arial" panose="020B0604020202020204" pitchFamily="34" charset="0"/>
            </a:endParaRPr>
          </a:p>
        </p:txBody>
      </p:sp>
      <p:sp>
        <p:nvSpPr>
          <p:cNvPr id="562182" name="Footer Placeholder 9">
            <a:extLst>
              <a:ext uri="{FF2B5EF4-FFF2-40B4-BE49-F238E27FC236}">
                <a16:creationId xmlns:a16="http://schemas.microsoft.com/office/drawing/2014/main" id="{E1464328-4C13-4605-A3D3-E63339614550}"/>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CB80D9A5-0E0F-4300-95B8-9D2F3371CE7C}"/>
              </a:ext>
            </a:extLst>
          </p:cNvPr>
          <p:cNvSpPr>
            <a:spLocks noGrp="1" noChangeArrowheads="1"/>
          </p:cNvSpPr>
          <p:nvPr>
            <p:ph type="title"/>
          </p:nvPr>
        </p:nvSpPr>
        <p:spPr/>
        <p:txBody>
          <a:bodyPr/>
          <a:lstStyle/>
          <a:p>
            <a:pPr eaLnBrk="1" hangingPunct="1"/>
            <a:r>
              <a:rPr lang="en-US" altLang="en-US" sz="3500"/>
              <a:t>Certainty Equivalent in Decision Making</a:t>
            </a:r>
          </a:p>
        </p:txBody>
      </p:sp>
      <p:sp>
        <p:nvSpPr>
          <p:cNvPr id="356355" name="Rectangle 3">
            <a:extLst>
              <a:ext uri="{FF2B5EF4-FFF2-40B4-BE49-F238E27FC236}">
                <a16:creationId xmlns:a16="http://schemas.microsoft.com/office/drawing/2014/main" id="{B10CFBBB-1DD3-4F41-9860-B8371AB733F4}"/>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defRPr/>
            </a:pPr>
            <a:r>
              <a:rPr lang="en-US" altLang="en-US" sz="2400" dirty="0">
                <a:sym typeface="Symbol" panose="05050102010706020507" pitchFamily="18" charset="2"/>
              </a:rPr>
              <a:t>	</a:t>
            </a:r>
          </a:p>
          <a:p>
            <a:pPr eaLnBrk="1" hangingPunct="1">
              <a:lnSpc>
                <a:spcPct val="80000"/>
              </a:lnSpc>
              <a:buFont typeface="Wingdings" panose="05000000000000000000" pitchFamily="2" charset="2"/>
              <a:buChar char="§"/>
              <a:defRPr/>
            </a:pPr>
            <a:r>
              <a:rPr lang="en-US" altLang="en-US" sz="3000" dirty="0">
                <a:sym typeface="Symbol" panose="05050102010706020507" pitchFamily="18" charset="2"/>
              </a:rPr>
              <a:t>The actual value of expected utility is of no use, except when comparing with other alternatives</a:t>
            </a:r>
          </a:p>
          <a:p>
            <a:pPr eaLnBrk="1" hangingPunct="1">
              <a:lnSpc>
                <a:spcPct val="80000"/>
              </a:lnSpc>
              <a:buFont typeface="Wingdings" panose="05000000000000000000" pitchFamily="2" charset="2"/>
              <a:buChar char="§"/>
              <a:defRPr/>
            </a:pPr>
            <a:r>
              <a:rPr lang="en-US" altLang="en-US" sz="3000" dirty="0">
                <a:sym typeface="Symbol" panose="05050102010706020507" pitchFamily="18" charset="2"/>
              </a:rPr>
              <a:t>Hence we use an important concept of </a:t>
            </a:r>
            <a:r>
              <a:rPr lang="en-US" altLang="en-US" sz="3000" b="1" u="sng" dirty="0">
                <a:solidFill>
                  <a:srgbClr val="FF0000"/>
                </a:solidFill>
                <a:sym typeface="Symbol" panose="05050102010706020507" pitchFamily="18" charset="2"/>
              </a:rPr>
              <a:t>certainty equivalent</a:t>
            </a:r>
            <a:r>
              <a:rPr lang="en-US" altLang="en-US" sz="3000" dirty="0">
                <a:sym typeface="Symbol" panose="05050102010706020507" pitchFamily="18" charset="2"/>
              </a:rPr>
              <a:t>, which is the amount of certain wealth (risk free) that has the utility level exactly equal to this expected utility value</a:t>
            </a:r>
          </a:p>
          <a:p>
            <a:pPr eaLnBrk="1" hangingPunct="1">
              <a:lnSpc>
                <a:spcPct val="80000"/>
              </a:lnSpc>
              <a:buFont typeface="Wingdings" panose="05000000000000000000" pitchFamily="2" charset="2"/>
              <a:buChar char="§"/>
              <a:defRPr/>
            </a:pPr>
            <a:r>
              <a:rPr lang="en-US" altLang="en-US" sz="3000" dirty="0">
                <a:sym typeface="Symbol" panose="05050102010706020507" pitchFamily="18" charset="2"/>
              </a:rPr>
              <a:t>We define U(C) = E[U(W)], where C is the certainty value</a:t>
            </a:r>
          </a:p>
        </p:txBody>
      </p:sp>
      <p:sp>
        <p:nvSpPr>
          <p:cNvPr id="563204" name="Date Placeholder 7">
            <a:extLst>
              <a:ext uri="{FF2B5EF4-FFF2-40B4-BE49-F238E27FC236}">
                <a16:creationId xmlns:a16="http://schemas.microsoft.com/office/drawing/2014/main" id="{1E2DADC1-11A9-4B05-8DF0-0C7C0C0A6EAB}"/>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7045" name="Slide Number Placeholder 8">
            <a:extLst>
              <a:ext uri="{FF2B5EF4-FFF2-40B4-BE49-F238E27FC236}">
                <a16:creationId xmlns:a16="http://schemas.microsoft.com/office/drawing/2014/main" id="{7893A9FD-680D-472A-AEA1-4176C87D054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D2302B-710F-412B-A5B6-A1D183770128}" type="slidenum">
              <a:rPr lang="en-US" altLang="en-US" sz="1400">
                <a:cs typeface="Arial" panose="020B0604020202020204" pitchFamily="34" charset="0"/>
              </a:rPr>
              <a:pPr>
                <a:spcBef>
                  <a:spcPct val="0"/>
                </a:spcBef>
                <a:buFontTx/>
                <a:buNone/>
              </a:pPr>
              <a:t>45</a:t>
            </a:fld>
            <a:endParaRPr lang="en-US" altLang="en-US" sz="1400">
              <a:cs typeface="Arial" panose="020B0604020202020204" pitchFamily="34" charset="0"/>
            </a:endParaRPr>
          </a:p>
        </p:txBody>
      </p:sp>
      <p:sp>
        <p:nvSpPr>
          <p:cNvPr id="563206" name="Footer Placeholder 9">
            <a:extLst>
              <a:ext uri="{FF2B5EF4-FFF2-40B4-BE49-F238E27FC236}">
                <a16:creationId xmlns:a16="http://schemas.microsoft.com/office/drawing/2014/main" id="{6EABFF98-6623-4B48-99CA-C4BBFAFD535D}"/>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D704D2DA-CE94-4153-82F7-A8C45E556105}"/>
              </a:ext>
            </a:extLst>
          </p:cNvPr>
          <p:cNvSpPr>
            <a:spLocks noGrp="1" noChangeArrowheads="1"/>
          </p:cNvSpPr>
          <p:nvPr>
            <p:ph type="title"/>
          </p:nvPr>
        </p:nvSpPr>
        <p:spPr/>
        <p:txBody>
          <a:bodyPr/>
          <a:lstStyle/>
          <a:p>
            <a:pPr eaLnBrk="1" hangingPunct="1"/>
            <a:r>
              <a:rPr lang="en-US" altLang="en-US" sz="3500"/>
              <a:t>Certainty Equivalent in Decision Making (contd..)</a:t>
            </a:r>
          </a:p>
        </p:txBody>
      </p:sp>
      <p:sp>
        <p:nvSpPr>
          <p:cNvPr id="89091" name="Rectangle 3">
            <a:extLst>
              <a:ext uri="{FF2B5EF4-FFF2-40B4-BE49-F238E27FC236}">
                <a16:creationId xmlns:a16="http://schemas.microsoft.com/office/drawing/2014/main" id="{332770E1-CD3E-45C4-8BEC-A18058AEB846}"/>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800">
                <a:sym typeface="Symbol" panose="05050102010706020507" pitchFamily="18" charset="2"/>
              </a:rPr>
              <a:t>	How is this value of C useful</a:t>
            </a:r>
          </a:p>
          <a:p>
            <a:pPr marL="533400" indent="-533400" eaLnBrk="1" hangingPunct="1">
              <a:lnSpc>
                <a:spcPct val="80000"/>
              </a:lnSpc>
              <a:buFont typeface="Wingdings" panose="05000000000000000000" pitchFamily="2" charset="2"/>
              <a:buChar char="§"/>
            </a:pPr>
            <a:r>
              <a:rPr lang="en-US" altLang="en-US" sz="2800">
                <a:sym typeface="Symbol" panose="05050102010706020507" pitchFamily="18" charset="2"/>
              </a:rPr>
              <a:t>Suppose that we have a decision process with a set of outcomes, their probabilities and the corresponding utility values. In case we want to compare this decision process we can find the certainty equivalent so that comparison is easier</a:t>
            </a:r>
          </a:p>
          <a:p>
            <a:pPr marL="533400" indent="-533400" eaLnBrk="1" hangingPunct="1">
              <a:lnSpc>
                <a:spcPct val="80000"/>
              </a:lnSpc>
              <a:buFont typeface="Wingdings" panose="05000000000000000000" pitchFamily="2" charset="2"/>
              <a:buChar char="§"/>
            </a:pPr>
            <a:r>
              <a:rPr lang="en-US" altLang="en-US" sz="2800">
                <a:sym typeface="Symbol" panose="05050102010706020507" pitchFamily="18" charset="2"/>
              </a:rPr>
              <a:t>To find the exact form of the utility function for a person who is not clear about the form of utility function he/she uses.</a:t>
            </a:r>
          </a:p>
        </p:txBody>
      </p:sp>
      <p:sp>
        <p:nvSpPr>
          <p:cNvPr id="565252" name="Date Placeholder 7">
            <a:extLst>
              <a:ext uri="{FF2B5EF4-FFF2-40B4-BE49-F238E27FC236}">
                <a16:creationId xmlns:a16="http://schemas.microsoft.com/office/drawing/2014/main" id="{D95865F1-4F84-4AB2-9FF9-39925FB2330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89093" name="Slide Number Placeholder 8">
            <a:extLst>
              <a:ext uri="{FF2B5EF4-FFF2-40B4-BE49-F238E27FC236}">
                <a16:creationId xmlns:a16="http://schemas.microsoft.com/office/drawing/2014/main" id="{0EE53B95-67DC-4E8F-B862-0BD65CD03F9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46ADF8-AE47-4CBF-9BA7-A95CFB7AC8F2}" type="slidenum">
              <a:rPr lang="en-US" altLang="en-US" sz="1400">
                <a:cs typeface="Arial" panose="020B0604020202020204" pitchFamily="34" charset="0"/>
              </a:rPr>
              <a:pPr>
                <a:spcBef>
                  <a:spcPct val="0"/>
                </a:spcBef>
                <a:buFontTx/>
                <a:buNone/>
              </a:pPr>
              <a:t>46</a:t>
            </a:fld>
            <a:endParaRPr lang="en-US" altLang="en-US" sz="1400">
              <a:cs typeface="Arial" panose="020B0604020202020204" pitchFamily="34" charset="0"/>
            </a:endParaRPr>
          </a:p>
        </p:txBody>
      </p:sp>
      <p:sp>
        <p:nvSpPr>
          <p:cNvPr id="565254" name="Footer Placeholder 9">
            <a:extLst>
              <a:ext uri="{FF2B5EF4-FFF2-40B4-BE49-F238E27FC236}">
                <a16:creationId xmlns:a16="http://schemas.microsoft.com/office/drawing/2014/main" id="{EA6A2024-EFCA-4A0C-A32E-AEA2900E424D}"/>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1D9E7703-9C96-4DC6-AB68-74EE58770B49}"/>
              </a:ext>
            </a:extLst>
          </p:cNvPr>
          <p:cNvSpPr>
            <a:spLocks noGrp="1" noChangeArrowheads="1"/>
          </p:cNvSpPr>
          <p:nvPr>
            <p:ph type="title"/>
          </p:nvPr>
        </p:nvSpPr>
        <p:spPr/>
        <p:txBody>
          <a:bodyPr/>
          <a:lstStyle/>
          <a:p>
            <a:pPr eaLnBrk="1" hangingPunct="1"/>
            <a:r>
              <a:rPr lang="en-US" altLang="en-US" sz="3500"/>
              <a:t>Certainty Equivalent in Decision Making (contd..) (Example # 14)</a:t>
            </a:r>
          </a:p>
        </p:txBody>
      </p:sp>
      <p:sp>
        <p:nvSpPr>
          <p:cNvPr id="91139" name="Rectangle 3">
            <a:extLst>
              <a:ext uri="{FF2B5EF4-FFF2-40B4-BE49-F238E27FC236}">
                <a16:creationId xmlns:a16="http://schemas.microsoft.com/office/drawing/2014/main" id="{537ECDFD-6932-45CA-A986-BDA187078491}"/>
              </a:ext>
            </a:extLst>
          </p:cNvPr>
          <p:cNvSpPr>
            <a:spLocks noGrp="1" noChangeArrowheads="1"/>
          </p:cNvSpPr>
          <p:nvPr>
            <p:ph type="body" sz="half" idx="1"/>
          </p:nvPr>
        </p:nvSpPr>
        <p:spPr>
          <a:xfrm>
            <a:off x="685800" y="1676400"/>
            <a:ext cx="7848600" cy="4191000"/>
          </a:xfrm>
        </p:spPr>
        <p:txBody>
          <a:bodyPr/>
          <a:lstStyle/>
          <a:p>
            <a:pPr eaLnBrk="1" hangingPunct="1">
              <a:lnSpc>
                <a:spcPct val="80000"/>
              </a:lnSpc>
              <a:buFont typeface="Wingdings" panose="05000000000000000000" pitchFamily="2" charset="2"/>
              <a:buChar char="§"/>
            </a:pPr>
            <a:r>
              <a:rPr lang="en-US" altLang="en-US" sz="2500">
                <a:sym typeface="Symbol" panose="05050102010706020507" pitchFamily="18" charset="2"/>
              </a:rPr>
              <a:t>Suppose you face two options. Under option # 1 you toss a coin and if head comes you win Rs. 10, while if tail appears you win Rs. 0. Under option # 2 you get an amount of Rs. M. Also assume that your utility function is of the form U(W) = W – 0.04*W</a:t>
            </a:r>
            <a:r>
              <a:rPr lang="en-US" altLang="en-US" sz="2500" baseline="30000">
                <a:sym typeface="Symbol" panose="05050102010706020507" pitchFamily="18" charset="2"/>
              </a:rPr>
              <a:t>2</a:t>
            </a:r>
            <a:r>
              <a:rPr lang="en-US" altLang="en-US" sz="2500">
                <a:sym typeface="Symbol" panose="05050102010706020507" pitchFamily="18" charset="2"/>
              </a:rPr>
              <a:t>. It means that after you win any amount the utility you get from the amount you won.</a:t>
            </a:r>
          </a:p>
          <a:p>
            <a:pPr eaLnBrk="1" hangingPunct="1">
              <a:lnSpc>
                <a:spcPct val="80000"/>
              </a:lnSpc>
              <a:buFont typeface="Wingdings" panose="05000000000000000000" pitchFamily="2" charset="2"/>
              <a:buChar char="§"/>
            </a:pPr>
            <a:r>
              <a:rPr lang="en-US" altLang="en-US" sz="2500">
                <a:sym typeface="Symbol" panose="05050102010706020507" pitchFamily="18" charset="2"/>
              </a:rPr>
              <a:t>For the first option the expected utility value would be Rs. 3, while the second option has an expected utility of Rs. M – 0.04*M</a:t>
            </a:r>
            <a:r>
              <a:rPr lang="en-US" altLang="en-US" sz="2500" baseline="30000">
                <a:sym typeface="Symbol" panose="05050102010706020507" pitchFamily="18" charset="2"/>
              </a:rPr>
              <a:t>2</a:t>
            </a:r>
            <a:r>
              <a:rPr lang="en-US" altLang="en-US" sz="2500">
                <a:sym typeface="Symbol" panose="05050102010706020507" pitchFamily="18" charset="2"/>
              </a:rPr>
              <a:t>. To find the certainty equivalent we should have U(M) = M – 0.04*M</a:t>
            </a:r>
            <a:r>
              <a:rPr lang="en-US" altLang="en-US" sz="2500" baseline="30000">
                <a:sym typeface="Symbol" panose="05050102010706020507" pitchFamily="18" charset="2"/>
              </a:rPr>
              <a:t>2 </a:t>
            </a:r>
            <a:r>
              <a:rPr lang="en-US" altLang="en-US" sz="2500">
                <a:sym typeface="Symbol" panose="05050102010706020507" pitchFamily="18" charset="2"/>
              </a:rPr>
              <a:t>= 3. Thus M = 3.49, i.e., C = 3.49, as U(3.49) = E[U(W)]</a:t>
            </a:r>
          </a:p>
        </p:txBody>
      </p:sp>
      <p:sp>
        <p:nvSpPr>
          <p:cNvPr id="567300" name="Date Placeholder 7">
            <a:extLst>
              <a:ext uri="{FF2B5EF4-FFF2-40B4-BE49-F238E27FC236}">
                <a16:creationId xmlns:a16="http://schemas.microsoft.com/office/drawing/2014/main" id="{FDFD7686-9147-42EE-85FA-90C14EB6A11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91141" name="Slide Number Placeholder 8">
            <a:extLst>
              <a:ext uri="{FF2B5EF4-FFF2-40B4-BE49-F238E27FC236}">
                <a16:creationId xmlns:a16="http://schemas.microsoft.com/office/drawing/2014/main" id="{455C3661-9444-4D9A-932E-D3958FE0C6F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DC796B-C94A-4127-A0E3-B36C5A02D3B4}" type="slidenum">
              <a:rPr lang="en-US" altLang="en-US" sz="1400">
                <a:cs typeface="Arial" panose="020B0604020202020204" pitchFamily="34" charset="0"/>
              </a:rPr>
              <a:pPr>
                <a:spcBef>
                  <a:spcPct val="0"/>
                </a:spcBef>
                <a:buFontTx/>
                <a:buNone/>
              </a:pPr>
              <a:t>47</a:t>
            </a:fld>
            <a:endParaRPr lang="en-US" altLang="en-US" sz="1400">
              <a:cs typeface="Arial" panose="020B0604020202020204" pitchFamily="34" charset="0"/>
            </a:endParaRPr>
          </a:p>
        </p:txBody>
      </p:sp>
      <p:sp>
        <p:nvSpPr>
          <p:cNvPr id="567302" name="Footer Placeholder 9">
            <a:extLst>
              <a:ext uri="{FF2B5EF4-FFF2-40B4-BE49-F238E27FC236}">
                <a16:creationId xmlns:a16="http://schemas.microsoft.com/office/drawing/2014/main" id="{AFD36511-DF1C-46B3-A312-52A6C8CA5DCD}"/>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A8F6D5FD-C0C7-4E0E-8635-5447B286F049}"/>
              </a:ext>
            </a:extLst>
          </p:cNvPr>
          <p:cNvSpPr>
            <a:spLocks noGrp="1" noChangeArrowheads="1"/>
          </p:cNvSpPr>
          <p:nvPr>
            <p:ph type="title"/>
          </p:nvPr>
        </p:nvSpPr>
        <p:spPr/>
        <p:txBody>
          <a:bodyPr/>
          <a:lstStyle/>
          <a:p>
            <a:pPr eaLnBrk="1" hangingPunct="1"/>
            <a:r>
              <a:rPr lang="en-US" altLang="en-US" sz="3500"/>
              <a:t>Certainty Equivalent in Decision Making (contd..) (Example # 14)</a:t>
            </a:r>
          </a:p>
        </p:txBody>
      </p:sp>
      <p:sp>
        <p:nvSpPr>
          <p:cNvPr id="93187" name="Rectangle 3">
            <a:extLst>
              <a:ext uri="{FF2B5EF4-FFF2-40B4-BE49-F238E27FC236}">
                <a16:creationId xmlns:a16="http://schemas.microsoft.com/office/drawing/2014/main" id="{D6F8C029-82E1-4ED1-AC0A-4AB4F329DAF8}"/>
              </a:ext>
            </a:extLst>
          </p:cNvPr>
          <p:cNvSpPr>
            <a:spLocks noGrp="1" noChangeArrowheads="1"/>
          </p:cNvSpPr>
          <p:nvPr>
            <p:ph type="body" sz="half" idx="1"/>
          </p:nvPr>
        </p:nvSpPr>
        <p:spPr>
          <a:xfrm>
            <a:off x="685800" y="1676400"/>
            <a:ext cx="7848600" cy="4191000"/>
          </a:xfrm>
        </p:spPr>
        <p:txBody>
          <a:bodyPr/>
          <a:lstStyle/>
          <a:p>
            <a:pPr eaLnBrk="1" hangingPunct="1">
              <a:lnSpc>
                <a:spcPct val="80000"/>
              </a:lnSpc>
              <a:buFont typeface="Wingdings" panose="05000000000000000000" pitchFamily="2" charset="2"/>
              <a:buChar char="§"/>
            </a:pPr>
            <a:r>
              <a:rPr lang="en-US" altLang="en-US" sz="2800">
                <a:sym typeface="Symbol" panose="05050102010706020507" pitchFamily="18" charset="2"/>
              </a:rPr>
              <a:t>The above example illustrates that you would be indifferent between option # 1 and option # 2.</a:t>
            </a:r>
          </a:p>
          <a:p>
            <a:pPr eaLnBrk="1" hangingPunct="1">
              <a:lnSpc>
                <a:spcPct val="80000"/>
              </a:lnSpc>
              <a:buFont typeface="Wingdings" panose="05000000000000000000" pitchFamily="2" charset="2"/>
              <a:buChar char="§"/>
            </a:pPr>
            <a:r>
              <a:rPr lang="en-US" altLang="en-US" sz="2800">
                <a:sym typeface="Symbol" panose="05050102010706020507" pitchFamily="18" charset="2"/>
              </a:rPr>
              <a:t>Now suppose if you face a different situation where you have option # 1 as before but a different option # 2 where you get Rs. 5. Then obviously you would choose option # 2 here, as U(5) = 5 - 0.04*5</a:t>
            </a:r>
            <a:r>
              <a:rPr lang="en-US" altLang="en-US" sz="2800" baseline="30000">
                <a:sym typeface="Symbol" panose="05050102010706020507" pitchFamily="18" charset="2"/>
              </a:rPr>
              <a:t>2 </a:t>
            </a:r>
            <a:r>
              <a:rPr lang="en-US" altLang="en-US" sz="2800">
                <a:sym typeface="Symbol" panose="05050102010706020507" pitchFamily="18" charset="2"/>
              </a:rPr>
              <a:t>= 4 &gt; 3.49.</a:t>
            </a:r>
          </a:p>
          <a:p>
            <a:pPr eaLnBrk="1" hangingPunct="1">
              <a:lnSpc>
                <a:spcPct val="80000"/>
              </a:lnSpc>
              <a:buFont typeface="Wingdings" panose="05000000000000000000" pitchFamily="2" charset="2"/>
              <a:buChar char="§"/>
            </a:pPr>
            <a:r>
              <a:rPr lang="en-US" altLang="en-US" sz="2800">
                <a:sym typeface="Symbol" panose="05050102010706020507" pitchFamily="18" charset="2"/>
              </a:rPr>
              <a:t>For the venture capital problem the certainty value for the option # 2 is Rs. 370881, as U(370881) = 370881</a:t>
            </a:r>
            <a:r>
              <a:rPr lang="en-US" altLang="en-US" sz="2800" baseline="30000">
                <a:sym typeface="Symbol" panose="05050102010706020507" pitchFamily="18" charset="2"/>
              </a:rPr>
              <a:t>0.5</a:t>
            </a:r>
            <a:r>
              <a:rPr lang="en-US" altLang="en-US" sz="2800">
                <a:sym typeface="Symbol" panose="05050102010706020507" pitchFamily="18" charset="2"/>
              </a:rPr>
              <a:t> = 609</a:t>
            </a:r>
          </a:p>
        </p:txBody>
      </p:sp>
      <p:sp>
        <p:nvSpPr>
          <p:cNvPr id="569348" name="Date Placeholder 7">
            <a:extLst>
              <a:ext uri="{FF2B5EF4-FFF2-40B4-BE49-F238E27FC236}">
                <a16:creationId xmlns:a16="http://schemas.microsoft.com/office/drawing/2014/main" id="{CB4E8562-458E-436B-8738-D1AC328AD266}"/>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93189" name="Slide Number Placeholder 8">
            <a:extLst>
              <a:ext uri="{FF2B5EF4-FFF2-40B4-BE49-F238E27FC236}">
                <a16:creationId xmlns:a16="http://schemas.microsoft.com/office/drawing/2014/main" id="{77D2EC4E-9A44-48E7-AD93-586B0DF625D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DC85B3-2340-44BD-816F-99D112816AE0}" type="slidenum">
              <a:rPr lang="en-US" altLang="en-US" sz="1400">
                <a:cs typeface="Arial" panose="020B0604020202020204" pitchFamily="34" charset="0"/>
              </a:rPr>
              <a:pPr>
                <a:spcBef>
                  <a:spcPct val="0"/>
                </a:spcBef>
                <a:buFontTx/>
                <a:buNone/>
              </a:pPr>
              <a:t>48</a:t>
            </a:fld>
            <a:endParaRPr lang="en-US" altLang="en-US" sz="1400">
              <a:cs typeface="Arial" panose="020B0604020202020204" pitchFamily="34" charset="0"/>
            </a:endParaRPr>
          </a:p>
        </p:txBody>
      </p:sp>
      <p:sp>
        <p:nvSpPr>
          <p:cNvPr id="569350" name="Footer Placeholder 9">
            <a:extLst>
              <a:ext uri="{FF2B5EF4-FFF2-40B4-BE49-F238E27FC236}">
                <a16:creationId xmlns:a16="http://schemas.microsoft.com/office/drawing/2014/main" id="{A621D421-B693-461F-B5D0-0EB0C2088DE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F51BA91E-DB41-4E5F-96F8-9B56949A4408}"/>
              </a:ext>
            </a:extLst>
          </p:cNvPr>
          <p:cNvSpPr>
            <a:spLocks noGrp="1" noChangeArrowheads="1"/>
          </p:cNvSpPr>
          <p:nvPr>
            <p:ph type="title"/>
          </p:nvPr>
        </p:nvSpPr>
        <p:spPr/>
        <p:txBody>
          <a:bodyPr/>
          <a:lstStyle/>
          <a:p>
            <a:pPr eaLnBrk="1" hangingPunct="1"/>
            <a:r>
              <a:rPr lang="en-US" altLang="en-US" sz="4000"/>
              <a:t>Risk concepts and Certainty</a:t>
            </a:r>
          </a:p>
        </p:txBody>
      </p:sp>
      <p:sp>
        <p:nvSpPr>
          <p:cNvPr id="95235" name="Rectangle 3">
            <a:extLst>
              <a:ext uri="{FF2B5EF4-FFF2-40B4-BE49-F238E27FC236}">
                <a16:creationId xmlns:a16="http://schemas.microsoft.com/office/drawing/2014/main" id="{CCDCBF05-D6C0-46F0-8ADE-548B9559D130}"/>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Char char="§"/>
            </a:pPr>
            <a:r>
              <a:rPr lang="en-US" altLang="en-US" sz="3300">
                <a:sym typeface="Symbol" panose="05050102010706020507" pitchFamily="18" charset="2"/>
              </a:rPr>
              <a:t>A </a:t>
            </a:r>
            <a:r>
              <a:rPr lang="en-US" altLang="en-US" sz="3300">
                <a:solidFill>
                  <a:srgbClr val="FF0000"/>
                </a:solidFill>
                <a:sym typeface="Symbol" panose="05050102010706020507" pitchFamily="18" charset="2"/>
              </a:rPr>
              <a:t>risk averse</a:t>
            </a:r>
            <a:r>
              <a:rPr lang="en-US" altLang="en-US" sz="3300">
                <a:sym typeface="Symbol" panose="05050102010706020507" pitchFamily="18" charset="2"/>
              </a:rPr>
              <a:t> person will </a:t>
            </a:r>
            <a:r>
              <a:rPr lang="en-US" altLang="en-US" sz="3300">
                <a:solidFill>
                  <a:srgbClr val="FF0000"/>
                </a:solidFill>
                <a:sym typeface="Symbol" panose="05050102010706020507" pitchFamily="18" charset="2"/>
              </a:rPr>
              <a:t>select</a:t>
            </a:r>
            <a:r>
              <a:rPr lang="en-US" altLang="en-US" sz="3300">
                <a:sym typeface="Symbol" panose="05050102010706020507" pitchFamily="18" charset="2"/>
              </a:rPr>
              <a:t> a equivalent certain event rather than the gamble</a:t>
            </a:r>
          </a:p>
          <a:p>
            <a:pPr marL="533400" indent="-533400" eaLnBrk="1" hangingPunct="1">
              <a:lnSpc>
                <a:spcPct val="80000"/>
              </a:lnSpc>
              <a:buFont typeface="Wingdings" panose="05000000000000000000" pitchFamily="2" charset="2"/>
              <a:buChar char="§"/>
            </a:pPr>
            <a:r>
              <a:rPr lang="en-US" altLang="en-US" sz="3300">
                <a:sym typeface="Symbol" panose="05050102010706020507" pitchFamily="18" charset="2"/>
              </a:rPr>
              <a:t>A </a:t>
            </a:r>
            <a:r>
              <a:rPr lang="en-US" altLang="en-US" sz="3300">
                <a:solidFill>
                  <a:srgbClr val="FF0000"/>
                </a:solidFill>
                <a:sym typeface="Symbol" panose="05050102010706020507" pitchFamily="18" charset="2"/>
              </a:rPr>
              <a:t>risk neutral</a:t>
            </a:r>
            <a:r>
              <a:rPr lang="en-US" altLang="en-US" sz="3300">
                <a:sym typeface="Symbol" panose="05050102010706020507" pitchFamily="18" charset="2"/>
              </a:rPr>
              <a:t> person will be </a:t>
            </a:r>
            <a:r>
              <a:rPr lang="en-US" altLang="en-US" sz="3300">
                <a:solidFill>
                  <a:srgbClr val="FF0000"/>
                </a:solidFill>
                <a:sym typeface="Symbol" panose="05050102010706020507" pitchFamily="18" charset="2"/>
              </a:rPr>
              <a:t>indifferent</a:t>
            </a:r>
            <a:r>
              <a:rPr lang="en-US" altLang="en-US" sz="3300">
                <a:sym typeface="Symbol" panose="05050102010706020507" pitchFamily="18" charset="2"/>
              </a:rPr>
              <a:t> between the equivalent certain event and the gamble</a:t>
            </a:r>
          </a:p>
          <a:p>
            <a:pPr marL="533400" indent="-533400" eaLnBrk="1" hangingPunct="1">
              <a:lnSpc>
                <a:spcPct val="80000"/>
              </a:lnSpc>
              <a:buFont typeface="Wingdings" panose="05000000000000000000" pitchFamily="2" charset="2"/>
              <a:buChar char="§"/>
            </a:pPr>
            <a:r>
              <a:rPr lang="en-US" altLang="en-US" sz="3300">
                <a:sym typeface="Symbol" panose="05050102010706020507" pitchFamily="18" charset="2"/>
              </a:rPr>
              <a:t>A </a:t>
            </a:r>
            <a:r>
              <a:rPr lang="en-US" altLang="en-US" sz="3300">
                <a:solidFill>
                  <a:srgbClr val="FF0000"/>
                </a:solidFill>
                <a:sym typeface="Symbol" panose="05050102010706020507" pitchFamily="18" charset="2"/>
              </a:rPr>
              <a:t>risk seeking</a:t>
            </a:r>
            <a:r>
              <a:rPr lang="en-US" altLang="en-US" sz="3300">
                <a:sym typeface="Symbol" panose="05050102010706020507" pitchFamily="18" charset="2"/>
              </a:rPr>
              <a:t> person will </a:t>
            </a:r>
            <a:r>
              <a:rPr lang="en-US" altLang="en-US" sz="3300">
                <a:solidFill>
                  <a:srgbClr val="FF0000"/>
                </a:solidFill>
                <a:sym typeface="Symbol" panose="05050102010706020507" pitchFamily="18" charset="2"/>
              </a:rPr>
              <a:t>select</a:t>
            </a:r>
            <a:r>
              <a:rPr lang="en-US" altLang="en-US" sz="3300">
                <a:sym typeface="Symbol" panose="05050102010706020507" pitchFamily="18" charset="2"/>
              </a:rPr>
              <a:t> the gamble rather than the equivalent certain event</a:t>
            </a:r>
          </a:p>
        </p:txBody>
      </p:sp>
      <p:sp>
        <p:nvSpPr>
          <p:cNvPr id="571396" name="Date Placeholder 7">
            <a:extLst>
              <a:ext uri="{FF2B5EF4-FFF2-40B4-BE49-F238E27FC236}">
                <a16:creationId xmlns:a16="http://schemas.microsoft.com/office/drawing/2014/main" id="{89033943-BAA7-4EA1-B6E3-E3AA84D2234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95237" name="Slide Number Placeholder 8">
            <a:extLst>
              <a:ext uri="{FF2B5EF4-FFF2-40B4-BE49-F238E27FC236}">
                <a16:creationId xmlns:a16="http://schemas.microsoft.com/office/drawing/2014/main" id="{D428F68A-010E-4C2D-9361-6E338ABBA59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A5792FE-A3AE-411D-85C3-150A1375DB96}" type="slidenum">
              <a:rPr lang="en-US" altLang="en-US" sz="1400">
                <a:cs typeface="Arial" panose="020B0604020202020204" pitchFamily="34" charset="0"/>
              </a:rPr>
              <a:pPr>
                <a:spcBef>
                  <a:spcPct val="0"/>
                </a:spcBef>
                <a:buFontTx/>
                <a:buNone/>
              </a:pPr>
              <a:t>49</a:t>
            </a:fld>
            <a:endParaRPr lang="en-US" altLang="en-US" sz="1400">
              <a:cs typeface="Arial" panose="020B0604020202020204" pitchFamily="34" charset="0"/>
            </a:endParaRPr>
          </a:p>
        </p:txBody>
      </p:sp>
      <p:sp>
        <p:nvSpPr>
          <p:cNvPr id="571398" name="Footer Placeholder 9">
            <a:extLst>
              <a:ext uri="{FF2B5EF4-FFF2-40B4-BE49-F238E27FC236}">
                <a16:creationId xmlns:a16="http://schemas.microsoft.com/office/drawing/2014/main" id="{D82443A5-0B96-4913-BEC1-5D999E55C80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F81B154-6A83-4188-A59C-011A8EC2E8FB}"/>
              </a:ext>
            </a:extLst>
          </p:cNvPr>
          <p:cNvSpPr>
            <a:spLocks noGrp="1" noChangeArrowheads="1"/>
          </p:cNvSpPr>
          <p:nvPr>
            <p:ph type="title"/>
          </p:nvPr>
        </p:nvSpPr>
        <p:spPr/>
        <p:txBody>
          <a:bodyPr/>
          <a:lstStyle/>
          <a:p>
            <a:pPr eaLnBrk="1" hangingPunct="1"/>
            <a:r>
              <a:rPr lang="en-US" altLang="en-US" sz="3000"/>
              <a:t>Utility Analysis/Decision Sciences (contd..) (Example # 09)</a:t>
            </a:r>
          </a:p>
        </p:txBody>
      </p:sp>
      <p:sp>
        <p:nvSpPr>
          <p:cNvPr id="12291" name="Rectangle 3">
            <a:extLst>
              <a:ext uri="{FF2B5EF4-FFF2-40B4-BE49-F238E27FC236}">
                <a16:creationId xmlns:a16="http://schemas.microsoft.com/office/drawing/2014/main" id="{17EB9C8A-4DF0-4B50-8972-F068E8D24D43}"/>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Tx/>
              <a:buNone/>
            </a:pPr>
            <a:r>
              <a:rPr lang="en-US" altLang="en-US" sz="2000">
                <a:sym typeface="Symbol" panose="05050102010706020507" pitchFamily="18" charset="2"/>
              </a:rPr>
              <a:t>	</a:t>
            </a:r>
            <a:r>
              <a:rPr lang="en-US" altLang="en-US" sz="2000" u="sng">
                <a:sym typeface="Symbol" panose="05050102010706020507" pitchFamily="18" charset="2"/>
              </a:rPr>
              <a:t>Outcome			Team X		Team Y</a:t>
            </a:r>
          </a:p>
          <a:p>
            <a:pPr marL="533400" indent="-533400" eaLnBrk="1" hangingPunct="1">
              <a:lnSpc>
                <a:spcPct val="90000"/>
              </a:lnSpc>
              <a:buFontTx/>
              <a:buNone/>
            </a:pPr>
            <a:r>
              <a:rPr lang="en-US" altLang="en-US" sz="2000">
                <a:sym typeface="Symbol" panose="05050102010706020507" pitchFamily="18" charset="2"/>
              </a:rPr>
              <a:t>	Wins			40		45</a:t>
            </a:r>
          </a:p>
          <a:p>
            <a:pPr marL="533400" indent="-533400" eaLnBrk="1" hangingPunct="1">
              <a:lnSpc>
                <a:spcPct val="90000"/>
              </a:lnSpc>
              <a:buFontTx/>
              <a:buNone/>
            </a:pPr>
            <a:r>
              <a:rPr lang="en-US" altLang="en-US" sz="2000">
                <a:sym typeface="Symbol" panose="05050102010706020507" pitchFamily="18" charset="2"/>
              </a:rPr>
              <a:t>	Draws			20		5</a:t>
            </a:r>
          </a:p>
          <a:p>
            <a:pPr marL="533400" indent="-533400" eaLnBrk="1" hangingPunct="1">
              <a:lnSpc>
                <a:spcPct val="90000"/>
              </a:lnSpc>
              <a:buFontTx/>
              <a:buNone/>
            </a:pPr>
            <a:r>
              <a:rPr lang="en-US" altLang="en-US" sz="2000">
                <a:sym typeface="Symbol" panose="05050102010706020507" pitchFamily="18" charset="2"/>
              </a:rPr>
              <a:t>	Losses			10		20</a:t>
            </a:r>
          </a:p>
          <a:p>
            <a:pPr marL="533400" indent="-533400" eaLnBrk="1" hangingPunct="1">
              <a:lnSpc>
                <a:spcPct val="90000"/>
              </a:lnSpc>
              <a:buFontTx/>
              <a:buNone/>
            </a:pPr>
            <a:r>
              <a:rPr lang="en-US" altLang="en-US" sz="2000">
                <a:sym typeface="Symbol" panose="05050102010706020507" pitchFamily="18" charset="2"/>
              </a:rPr>
              <a:t>	</a:t>
            </a:r>
            <a:r>
              <a:rPr lang="en-US" altLang="en-US" sz="2000" u="sng">
                <a:sym typeface="Symbol" panose="05050102010706020507" pitchFamily="18" charset="2"/>
              </a:rPr>
              <a:t>							</a:t>
            </a:r>
          </a:p>
          <a:p>
            <a:pPr marL="533400" indent="-533400" eaLnBrk="1" hangingPunct="1">
              <a:lnSpc>
                <a:spcPct val="90000"/>
              </a:lnSpc>
              <a:buFontTx/>
              <a:buNone/>
            </a:pPr>
            <a:r>
              <a:rPr lang="en-US" altLang="en-US" sz="2000">
                <a:sym typeface="Symbol" panose="05050102010706020507" pitchFamily="18" charset="2"/>
              </a:rPr>
              <a:t>	</a:t>
            </a:r>
            <a:r>
              <a:rPr lang="en-US" altLang="en-US" sz="2000" u="sng">
                <a:sym typeface="Symbol" panose="05050102010706020507" pitchFamily="18" charset="2"/>
              </a:rPr>
              <a:t>Case I			Case II			</a:t>
            </a:r>
          </a:p>
          <a:p>
            <a:pPr marL="533400" indent="-533400" eaLnBrk="1" hangingPunct="1">
              <a:lnSpc>
                <a:spcPct val="90000"/>
              </a:lnSpc>
              <a:buFontTx/>
              <a:buNone/>
            </a:pPr>
            <a:r>
              <a:rPr lang="en-US" altLang="en-US" sz="2000">
                <a:sym typeface="Symbol" panose="05050102010706020507" pitchFamily="18" charset="2"/>
              </a:rPr>
              <a:t>	Outcome		Points	Outcome	Points</a:t>
            </a:r>
          </a:p>
          <a:p>
            <a:pPr marL="533400" indent="-533400" eaLnBrk="1" hangingPunct="1">
              <a:lnSpc>
                <a:spcPct val="90000"/>
              </a:lnSpc>
              <a:buFontTx/>
              <a:buNone/>
            </a:pPr>
            <a:r>
              <a:rPr lang="en-US" altLang="en-US" sz="2000">
                <a:sym typeface="Symbol" panose="05050102010706020507" pitchFamily="18" charset="2"/>
              </a:rPr>
              <a:t>	Win		2	Win		5</a:t>
            </a:r>
          </a:p>
          <a:p>
            <a:pPr marL="533400" indent="-533400" eaLnBrk="1" hangingPunct="1">
              <a:lnSpc>
                <a:spcPct val="90000"/>
              </a:lnSpc>
              <a:buFontTx/>
              <a:buNone/>
            </a:pPr>
            <a:r>
              <a:rPr lang="en-US" altLang="en-US" sz="2000">
                <a:sym typeface="Symbol" panose="05050102010706020507" pitchFamily="18" charset="2"/>
              </a:rPr>
              <a:t>	Draw		1	Draw		1</a:t>
            </a:r>
          </a:p>
          <a:p>
            <a:pPr marL="533400" indent="-533400" eaLnBrk="1" hangingPunct="1">
              <a:lnSpc>
                <a:spcPct val="90000"/>
              </a:lnSpc>
              <a:buFontTx/>
              <a:buNone/>
            </a:pPr>
            <a:r>
              <a:rPr lang="en-US" altLang="en-US" sz="2000">
                <a:sym typeface="Symbol" panose="05050102010706020507" pitchFamily="18" charset="2"/>
              </a:rPr>
              <a:t>	Lose		0	Lose		0</a:t>
            </a:r>
          </a:p>
        </p:txBody>
      </p:sp>
      <p:sp>
        <p:nvSpPr>
          <p:cNvPr id="488452" name="Date Placeholder 7">
            <a:extLst>
              <a:ext uri="{FF2B5EF4-FFF2-40B4-BE49-F238E27FC236}">
                <a16:creationId xmlns:a16="http://schemas.microsoft.com/office/drawing/2014/main" id="{F26E97AE-4D24-4D72-83D6-10E4F368239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2293" name="Slide Number Placeholder 8">
            <a:extLst>
              <a:ext uri="{FF2B5EF4-FFF2-40B4-BE49-F238E27FC236}">
                <a16:creationId xmlns:a16="http://schemas.microsoft.com/office/drawing/2014/main" id="{C00F6883-9D23-4F90-B17A-A0AA671DDC1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744E1D-13C9-4507-A926-5BAB0FFF0A0E}" type="slidenum">
              <a:rPr lang="en-US" altLang="en-US" sz="1400">
                <a:cs typeface="Arial" panose="020B0604020202020204" pitchFamily="34" charset="0"/>
              </a:rPr>
              <a:pPr>
                <a:spcBef>
                  <a:spcPct val="0"/>
                </a:spcBef>
                <a:buFontTx/>
                <a:buNone/>
              </a:pPr>
              <a:t>5</a:t>
            </a:fld>
            <a:endParaRPr lang="en-US" altLang="en-US" sz="1400">
              <a:cs typeface="Arial" panose="020B0604020202020204" pitchFamily="34" charset="0"/>
            </a:endParaRPr>
          </a:p>
        </p:txBody>
      </p:sp>
      <p:sp>
        <p:nvSpPr>
          <p:cNvPr id="488454" name="Footer Placeholder 9">
            <a:extLst>
              <a:ext uri="{FF2B5EF4-FFF2-40B4-BE49-F238E27FC236}">
                <a16:creationId xmlns:a16="http://schemas.microsoft.com/office/drawing/2014/main" id="{DE25FEA7-0C14-43A6-B4B6-C3C37CE12BB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47D6CD7F-FB2F-4422-A92F-D5B356DB801F}"/>
              </a:ext>
            </a:extLst>
          </p:cNvPr>
          <p:cNvSpPr>
            <a:spLocks noGrp="1" noChangeArrowheads="1"/>
          </p:cNvSpPr>
          <p:nvPr>
            <p:ph type="title" sz="quarter"/>
          </p:nvPr>
        </p:nvSpPr>
        <p:spPr/>
        <p:txBody>
          <a:bodyPr/>
          <a:lstStyle/>
          <a:p>
            <a:pPr eaLnBrk="1" hangingPunct="1"/>
            <a:r>
              <a:rPr lang="en-US" altLang="en-US" sz="3000"/>
              <a:t>Use of Certainty to Find Utility for Decision making</a:t>
            </a:r>
          </a:p>
        </p:txBody>
      </p:sp>
      <p:graphicFrame>
        <p:nvGraphicFramePr>
          <p:cNvPr id="97283" name="Object 3">
            <a:extLst>
              <a:ext uri="{FF2B5EF4-FFF2-40B4-BE49-F238E27FC236}">
                <a16:creationId xmlns:a16="http://schemas.microsoft.com/office/drawing/2014/main" id="{21B24EA9-B869-4157-9A33-BE15DDAA0C37}"/>
              </a:ext>
            </a:extLst>
          </p:cNvPr>
          <p:cNvGraphicFramePr>
            <a:graphicFrameLocks noChangeAspect="1"/>
          </p:cNvGraphicFramePr>
          <p:nvPr>
            <p:ph sz="quarter" idx="2"/>
          </p:nvPr>
        </p:nvGraphicFramePr>
        <p:xfrm>
          <a:off x="4876800" y="5715000"/>
          <a:ext cx="1549400" cy="319088"/>
        </p:xfrm>
        <a:graphic>
          <a:graphicData uri="http://schemas.openxmlformats.org/presentationml/2006/ole">
            <mc:AlternateContent xmlns:mc="http://schemas.openxmlformats.org/markup-compatibility/2006">
              <mc:Choice xmlns:v="urn:schemas-microsoft-com:vml" Requires="v">
                <p:oleObj spid="_x0000_s97298" name="Equation" r:id="rId4" imgW="1002865" imgH="203112" progId="Equation.3">
                  <p:embed/>
                </p:oleObj>
              </mc:Choice>
              <mc:Fallback>
                <p:oleObj name="Equation" r:id="rId4" imgW="1002865" imgH="203112"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5715000"/>
                        <a:ext cx="1549400" cy="31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7284" name="Object 4">
            <a:extLst>
              <a:ext uri="{FF2B5EF4-FFF2-40B4-BE49-F238E27FC236}">
                <a16:creationId xmlns:a16="http://schemas.microsoft.com/office/drawing/2014/main" id="{26D3F17F-369D-4F97-94A6-060C6736ED16}"/>
              </a:ext>
            </a:extLst>
          </p:cNvPr>
          <p:cNvGraphicFramePr>
            <a:graphicFrameLocks noChangeAspect="1"/>
          </p:cNvGraphicFramePr>
          <p:nvPr>
            <p:ph sz="quarter" idx="3"/>
          </p:nvPr>
        </p:nvGraphicFramePr>
        <p:xfrm>
          <a:off x="1258888" y="4114800"/>
          <a:ext cx="261937" cy="304800"/>
        </p:xfrm>
        <a:graphic>
          <a:graphicData uri="http://schemas.openxmlformats.org/presentationml/2006/ole">
            <mc:AlternateContent xmlns:mc="http://schemas.openxmlformats.org/markup-compatibility/2006">
              <mc:Choice xmlns:v="urn:schemas-microsoft-com:vml" Requires="v">
                <p:oleObj spid="_x0000_s97299" name="Equation" r:id="rId6" imgW="152202" imgH="177569" progId="Equation.3">
                  <p:embed/>
                </p:oleObj>
              </mc:Choice>
              <mc:Fallback>
                <p:oleObj name="Equation" r:id="rId6" imgW="152202" imgH="177569"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8888" y="4114800"/>
                        <a:ext cx="2619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7285" name="Object 5">
            <a:extLst>
              <a:ext uri="{FF2B5EF4-FFF2-40B4-BE49-F238E27FC236}">
                <a16:creationId xmlns:a16="http://schemas.microsoft.com/office/drawing/2014/main" id="{C6286D58-25A1-41EE-BC47-575290BB2761}"/>
              </a:ext>
            </a:extLst>
          </p:cNvPr>
          <p:cNvGraphicFramePr>
            <a:graphicFrameLocks noChangeAspect="1"/>
          </p:cNvGraphicFramePr>
          <p:nvPr>
            <p:ph sz="quarter" idx="4"/>
          </p:nvPr>
        </p:nvGraphicFramePr>
        <p:xfrm>
          <a:off x="5334000" y="5562600"/>
          <a:ext cx="187325" cy="203200"/>
        </p:xfrm>
        <a:graphic>
          <a:graphicData uri="http://schemas.openxmlformats.org/presentationml/2006/ole">
            <mc:AlternateContent xmlns:mc="http://schemas.openxmlformats.org/markup-compatibility/2006">
              <mc:Choice xmlns:v="urn:schemas-microsoft-com:vml" Requires="v">
                <p:oleObj spid="_x0000_s97300" name="Equation" r:id="rId8" imgW="152268" imgH="164957" progId="Equation.3">
                  <p:embed/>
                </p:oleObj>
              </mc:Choice>
              <mc:Fallback>
                <p:oleObj name="Equation" r:id="rId8" imgW="152268" imgH="164957"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0" y="5562600"/>
                        <a:ext cx="187325" cy="203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286" name="Line 6">
            <a:extLst>
              <a:ext uri="{FF2B5EF4-FFF2-40B4-BE49-F238E27FC236}">
                <a16:creationId xmlns:a16="http://schemas.microsoft.com/office/drawing/2014/main" id="{9573248A-45B3-489B-A8DA-1E3FA2A0A285}"/>
              </a:ext>
            </a:extLst>
          </p:cNvPr>
          <p:cNvSpPr>
            <a:spLocks noChangeShapeType="1"/>
          </p:cNvSpPr>
          <p:nvPr/>
        </p:nvSpPr>
        <p:spPr bwMode="auto">
          <a:xfrm flipV="1">
            <a:off x="1981200" y="2438400"/>
            <a:ext cx="0" cy="29718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7287" name="Line 7">
            <a:extLst>
              <a:ext uri="{FF2B5EF4-FFF2-40B4-BE49-F238E27FC236}">
                <a16:creationId xmlns:a16="http://schemas.microsoft.com/office/drawing/2014/main" id="{B37D0398-B617-4A22-AEC0-FB4998EED4CC}"/>
              </a:ext>
            </a:extLst>
          </p:cNvPr>
          <p:cNvSpPr>
            <a:spLocks noChangeShapeType="1"/>
          </p:cNvSpPr>
          <p:nvPr/>
        </p:nvSpPr>
        <p:spPr bwMode="auto">
          <a:xfrm flipV="1">
            <a:off x="1981200" y="5410200"/>
            <a:ext cx="5867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7288" name="Line 8">
            <a:extLst>
              <a:ext uri="{FF2B5EF4-FFF2-40B4-BE49-F238E27FC236}">
                <a16:creationId xmlns:a16="http://schemas.microsoft.com/office/drawing/2014/main" id="{F4C1C29A-E040-426B-9D23-5104FFA1A83E}"/>
              </a:ext>
            </a:extLst>
          </p:cNvPr>
          <p:cNvSpPr>
            <a:spLocks noChangeShapeType="1"/>
          </p:cNvSpPr>
          <p:nvPr/>
        </p:nvSpPr>
        <p:spPr bwMode="auto">
          <a:xfrm flipV="1">
            <a:off x="1371600" y="2971800"/>
            <a:ext cx="0" cy="91440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7289" name="Line 9">
            <a:extLst>
              <a:ext uri="{FF2B5EF4-FFF2-40B4-BE49-F238E27FC236}">
                <a16:creationId xmlns:a16="http://schemas.microsoft.com/office/drawing/2014/main" id="{2F48B4CD-9881-4330-B181-6E588C6517AF}"/>
              </a:ext>
            </a:extLst>
          </p:cNvPr>
          <p:cNvSpPr>
            <a:spLocks noChangeShapeType="1"/>
          </p:cNvSpPr>
          <p:nvPr/>
        </p:nvSpPr>
        <p:spPr bwMode="auto">
          <a:xfrm flipV="1">
            <a:off x="6629400" y="5791200"/>
            <a:ext cx="9144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7290" name="Line 10">
            <a:extLst>
              <a:ext uri="{FF2B5EF4-FFF2-40B4-BE49-F238E27FC236}">
                <a16:creationId xmlns:a16="http://schemas.microsoft.com/office/drawing/2014/main" id="{52DD1AB3-52DD-4795-9646-48FBBB79875A}"/>
              </a:ext>
            </a:extLst>
          </p:cNvPr>
          <p:cNvSpPr>
            <a:spLocks noChangeShapeType="1"/>
          </p:cNvSpPr>
          <p:nvPr/>
        </p:nvSpPr>
        <p:spPr bwMode="auto">
          <a:xfrm flipV="1">
            <a:off x="1981200" y="2362200"/>
            <a:ext cx="4191000" cy="3048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291" name="Line 11">
            <a:extLst>
              <a:ext uri="{FF2B5EF4-FFF2-40B4-BE49-F238E27FC236}">
                <a16:creationId xmlns:a16="http://schemas.microsoft.com/office/drawing/2014/main" id="{8A67AD9C-FFEA-48DC-B4B0-E3B5647D98C8}"/>
              </a:ext>
            </a:extLst>
          </p:cNvPr>
          <p:cNvSpPr>
            <a:spLocks noChangeShapeType="1"/>
          </p:cNvSpPr>
          <p:nvPr/>
        </p:nvSpPr>
        <p:spPr bwMode="auto">
          <a:xfrm>
            <a:off x="3505200" y="4343400"/>
            <a:ext cx="0" cy="1066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7292" name="Line 12">
            <a:extLst>
              <a:ext uri="{FF2B5EF4-FFF2-40B4-BE49-F238E27FC236}">
                <a16:creationId xmlns:a16="http://schemas.microsoft.com/office/drawing/2014/main" id="{8E33269F-5E46-42E7-9576-1FFA76C4A9FC}"/>
              </a:ext>
            </a:extLst>
          </p:cNvPr>
          <p:cNvSpPr>
            <a:spLocks noChangeShapeType="1"/>
          </p:cNvSpPr>
          <p:nvPr/>
        </p:nvSpPr>
        <p:spPr bwMode="auto">
          <a:xfrm>
            <a:off x="5410200" y="2895600"/>
            <a:ext cx="0" cy="25146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97293" name="Object 13">
            <a:extLst>
              <a:ext uri="{FF2B5EF4-FFF2-40B4-BE49-F238E27FC236}">
                <a16:creationId xmlns:a16="http://schemas.microsoft.com/office/drawing/2014/main" id="{E6919EA4-D677-4AC9-997B-2F044F5DD1F4}"/>
              </a:ext>
            </a:extLst>
          </p:cNvPr>
          <p:cNvGraphicFramePr>
            <a:graphicFrameLocks noChangeAspect="1"/>
          </p:cNvGraphicFramePr>
          <p:nvPr/>
        </p:nvGraphicFramePr>
        <p:xfrm>
          <a:off x="3459163" y="5578475"/>
          <a:ext cx="195262" cy="212725"/>
        </p:xfrm>
        <a:graphic>
          <a:graphicData uri="http://schemas.openxmlformats.org/presentationml/2006/ole">
            <mc:AlternateContent xmlns:mc="http://schemas.openxmlformats.org/markup-compatibility/2006">
              <mc:Choice xmlns:v="urn:schemas-microsoft-com:vml" Requires="v">
                <p:oleObj spid="_x0000_s97301" name="Equation" r:id="rId10" imgW="152268" imgH="164957" progId="Equation.3">
                  <p:embed/>
                </p:oleObj>
              </mc:Choice>
              <mc:Fallback>
                <p:oleObj name="Equation" r:id="rId10" imgW="152268" imgH="164957" progId="Equation.3">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59163" y="5578475"/>
                        <a:ext cx="195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4" name="Freeform 14">
            <a:extLst>
              <a:ext uri="{FF2B5EF4-FFF2-40B4-BE49-F238E27FC236}">
                <a16:creationId xmlns:a16="http://schemas.microsoft.com/office/drawing/2014/main" id="{9FBF352D-83FA-44D9-A8C3-3A0D96F3140C}"/>
              </a:ext>
            </a:extLst>
          </p:cNvPr>
          <p:cNvSpPr>
            <a:spLocks/>
          </p:cNvSpPr>
          <p:nvPr/>
        </p:nvSpPr>
        <p:spPr bwMode="auto">
          <a:xfrm>
            <a:off x="3505200" y="2971800"/>
            <a:ext cx="1905000" cy="1371600"/>
          </a:xfrm>
          <a:custGeom>
            <a:avLst/>
            <a:gdLst>
              <a:gd name="T0" fmla="*/ 0 w 1200"/>
              <a:gd name="T1" fmla="*/ 2147483646 h 864"/>
              <a:gd name="T2" fmla="*/ 2147483646 w 1200"/>
              <a:gd name="T3" fmla="*/ 2147483646 h 864"/>
              <a:gd name="T4" fmla="*/ 2147483646 w 1200"/>
              <a:gd name="T5" fmla="*/ 2147483646 h 864"/>
              <a:gd name="T6" fmla="*/ 2147483646 w 1200"/>
              <a:gd name="T7" fmla="*/ 0 h 864"/>
              <a:gd name="T8" fmla="*/ 0 60000 65536"/>
              <a:gd name="T9" fmla="*/ 0 60000 65536"/>
              <a:gd name="T10" fmla="*/ 0 60000 65536"/>
              <a:gd name="T11" fmla="*/ 0 60000 65536"/>
              <a:gd name="T12" fmla="*/ 0 w 1200"/>
              <a:gd name="T13" fmla="*/ 0 h 864"/>
              <a:gd name="T14" fmla="*/ 1200 w 1200"/>
              <a:gd name="T15" fmla="*/ 864 h 864"/>
            </a:gdLst>
            <a:ahLst/>
            <a:cxnLst>
              <a:cxn ang="T8">
                <a:pos x="T0" y="T1"/>
              </a:cxn>
              <a:cxn ang="T9">
                <a:pos x="T2" y="T3"/>
              </a:cxn>
              <a:cxn ang="T10">
                <a:pos x="T4" y="T5"/>
              </a:cxn>
              <a:cxn ang="T11">
                <a:pos x="T6" y="T7"/>
              </a:cxn>
            </a:cxnLst>
            <a:rect l="T12" t="T13" r="T14" b="T15"/>
            <a:pathLst>
              <a:path w="1200" h="864">
                <a:moveTo>
                  <a:pt x="0" y="864"/>
                </a:moveTo>
                <a:cubicBezTo>
                  <a:pt x="160" y="848"/>
                  <a:pt x="320" y="832"/>
                  <a:pt x="480" y="768"/>
                </a:cubicBezTo>
                <a:cubicBezTo>
                  <a:pt x="640" y="704"/>
                  <a:pt x="840" y="608"/>
                  <a:pt x="960" y="480"/>
                </a:cubicBezTo>
                <a:cubicBezTo>
                  <a:pt x="1080" y="352"/>
                  <a:pt x="1140" y="176"/>
                  <a:pt x="120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455" name="Date Placeholder 18">
            <a:extLst>
              <a:ext uri="{FF2B5EF4-FFF2-40B4-BE49-F238E27FC236}">
                <a16:creationId xmlns:a16="http://schemas.microsoft.com/office/drawing/2014/main" id="{FAE332A1-11D8-413B-92A1-71C629DAB32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97296" name="Slide Number Placeholder 19">
            <a:extLst>
              <a:ext uri="{FF2B5EF4-FFF2-40B4-BE49-F238E27FC236}">
                <a16:creationId xmlns:a16="http://schemas.microsoft.com/office/drawing/2014/main" id="{DF7AB4CC-DE4B-4211-BDDD-BA407195F96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4727A9-30B9-488D-B8BC-29F8FDA2FDFB}" type="slidenum">
              <a:rPr lang="en-US" altLang="en-US" sz="1400">
                <a:cs typeface="Arial" panose="020B0604020202020204" pitchFamily="34" charset="0"/>
              </a:rPr>
              <a:pPr>
                <a:spcBef>
                  <a:spcPct val="0"/>
                </a:spcBef>
                <a:buFontTx/>
                <a:buNone/>
              </a:pPr>
              <a:t>50</a:t>
            </a:fld>
            <a:endParaRPr lang="en-US" altLang="en-US" sz="1400">
              <a:cs typeface="Arial" panose="020B0604020202020204" pitchFamily="34" charset="0"/>
            </a:endParaRPr>
          </a:p>
        </p:txBody>
      </p:sp>
      <p:sp>
        <p:nvSpPr>
          <p:cNvPr id="573457" name="Footer Placeholder 20">
            <a:extLst>
              <a:ext uri="{FF2B5EF4-FFF2-40B4-BE49-F238E27FC236}">
                <a16:creationId xmlns:a16="http://schemas.microsoft.com/office/drawing/2014/main" id="{1FA6F517-F930-484C-9CAA-2AAD75EF2FA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1229E957-F58B-4801-A2FC-B6EB9287E8A6}"/>
              </a:ext>
            </a:extLst>
          </p:cNvPr>
          <p:cNvSpPr>
            <a:spLocks noGrp="1" noChangeArrowheads="1"/>
          </p:cNvSpPr>
          <p:nvPr>
            <p:ph type="title"/>
          </p:nvPr>
        </p:nvSpPr>
        <p:spPr/>
        <p:txBody>
          <a:bodyPr/>
          <a:lstStyle/>
          <a:p>
            <a:pPr eaLnBrk="1" hangingPunct="1"/>
            <a:r>
              <a:rPr lang="en-US" altLang="en-US" sz="3000"/>
              <a:t>Use of Certainty to Find Utility for Decision making (contd..)</a:t>
            </a:r>
          </a:p>
        </p:txBody>
      </p:sp>
      <p:sp>
        <p:nvSpPr>
          <p:cNvPr id="99331" name="Rectangle 3">
            <a:extLst>
              <a:ext uri="{FF2B5EF4-FFF2-40B4-BE49-F238E27FC236}">
                <a16:creationId xmlns:a16="http://schemas.microsoft.com/office/drawing/2014/main" id="{4A5B5B09-D9C6-45BE-80A1-8FDB885DC543}"/>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 and B are wealth values, i.e., values of W. Also for ease of our analysis we consider that U(W)=W. Form a lottery such that it has an outcome of A with probability p and the other outcome is B with a probability (1-p).  Change the values of p and ask the investor how much certain wealth (C) he/she will have in place of the lottery. Thus C varies with p. Now the expected value of lottery is p*A+(1-p)*B. A risk averse person will have C&lt;p*A+(1-p)*B.</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Plot the values of C and you already have the expected values of the lottery.</a:t>
            </a:r>
          </a:p>
        </p:txBody>
      </p:sp>
      <p:sp>
        <p:nvSpPr>
          <p:cNvPr id="575492" name="Date Placeholder 7">
            <a:extLst>
              <a:ext uri="{FF2B5EF4-FFF2-40B4-BE49-F238E27FC236}">
                <a16:creationId xmlns:a16="http://schemas.microsoft.com/office/drawing/2014/main" id="{3CBA3E41-EA56-419B-91CB-A4B87101123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99333" name="Slide Number Placeholder 8">
            <a:extLst>
              <a:ext uri="{FF2B5EF4-FFF2-40B4-BE49-F238E27FC236}">
                <a16:creationId xmlns:a16="http://schemas.microsoft.com/office/drawing/2014/main" id="{B3A72EBC-D5DD-4E20-ABB0-94B928D410B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310BBE-C698-4A27-8C9C-2DF09622F6FD}" type="slidenum">
              <a:rPr lang="en-US" altLang="en-US" sz="1400">
                <a:cs typeface="Arial" panose="020B0604020202020204" pitchFamily="34" charset="0"/>
              </a:rPr>
              <a:pPr>
                <a:spcBef>
                  <a:spcPct val="0"/>
                </a:spcBef>
                <a:buFontTx/>
                <a:buNone/>
              </a:pPr>
              <a:t>51</a:t>
            </a:fld>
            <a:endParaRPr lang="en-US" altLang="en-US" sz="1400">
              <a:cs typeface="Arial" panose="020B0604020202020204" pitchFamily="34" charset="0"/>
            </a:endParaRPr>
          </a:p>
        </p:txBody>
      </p:sp>
      <p:sp>
        <p:nvSpPr>
          <p:cNvPr id="575494" name="Footer Placeholder 9">
            <a:extLst>
              <a:ext uri="{FF2B5EF4-FFF2-40B4-BE49-F238E27FC236}">
                <a16:creationId xmlns:a16="http://schemas.microsoft.com/office/drawing/2014/main" id="{268EA23B-0FA5-417A-B0E6-304FD602BF58}"/>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DCCD591-3F68-430D-A031-577D5D20D89D}"/>
              </a:ext>
            </a:extLst>
          </p:cNvPr>
          <p:cNvSpPr>
            <a:spLocks noGrp="1" noChangeArrowheads="1"/>
          </p:cNvSpPr>
          <p:nvPr>
            <p:ph type="title"/>
          </p:nvPr>
        </p:nvSpPr>
        <p:spPr/>
        <p:txBody>
          <a:bodyPr/>
          <a:lstStyle/>
          <a:p>
            <a:pPr eaLnBrk="1" hangingPunct="1"/>
            <a:r>
              <a:rPr lang="en-US" altLang="en-US" sz="3000"/>
              <a:t>Use of Certainty to Find Utility for Decision making (contd..) (Example # 15)</a:t>
            </a:r>
          </a:p>
        </p:txBody>
      </p:sp>
      <p:sp>
        <p:nvSpPr>
          <p:cNvPr id="101379" name="Rectangle 3">
            <a:extLst>
              <a:ext uri="{FF2B5EF4-FFF2-40B4-BE49-F238E27FC236}">
                <a16:creationId xmlns:a16="http://schemas.microsoft.com/office/drawing/2014/main" id="{ADF34622-A5B0-455E-AD98-88C9F3995233}"/>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How would you find the explicit form of the utility function of a person. Suppose you know that it is of the form U(W) = - e </a:t>
            </a:r>
            <a:r>
              <a:rPr lang="en-US" altLang="en-US" sz="2500" baseline="30000">
                <a:sym typeface="Symbol" panose="05050102010706020507" pitchFamily="18" charset="2"/>
              </a:rPr>
              <a:t>–aW</a:t>
            </a:r>
            <a:r>
              <a:rPr lang="en-US" altLang="en-US" sz="2500">
                <a:sym typeface="Symbol" panose="05050102010706020507" pitchFamily="18" charset="2"/>
              </a:rPr>
              <a:t>. You ask the person that given a lottery which has a 50-50 chance of winning Rs. 1,000,000 or Rs. 1,00,000. In order to buy this lottery what was he/she willing to pay. If the answer is Rs. 4,00,000, it means that the person is indifferent between a certain equivalent amount of Rs. 4,00,000 and the lottery (which is a fair gamble).</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Hence - e</a:t>
            </a:r>
            <a:r>
              <a:rPr lang="en-US" altLang="en-US" sz="2500" baseline="30000">
                <a:sym typeface="Symbol" panose="05050102010706020507" pitchFamily="18" charset="2"/>
              </a:rPr>
              <a:t>-400000*a</a:t>
            </a:r>
            <a:r>
              <a:rPr lang="en-US" altLang="en-US" sz="2500">
                <a:sym typeface="Symbol" panose="05050102010706020507" pitchFamily="18" charset="2"/>
              </a:rPr>
              <a:t> = 0.5*(-e</a:t>
            </a:r>
            <a:r>
              <a:rPr lang="en-US" altLang="en-US" sz="2500" baseline="30000">
                <a:sym typeface="Symbol" panose="05050102010706020507" pitchFamily="18" charset="2"/>
              </a:rPr>
              <a:t>-1000000*a</a:t>
            </a:r>
            <a:r>
              <a:rPr lang="en-US" altLang="en-US" sz="2500">
                <a:sym typeface="Symbol" panose="05050102010706020507" pitchFamily="18" charset="2"/>
              </a:rPr>
              <a:t>) + 0.5*(-e</a:t>
            </a:r>
            <a:r>
              <a:rPr lang="en-US" altLang="en-US" sz="2500" baseline="30000">
                <a:sym typeface="Symbol" panose="05050102010706020507" pitchFamily="18" charset="2"/>
              </a:rPr>
              <a:t>-100000*a</a:t>
            </a:r>
            <a:r>
              <a:rPr lang="en-US" altLang="en-US" sz="2500">
                <a:sym typeface="Symbol" panose="05050102010706020507" pitchFamily="18" charset="2"/>
              </a:rPr>
              <a:t>). Solving through iteration process we can obtain a value</a:t>
            </a:r>
          </a:p>
        </p:txBody>
      </p:sp>
      <p:sp>
        <p:nvSpPr>
          <p:cNvPr id="577540" name="Date Placeholder 7">
            <a:extLst>
              <a:ext uri="{FF2B5EF4-FFF2-40B4-BE49-F238E27FC236}">
                <a16:creationId xmlns:a16="http://schemas.microsoft.com/office/drawing/2014/main" id="{36A9EFA8-C2FA-43DC-AD72-06BAA4F1C51D}"/>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01381" name="Slide Number Placeholder 8">
            <a:extLst>
              <a:ext uri="{FF2B5EF4-FFF2-40B4-BE49-F238E27FC236}">
                <a16:creationId xmlns:a16="http://schemas.microsoft.com/office/drawing/2014/main" id="{30D23997-120F-4D40-8BE0-1E1F417C58A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7CC2DA-8914-4BB5-883B-A6A7F488D0DB}" type="slidenum">
              <a:rPr lang="en-US" altLang="en-US" sz="1400">
                <a:cs typeface="Arial" panose="020B0604020202020204" pitchFamily="34" charset="0"/>
              </a:rPr>
              <a:pPr>
                <a:spcBef>
                  <a:spcPct val="0"/>
                </a:spcBef>
                <a:buFontTx/>
                <a:buNone/>
              </a:pPr>
              <a:t>52</a:t>
            </a:fld>
            <a:endParaRPr lang="en-US" altLang="en-US" sz="1400">
              <a:cs typeface="Arial" panose="020B0604020202020204" pitchFamily="34" charset="0"/>
            </a:endParaRPr>
          </a:p>
        </p:txBody>
      </p:sp>
      <p:sp>
        <p:nvSpPr>
          <p:cNvPr id="577542" name="Footer Placeholder 9">
            <a:extLst>
              <a:ext uri="{FF2B5EF4-FFF2-40B4-BE49-F238E27FC236}">
                <a16:creationId xmlns:a16="http://schemas.microsoft.com/office/drawing/2014/main" id="{7391FE54-E4DA-44D4-A6CA-9A19CDD5E000}"/>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E35CC58C-2407-4536-9245-B2204A51D11C}"/>
              </a:ext>
            </a:extLst>
          </p:cNvPr>
          <p:cNvSpPr>
            <a:spLocks noGrp="1" noChangeArrowheads="1"/>
          </p:cNvSpPr>
          <p:nvPr>
            <p:ph type="title"/>
          </p:nvPr>
        </p:nvSpPr>
        <p:spPr/>
        <p:txBody>
          <a:bodyPr/>
          <a:lstStyle/>
          <a:p>
            <a:pPr eaLnBrk="1" hangingPunct="1"/>
            <a:r>
              <a:rPr lang="en-US" altLang="en-US" sz="3500">
                <a:sym typeface="Symbol" panose="05050102010706020507" pitchFamily="18" charset="2"/>
              </a:rPr>
              <a:t>Axioms of utility functions for decision making</a:t>
            </a:r>
            <a:endParaRPr lang="en-US" altLang="en-US" sz="3500"/>
          </a:p>
        </p:txBody>
      </p:sp>
      <p:sp>
        <p:nvSpPr>
          <p:cNvPr id="103427" name="Rectangle 3">
            <a:extLst>
              <a:ext uri="{FF2B5EF4-FFF2-40B4-BE49-F238E27FC236}">
                <a16:creationId xmlns:a16="http://schemas.microsoft.com/office/drawing/2014/main" id="{FF0E83DF-A5EA-419D-A92A-564A99599AA0}"/>
              </a:ext>
            </a:extLst>
          </p:cNvPr>
          <p:cNvSpPr>
            <a:spLocks noGrp="1" noChangeArrowheads="1"/>
          </p:cNvSpPr>
          <p:nvPr>
            <p:ph type="body" sz="half" idx="1"/>
          </p:nvPr>
        </p:nvSpPr>
        <p:spPr>
          <a:xfrm>
            <a:off x="685800" y="1676400"/>
            <a:ext cx="7848600" cy="4191000"/>
          </a:xfrm>
        </p:spPr>
        <p:txBody>
          <a:bodyPr/>
          <a:lstStyle/>
          <a:p>
            <a:pPr marL="533400" indent="-533400" algn="just" eaLnBrk="1" hangingPunct="1">
              <a:lnSpc>
                <a:spcPct val="80000"/>
              </a:lnSpc>
              <a:buFontTx/>
              <a:buAutoNum type="arabicParenR"/>
            </a:pPr>
            <a:r>
              <a:rPr lang="en-US" altLang="en-US" sz="2400">
                <a:sym typeface="Symbol" panose="05050102010706020507" pitchFamily="18" charset="2"/>
              </a:rPr>
              <a:t>An investor can always say whether A = B, A&gt; B or A &lt; B</a:t>
            </a:r>
          </a:p>
          <a:p>
            <a:pPr marL="533400" indent="-533400" eaLnBrk="1" hangingPunct="1">
              <a:lnSpc>
                <a:spcPct val="80000"/>
              </a:lnSpc>
              <a:buFont typeface="Wingdings" panose="05000000000000000000" pitchFamily="2" charset="2"/>
              <a:buAutoNum type="arabicParenR"/>
            </a:pPr>
            <a:r>
              <a:rPr lang="en-US" altLang="en-US" sz="2400">
                <a:sym typeface="Symbol" panose="05050102010706020507" pitchFamily="18" charset="2"/>
              </a:rPr>
              <a:t>If A &gt; B and B &gt; C, then A &gt; C</a:t>
            </a:r>
          </a:p>
          <a:p>
            <a:pPr marL="533400" indent="-533400" eaLnBrk="1" hangingPunct="1">
              <a:lnSpc>
                <a:spcPct val="80000"/>
              </a:lnSpc>
              <a:buFont typeface="Wingdings" panose="05000000000000000000" pitchFamily="2" charset="2"/>
              <a:buAutoNum type="arabicParenR"/>
            </a:pPr>
            <a:r>
              <a:rPr lang="en-US" altLang="en-US" sz="2400">
                <a:sym typeface="Symbol" panose="05050102010706020507" pitchFamily="18" charset="2"/>
              </a:rPr>
              <a:t>Consider X = Y. Then assume we combine with X with another decision Z, such that X is with P(X) = p and Z is with P(Z) =1-p. On the same lines we have the same decision Z with Y, such that Y is with P(Y) = p and Z is with P(Z) = 1-p. The X+Z = Y+Z</a:t>
            </a:r>
          </a:p>
          <a:p>
            <a:pPr marL="533400" indent="-533400" eaLnBrk="1" hangingPunct="1">
              <a:lnSpc>
                <a:spcPct val="80000"/>
              </a:lnSpc>
              <a:buFont typeface="Wingdings" panose="05000000000000000000" pitchFamily="2" charset="2"/>
              <a:buAutoNum type="arabicParenR"/>
            </a:pPr>
            <a:r>
              <a:rPr lang="en-US" altLang="en-US" sz="2400">
                <a:sym typeface="Symbol" panose="05050102010706020507" pitchFamily="18" charset="2"/>
              </a:rPr>
              <a:t>For every gamble there is a </a:t>
            </a:r>
            <a:r>
              <a:rPr lang="en-US" altLang="en-US" sz="2400" b="1" u="sng">
                <a:solidFill>
                  <a:srgbClr val="FF0000"/>
                </a:solidFill>
                <a:sym typeface="Symbol" panose="05050102010706020507" pitchFamily="18" charset="2"/>
              </a:rPr>
              <a:t>certainty equivalent</a:t>
            </a:r>
            <a:r>
              <a:rPr lang="en-US" altLang="en-US" sz="2400">
                <a:sym typeface="Symbol" panose="05050102010706020507" pitchFamily="18" charset="2"/>
              </a:rPr>
              <a:t> such that a person is </a:t>
            </a:r>
            <a:r>
              <a:rPr lang="en-US" altLang="en-US" sz="2400" b="1" u="sng">
                <a:solidFill>
                  <a:srgbClr val="FF0000"/>
                </a:solidFill>
                <a:sym typeface="Symbol" panose="05050102010706020507" pitchFamily="18" charset="2"/>
              </a:rPr>
              <a:t>indifferent</a:t>
            </a:r>
            <a:r>
              <a:rPr lang="en-US" altLang="en-US" sz="2400">
                <a:sym typeface="Symbol" panose="05050102010706020507" pitchFamily="18" charset="2"/>
              </a:rPr>
              <a:t> between the gamble and the certainty equivalent</a:t>
            </a:r>
          </a:p>
        </p:txBody>
      </p:sp>
      <p:sp>
        <p:nvSpPr>
          <p:cNvPr id="579588" name="Date Placeholder 7">
            <a:extLst>
              <a:ext uri="{FF2B5EF4-FFF2-40B4-BE49-F238E27FC236}">
                <a16:creationId xmlns:a16="http://schemas.microsoft.com/office/drawing/2014/main" id="{58DE9B6D-6BAB-4831-A11A-3480E5502E87}"/>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03429" name="Slide Number Placeholder 8">
            <a:extLst>
              <a:ext uri="{FF2B5EF4-FFF2-40B4-BE49-F238E27FC236}">
                <a16:creationId xmlns:a16="http://schemas.microsoft.com/office/drawing/2014/main" id="{1FA33AE6-DB5D-4314-85A9-BF6E368722A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01A6E2-9F94-4550-849D-20FB9B9BADA8}" type="slidenum">
              <a:rPr lang="en-US" altLang="en-US" sz="1400">
                <a:cs typeface="Arial" panose="020B0604020202020204" pitchFamily="34" charset="0"/>
              </a:rPr>
              <a:pPr>
                <a:spcBef>
                  <a:spcPct val="0"/>
                </a:spcBef>
                <a:buFontTx/>
                <a:buNone/>
              </a:pPr>
              <a:t>53</a:t>
            </a:fld>
            <a:endParaRPr lang="en-US" altLang="en-US" sz="1400">
              <a:cs typeface="Arial" panose="020B0604020202020204" pitchFamily="34" charset="0"/>
            </a:endParaRPr>
          </a:p>
        </p:txBody>
      </p:sp>
      <p:sp>
        <p:nvSpPr>
          <p:cNvPr id="579590" name="Footer Placeholder 9">
            <a:extLst>
              <a:ext uri="{FF2B5EF4-FFF2-40B4-BE49-F238E27FC236}">
                <a16:creationId xmlns:a16="http://schemas.microsoft.com/office/drawing/2014/main" id="{C635C311-04DB-46D0-B208-65AD4C2AD801}"/>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5253D206-2BBA-4880-BD6B-000FD19CA13E}"/>
              </a:ext>
            </a:extLst>
          </p:cNvPr>
          <p:cNvSpPr>
            <a:spLocks noGrp="1" noChangeArrowheads="1"/>
          </p:cNvSpPr>
          <p:nvPr>
            <p:ph type="title"/>
          </p:nvPr>
        </p:nvSpPr>
        <p:spPr/>
        <p:txBody>
          <a:bodyPr/>
          <a:lstStyle/>
          <a:p>
            <a:pPr eaLnBrk="1" hangingPunct="1"/>
            <a:r>
              <a:rPr lang="en-US" altLang="en-US" sz="2500"/>
              <a:t>Equivalence between Mean-Variance and Quadratic Utility Function (Example # 16)</a:t>
            </a:r>
          </a:p>
        </p:txBody>
      </p:sp>
      <p:sp>
        <p:nvSpPr>
          <p:cNvPr id="105475" name="Rectangle 3">
            <a:extLst>
              <a:ext uri="{FF2B5EF4-FFF2-40B4-BE49-F238E27FC236}">
                <a16:creationId xmlns:a16="http://schemas.microsoft.com/office/drawing/2014/main" id="{7EA1BE3D-ED45-4C30-8664-24AA66F775B4}"/>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Comparison between mean-variance and utility function</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The utility function used is (U(W)=W-bW</a:t>
            </a:r>
            <a:r>
              <a:rPr lang="en-US" altLang="en-US" sz="2000" baseline="30000">
                <a:sym typeface="Symbol" panose="05050102010706020507" pitchFamily="18" charset="2"/>
              </a:rPr>
              <a:t>2</a:t>
            </a:r>
            <a:r>
              <a:rPr lang="en-US" altLang="en-US" sz="2000">
                <a:sym typeface="Symbol" panose="05050102010706020507" pitchFamily="18" charset="2"/>
              </a:rPr>
              <a:t>), which is quadratic</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Consider we have three assets and the prices are as follows</a:t>
            </a:r>
          </a:p>
          <a:p>
            <a:pPr marL="533400" indent="-533400" eaLnBrk="1" hangingPunct="1">
              <a:lnSpc>
                <a:spcPct val="80000"/>
              </a:lnSpc>
              <a:buFont typeface="Wingdings" panose="05000000000000000000" pitchFamily="2" charset="2"/>
              <a:buNone/>
            </a:pPr>
            <a:r>
              <a:rPr lang="en-US" altLang="en-US" sz="2000" u="sng">
                <a:sym typeface="Symbol" panose="05050102010706020507" pitchFamily="18" charset="2"/>
              </a:rPr>
              <a:t>No	A		B	C	R(A)	R(B)	R(C)	P(i)</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1	100	105	80	---	---	---	1/5</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2	110	115	90	1.10	1.09	1.13	1/5</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3	115	120	95	1.05	1.04	1.06	1/5</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4	120	125	105	1.04	1.04	1.11	1/5</a:t>
            </a:r>
          </a:p>
          <a:p>
            <a:pPr marL="533400" indent="-533400" eaLnBrk="1" hangingPunct="1">
              <a:lnSpc>
                <a:spcPct val="80000"/>
              </a:lnSpc>
              <a:buFont typeface="Wingdings" panose="05000000000000000000" pitchFamily="2" charset="2"/>
              <a:buNone/>
            </a:pPr>
            <a:r>
              <a:rPr lang="en-US" altLang="en-US" sz="2000">
                <a:sym typeface="Symbol" panose="05050102010706020507" pitchFamily="18" charset="2"/>
              </a:rPr>
              <a:t>5	125	130	130	1.04	1.04	1.24	1/5</a:t>
            </a:r>
          </a:p>
        </p:txBody>
      </p:sp>
      <p:sp>
        <p:nvSpPr>
          <p:cNvPr id="581636" name="Date Placeholder 7">
            <a:extLst>
              <a:ext uri="{FF2B5EF4-FFF2-40B4-BE49-F238E27FC236}">
                <a16:creationId xmlns:a16="http://schemas.microsoft.com/office/drawing/2014/main" id="{B7AC61CA-E544-49EF-ABB7-8663D4F8DB3A}"/>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05477" name="Slide Number Placeholder 8">
            <a:extLst>
              <a:ext uri="{FF2B5EF4-FFF2-40B4-BE49-F238E27FC236}">
                <a16:creationId xmlns:a16="http://schemas.microsoft.com/office/drawing/2014/main" id="{AA167114-353F-44AD-8886-2E8857438A8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C7D4F70-58F6-46C3-A8D3-8EC3ED01945C}" type="slidenum">
              <a:rPr lang="en-US" altLang="en-US" sz="1400">
                <a:cs typeface="Arial" panose="020B0604020202020204" pitchFamily="34" charset="0"/>
              </a:rPr>
              <a:pPr>
                <a:spcBef>
                  <a:spcPct val="0"/>
                </a:spcBef>
                <a:buFontTx/>
                <a:buNone/>
              </a:pPr>
              <a:t>54</a:t>
            </a:fld>
            <a:endParaRPr lang="en-US" altLang="en-US" sz="1400">
              <a:cs typeface="Arial" panose="020B0604020202020204" pitchFamily="34" charset="0"/>
            </a:endParaRPr>
          </a:p>
        </p:txBody>
      </p:sp>
      <p:sp>
        <p:nvSpPr>
          <p:cNvPr id="581638" name="Footer Placeholder 9">
            <a:extLst>
              <a:ext uri="{FF2B5EF4-FFF2-40B4-BE49-F238E27FC236}">
                <a16:creationId xmlns:a16="http://schemas.microsoft.com/office/drawing/2014/main" id="{44DFD949-2EE3-4448-B4F2-B391B713249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4E56C48B-7DF0-4714-A00D-1AE993026DB5}"/>
              </a:ext>
            </a:extLst>
          </p:cNvPr>
          <p:cNvSpPr>
            <a:spLocks noGrp="1" noChangeArrowheads="1"/>
          </p:cNvSpPr>
          <p:nvPr>
            <p:ph type="title"/>
          </p:nvPr>
        </p:nvSpPr>
        <p:spPr/>
        <p:txBody>
          <a:bodyPr/>
          <a:lstStyle/>
          <a:p>
            <a:pPr eaLnBrk="1" hangingPunct="1"/>
            <a:r>
              <a:rPr lang="en-US" altLang="en-US" sz="2500"/>
              <a:t>Equivalence between Mean-Variance and Quadratic Utility Function (Example # 16) (contd..)</a:t>
            </a:r>
          </a:p>
        </p:txBody>
      </p:sp>
      <p:sp>
        <p:nvSpPr>
          <p:cNvPr id="107523" name="Rectangle 3">
            <a:extLst>
              <a:ext uri="{FF2B5EF4-FFF2-40B4-BE49-F238E27FC236}">
                <a16:creationId xmlns:a16="http://schemas.microsoft.com/office/drawing/2014/main" id="{7DC3AAEF-7203-4F49-A135-FEFE8A0418E9}"/>
              </a:ext>
            </a:extLst>
          </p:cNvPr>
          <p:cNvSpPr>
            <a:spLocks noGrp="1" noChangeArrowheads="1"/>
          </p:cNvSpPr>
          <p:nvPr>
            <p:ph type="body" sz="half" idx="1"/>
          </p:nvPr>
        </p:nvSpPr>
        <p:spPr>
          <a:xfrm>
            <a:off x="457200" y="1600200"/>
            <a:ext cx="8382000" cy="4525963"/>
          </a:xfrm>
        </p:spPr>
        <p:txBody>
          <a:bodyPr/>
          <a:lstStyle/>
          <a:p>
            <a:pPr marL="533400" indent="-533400" eaLnBrk="1" hangingPunct="1">
              <a:lnSpc>
                <a:spcPct val="90000"/>
              </a:lnSpc>
              <a:buFont typeface="Wingdings" panose="05000000000000000000" pitchFamily="2" charset="2"/>
              <a:buNone/>
            </a:pPr>
            <a:r>
              <a:rPr lang="en-US" altLang="en-US" sz="3000">
                <a:sym typeface="Symbol" panose="05050102010706020507" pitchFamily="18" charset="2"/>
              </a:rPr>
              <a:t>	</a:t>
            </a:r>
            <a:r>
              <a:rPr lang="en-US" altLang="en-US" sz="2100">
                <a:sym typeface="Symbol" panose="05050102010706020507" pitchFamily="18" charset="2"/>
              </a:rPr>
              <a:t>Then:</a:t>
            </a: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a:t>
            </a: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a:t>
            </a: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a:t>
            </a: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If risk less interest (in terms of total return) is 0.5, then using mean-variance analysis we rank the assets as</a:t>
            </a: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a:t>
            </a:r>
          </a:p>
          <a:p>
            <a:pPr marL="533400" indent="-533400" eaLnBrk="1" hangingPunct="1">
              <a:lnSpc>
                <a:spcPct val="90000"/>
              </a:lnSpc>
              <a:buFont typeface="Wingdings" panose="05000000000000000000" pitchFamily="2" charset="2"/>
              <a:buChar char="§"/>
            </a:pPr>
            <a:endParaRPr lang="en-US" altLang="en-US" sz="2100">
              <a:sym typeface="Symbol" panose="05050102010706020507" pitchFamily="18" charset="2"/>
            </a:endParaRPr>
          </a:p>
          <a:p>
            <a:pPr marL="533400" indent="-533400" eaLnBrk="1" hangingPunct="1">
              <a:lnSpc>
                <a:spcPct val="90000"/>
              </a:lnSpc>
              <a:buFont typeface="Wingdings" panose="05000000000000000000" pitchFamily="2" charset="2"/>
              <a:buChar char="§"/>
            </a:pPr>
            <a:endParaRPr lang="en-US" altLang="en-US" sz="2100">
              <a:sym typeface="Symbol" panose="05050102010706020507" pitchFamily="18" charset="2"/>
            </a:endParaRP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Using quadratic utility function U(W) = W – b*W</a:t>
            </a:r>
            <a:r>
              <a:rPr lang="en-US" altLang="en-US" sz="2100" baseline="30000">
                <a:sym typeface="Symbol" panose="05050102010706020507" pitchFamily="18" charset="2"/>
              </a:rPr>
              <a:t>2</a:t>
            </a:r>
            <a:r>
              <a:rPr lang="en-US" altLang="en-US" sz="2100">
                <a:sym typeface="Symbol" panose="05050102010706020507" pitchFamily="18" charset="2"/>
              </a:rPr>
              <a:t>, with b = -0.002 we rank the assets as</a:t>
            </a:r>
          </a:p>
          <a:p>
            <a:pPr marL="533400" indent="-533400" eaLnBrk="1" hangingPunct="1">
              <a:lnSpc>
                <a:spcPct val="90000"/>
              </a:lnSpc>
              <a:buFont typeface="Wingdings" panose="05000000000000000000" pitchFamily="2" charset="2"/>
              <a:buNone/>
            </a:pPr>
            <a:r>
              <a:rPr lang="en-US" altLang="en-US" sz="2100">
                <a:sym typeface="Symbol" panose="05050102010706020507" pitchFamily="18" charset="2"/>
              </a:rPr>
              <a:t>	B [U(B) = 90.68] &gt; A [U(A) = 88.01] &gt; C [U(C) = 80.00]</a:t>
            </a:r>
          </a:p>
        </p:txBody>
      </p:sp>
      <p:graphicFrame>
        <p:nvGraphicFramePr>
          <p:cNvPr id="107524" name="Object 4">
            <a:extLst>
              <a:ext uri="{FF2B5EF4-FFF2-40B4-BE49-F238E27FC236}">
                <a16:creationId xmlns:a16="http://schemas.microsoft.com/office/drawing/2014/main" id="{E11B359E-A8CA-48C4-AEA5-AEB0FEE7F397}"/>
              </a:ext>
            </a:extLst>
          </p:cNvPr>
          <p:cNvGraphicFramePr>
            <a:graphicFrameLocks noChangeAspect="1"/>
          </p:cNvGraphicFramePr>
          <p:nvPr>
            <p:ph sz="quarter" idx="2"/>
          </p:nvPr>
        </p:nvGraphicFramePr>
        <p:xfrm>
          <a:off x="1066800" y="4114800"/>
          <a:ext cx="2743200" cy="457200"/>
        </p:xfrm>
        <a:graphic>
          <a:graphicData uri="http://schemas.openxmlformats.org/presentationml/2006/ole">
            <mc:AlternateContent xmlns:mc="http://schemas.openxmlformats.org/markup-compatibility/2006">
              <mc:Choice xmlns:v="urn:schemas-microsoft-com:vml" Requires="v">
                <p:oleObj spid="_x0000_s107532" name="Equation" r:id="rId4" imgW="1600200" imgH="266700" progId="Equation.3">
                  <p:embed/>
                </p:oleObj>
              </mc:Choice>
              <mc:Fallback>
                <p:oleObj name="Equation" r:id="rId4" imgW="1600200" imgH="266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4114800"/>
                        <a:ext cx="27432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7525" name="Object 5">
            <a:extLst>
              <a:ext uri="{FF2B5EF4-FFF2-40B4-BE49-F238E27FC236}">
                <a16:creationId xmlns:a16="http://schemas.microsoft.com/office/drawing/2014/main" id="{4CB31D4E-AC0F-4351-8228-13D7C8F8F783}"/>
              </a:ext>
            </a:extLst>
          </p:cNvPr>
          <p:cNvGraphicFramePr>
            <a:graphicFrameLocks noChangeAspect="1"/>
          </p:cNvGraphicFramePr>
          <p:nvPr>
            <p:ph sz="quarter" idx="3"/>
          </p:nvPr>
        </p:nvGraphicFramePr>
        <p:xfrm>
          <a:off x="1066800" y="3733800"/>
          <a:ext cx="6324600" cy="492125"/>
        </p:xfrm>
        <a:graphic>
          <a:graphicData uri="http://schemas.openxmlformats.org/presentationml/2006/ole">
            <mc:AlternateContent xmlns:mc="http://schemas.openxmlformats.org/markup-compatibility/2006">
              <mc:Choice xmlns:v="urn:schemas-microsoft-com:vml" Requires="v">
                <p:oleObj spid="_x0000_s107533" name="Equation" r:id="rId6" imgW="3429000" imgH="266700" progId="Equation.3">
                  <p:embed/>
                </p:oleObj>
              </mc:Choice>
              <mc:Fallback>
                <p:oleObj name="Equation" r:id="rId6" imgW="3429000" imgH="2667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3733800"/>
                        <a:ext cx="6324600"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7526" name="Object 6">
            <a:extLst>
              <a:ext uri="{FF2B5EF4-FFF2-40B4-BE49-F238E27FC236}">
                <a16:creationId xmlns:a16="http://schemas.microsoft.com/office/drawing/2014/main" id="{59004DAB-E3D7-42FE-8E90-F2E7880D9469}"/>
              </a:ext>
            </a:extLst>
          </p:cNvPr>
          <p:cNvGraphicFramePr>
            <a:graphicFrameLocks noChangeAspect="1"/>
          </p:cNvGraphicFramePr>
          <p:nvPr/>
        </p:nvGraphicFramePr>
        <p:xfrm>
          <a:off x="1066800" y="2057400"/>
          <a:ext cx="3654425" cy="444500"/>
        </p:xfrm>
        <a:graphic>
          <a:graphicData uri="http://schemas.openxmlformats.org/presentationml/2006/ole">
            <mc:AlternateContent xmlns:mc="http://schemas.openxmlformats.org/markup-compatibility/2006">
              <mc:Choice xmlns:v="urn:schemas-microsoft-com:vml" Requires="v">
                <p:oleObj spid="_x0000_s107534" name="Equation" r:id="rId8" imgW="1981200" imgH="241300" progId="Equation.3">
                  <p:embed/>
                </p:oleObj>
              </mc:Choice>
              <mc:Fallback>
                <p:oleObj name="Equation" r:id="rId8" imgW="1981200" imgH="2413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2057400"/>
                        <a:ext cx="36544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7527" name="Object 7">
            <a:extLst>
              <a:ext uri="{FF2B5EF4-FFF2-40B4-BE49-F238E27FC236}">
                <a16:creationId xmlns:a16="http://schemas.microsoft.com/office/drawing/2014/main" id="{55C05028-5CE5-4434-A904-FD4392A7B96C}"/>
              </a:ext>
            </a:extLst>
          </p:cNvPr>
          <p:cNvGraphicFramePr>
            <a:graphicFrameLocks noChangeAspect="1"/>
          </p:cNvGraphicFramePr>
          <p:nvPr/>
        </p:nvGraphicFramePr>
        <p:xfrm>
          <a:off x="1077913" y="2438400"/>
          <a:ext cx="4168775" cy="422275"/>
        </p:xfrm>
        <a:graphic>
          <a:graphicData uri="http://schemas.openxmlformats.org/presentationml/2006/ole">
            <mc:AlternateContent xmlns:mc="http://schemas.openxmlformats.org/markup-compatibility/2006">
              <mc:Choice xmlns:v="urn:schemas-microsoft-com:vml" Requires="v">
                <p:oleObj spid="_x0000_s107535" name="Equation" r:id="rId10" imgW="2260600" imgH="228600" progId="Equation.3">
                  <p:embed/>
                </p:oleObj>
              </mc:Choice>
              <mc:Fallback>
                <p:oleObj name="Equation" r:id="rId10" imgW="2260600" imgH="22860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7913" y="2438400"/>
                        <a:ext cx="41687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7528" name="Object 8">
            <a:extLst>
              <a:ext uri="{FF2B5EF4-FFF2-40B4-BE49-F238E27FC236}">
                <a16:creationId xmlns:a16="http://schemas.microsoft.com/office/drawing/2014/main" id="{6EAB414B-22EC-4EA7-8B59-F921D1F1AD1A}"/>
              </a:ext>
            </a:extLst>
          </p:cNvPr>
          <p:cNvGraphicFramePr>
            <a:graphicFrameLocks noChangeAspect="1"/>
          </p:cNvGraphicFramePr>
          <p:nvPr/>
        </p:nvGraphicFramePr>
        <p:xfrm>
          <a:off x="1154113" y="2819400"/>
          <a:ext cx="3536950" cy="444500"/>
        </p:xfrm>
        <a:graphic>
          <a:graphicData uri="http://schemas.openxmlformats.org/presentationml/2006/ole">
            <mc:AlternateContent xmlns:mc="http://schemas.openxmlformats.org/markup-compatibility/2006">
              <mc:Choice xmlns:v="urn:schemas-microsoft-com:vml" Requires="v">
                <p:oleObj spid="_x0000_s107536" name="Equation" r:id="rId12" imgW="1917700" imgH="241300" progId="Equation.3">
                  <p:embed/>
                </p:oleObj>
              </mc:Choice>
              <mc:Fallback>
                <p:oleObj name="Equation" r:id="rId12" imgW="1917700" imgH="241300" progId="Equation.3">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54113" y="2819400"/>
                        <a:ext cx="35369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689" name="Date Placeholder 12">
            <a:extLst>
              <a:ext uri="{FF2B5EF4-FFF2-40B4-BE49-F238E27FC236}">
                <a16:creationId xmlns:a16="http://schemas.microsoft.com/office/drawing/2014/main" id="{8A43D1E7-1DC8-4D29-BC14-CD99531950BF}"/>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07530" name="Slide Number Placeholder 13">
            <a:extLst>
              <a:ext uri="{FF2B5EF4-FFF2-40B4-BE49-F238E27FC236}">
                <a16:creationId xmlns:a16="http://schemas.microsoft.com/office/drawing/2014/main" id="{6FA5E2B3-A5E7-4396-976C-CD10C2B9C5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309F4E-B5E8-4AA8-A9AF-701CE423BA0E}" type="slidenum">
              <a:rPr lang="en-US" altLang="en-US" sz="1400">
                <a:cs typeface="Arial" panose="020B0604020202020204" pitchFamily="34" charset="0"/>
              </a:rPr>
              <a:pPr>
                <a:spcBef>
                  <a:spcPct val="0"/>
                </a:spcBef>
                <a:buFontTx/>
                <a:buNone/>
              </a:pPr>
              <a:t>55</a:t>
            </a:fld>
            <a:endParaRPr lang="en-US" altLang="en-US" sz="1400">
              <a:cs typeface="Arial" panose="020B0604020202020204" pitchFamily="34" charset="0"/>
            </a:endParaRPr>
          </a:p>
        </p:txBody>
      </p:sp>
      <p:sp>
        <p:nvSpPr>
          <p:cNvPr id="583691" name="Footer Placeholder 14">
            <a:extLst>
              <a:ext uri="{FF2B5EF4-FFF2-40B4-BE49-F238E27FC236}">
                <a16:creationId xmlns:a16="http://schemas.microsoft.com/office/drawing/2014/main" id="{F999F92A-902D-4C36-A6DA-45A592D4591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12B84F6-C2A0-4BCC-B478-BF4B5852234A}"/>
              </a:ext>
            </a:extLst>
          </p:cNvPr>
          <p:cNvSpPr>
            <a:spLocks noGrp="1" noChangeArrowheads="1"/>
          </p:cNvSpPr>
          <p:nvPr>
            <p:ph type="title"/>
          </p:nvPr>
        </p:nvSpPr>
        <p:spPr/>
        <p:txBody>
          <a:bodyPr/>
          <a:lstStyle/>
          <a:p>
            <a:pPr eaLnBrk="1" hangingPunct="1"/>
            <a:r>
              <a:rPr lang="en-US" altLang="en-US" sz="3000"/>
              <a:t>Equivalence between Mean-Variance and Quadratic Utility Function (Example # 17)</a:t>
            </a:r>
          </a:p>
        </p:txBody>
      </p:sp>
      <p:sp>
        <p:nvSpPr>
          <p:cNvPr id="366595" name="Rectangle 3">
            <a:extLst>
              <a:ext uri="{FF2B5EF4-FFF2-40B4-BE49-F238E27FC236}">
                <a16:creationId xmlns:a16="http://schemas.microsoft.com/office/drawing/2014/main" id="{D1D11F92-BF1B-48F4-AB5B-CCFD2622EB4E}"/>
              </a:ext>
            </a:extLst>
          </p:cNvPr>
          <p:cNvSpPr>
            <a:spLocks noGrp="1" noChangeArrowheads="1"/>
          </p:cNvSpPr>
          <p:nvPr>
            <p:ph type="body" sz="half" idx="1"/>
          </p:nvPr>
        </p:nvSpPr>
        <p:spPr>
          <a:xfrm>
            <a:off x="609600" y="1676400"/>
            <a:ext cx="7924800" cy="4191000"/>
          </a:xfrm>
        </p:spPr>
        <p:txBody>
          <a:bodyPr/>
          <a:lstStyle/>
          <a:p>
            <a:pPr eaLnBrk="1" hangingPunct="1">
              <a:lnSpc>
                <a:spcPct val="90000"/>
              </a:lnSpc>
              <a:buFont typeface="Wingdings" panose="05000000000000000000" pitchFamily="2" charset="2"/>
              <a:buChar char="§"/>
              <a:defRPr/>
            </a:pPr>
            <a:r>
              <a:rPr lang="en-US" altLang="en-US" sz="2000" dirty="0">
                <a:sym typeface="Symbol" panose="05050102010706020507" pitchFamily="18" charset="2"/>
              </a:rPr>
              <a:t>Consider the following example with two different sets of outcomes. The utility function is U[W] = W</a:t>
            </a:r>
            <a:r>
              <a:rPr lang="en-US" altLang="en-US" sz="2000" baseline="30000" dirty="0">
                <a:sym typeface="Symbol" panose="05050102010706020507" pitchFamily="18" charset="2"/>
              </a:rPr>
              <a:t>2</a:t>
            </a:r>
            <a:r>
              <a:rPr lang="en-US" altLang="en-US" sz="2000" dirty="0">
                <a:sym typeface="Symbol" panose="05050102010706020507" pitchFamily="18" charset="2"/>
              </a:rPr>
              <a:t> + W</a:t>
            </a:r>
          </a:p>
          <a:p>
            <a:pPr marL="533400" indent="-533400" eaLnBrk="1" hangingPunct="1">
              <a:lnSpc>
                <a:spcPct val="90000"/>
              </a:lnSpc>
              <a:buFontTx/>
              <a:buNone/>
              <a:defRPr/>
            </a:pPr>
            <a:r>
              <a:rPr lang="en-US" altLang="en-US" sz="2000" dirty="0">
                <a:sym typeface="Symbol" panose="05050102010706020507" pitchFamily="18" charset="2"/>
              </a:rPr>
              <a:t>Outcome	Outcome	W	U[W]	P(W)</a:t>
            </a:r>
          </a:p>
          <a:p>
            <a:pPr marL="533400" indent="-533400" eaLnBrk="1" hangingPunct="1">
              <a:lnSpc>
                <a:spcPct val="90000"/>
              </a:lnSpc>
              <a:buFontTx/>
              <a:buNone/>
              <a:defRPr/>
            </a:pPr>
            <a:r>
              <a:rPr lang="en-US" altLang="en-US" sz="2000" u="sng" dirty="0">
                <a:sym typeface="Symbol" panose="05050102010706020507" pitchFamily="18" charset="2"/>
              </a:rPr>
              <a:t>Scenario 1	Scenario 2				</a:t>
            </a:r>
          </a:p>
          <a:p>
            <a:pPr marL="533400" indent="-533400" eaLnBrk="1" hangingPunct="1">
              <a:lnSpc>
                <a:spcPct val="90000"/>
              </a:lnSpc>
              <a:buFontTx/>
              <a:buNone/>
              <a:defRPr/>
            </a:pPr>
            <a:r>
              <a:rPr lang="en-US" altLang="en-US" sz="2000" dirty="0">
                <a:sym typeface="Symbol" panose="05050102010706020507" pitchFamily="18" charset="2"/>
              </a:rPr>
              <a:t>15			20		1.5	03.75	(15+20)/212</a:t>
            </a:r>
          </a:p>
          <a:p>
            <a:pPr marL="533400" indent="-533400" eaLnBrk="1" hangingPunct="1">
              <a:lnSpc>
                <a:spcPct val="90000"/>
              </a:lnSpc>
              <a:buFontTx/>
              <a:buNone/>
              <a:defRPr/>
            </a:pPr>
            <a:r>
              <a:rPr lang="en-US" altLang="en-US" sz="2000" dirty="0">
                <a:sym typeface="Symbol" panose="05050102010706020507" pitchFamily="18" charset="2"/>
              </a:rPr>
              <a:t>20			12		2.0	06.00	(20+12)/212</a:t>
            </a:r>
          </a:p>
          <a:p>
            <a:pPr marL="533400" indent="-533400" eaLnBrk="1" hangingPunct="1">
              <a:lnSpc>
                <a:spcPct val="90000"/>
              </a:lnSpc>
              <a:buFontTx/>
              <a:buNone/>
              <a:defRPr/>
            </a:pPr>
            <a:r>
              <a:rPr lang="en-US" altLang="en-US" sz="2000" dirty="0">
                <a:sym typeface="Symbol" panose="05050102010706020507" pitchFamily="18" charset="2"/>
              </a:rPr>
              <a:t>25			25		2.5	08.75	(25+25)/212</a:t>
            </a:r>
          </a:p>
          <a:p>
            <a:pPr marL="533400" indent="-533400" eaLnBrk="1" hangingPunct="1">
              <a:lnSpc>
                <a:spcPct val="90000"/>
              </a:lnSpc>
              <a:buFontTx/>
              <a:buNone/>
              <a:defRPr/>
            </a:pPr>
            <a:r>
              <a:rPr lang="en-US" altLang="en-US" sz="2000" dirty="0">
                <a:sym typeface="Symbol" panose="05050102010706020507" pitchFamily="18" charset="2"/>
              </a:rPr>
              <a:t>10			17		3.0	12.00	(10+17)212</a:t>
            </a:r>
          </a:p>
          <a:p>
            <a:pPr marL="533400" indent="-533400" eaLnBrk="1" hangingPunct="1">
              <a:lnSpc>
                <a:spcPct val="90000"/>
              </a:lnSpc>
              <a:buFontTx/>
              <a:buNone/>
              <a:defRPr/>
            </a:pPr>
            <a:r>
              <a:rPr lang="en-US" altLang="en-US" sz="2000" dirty="0">
                <a:sym typeface="Symbol" panose="05050102010706020507" pitchFamily="18" charset="2"/>
              </a:rPr>
              <a:t>05			08		3.5	15.75	(05+08)/212</a:t>
            </a:r>
          </a:p>
          <a:p>
            <a:pPr marL="533400" indent="-533400" eaLnBrk="1" hangingPunct="1">
              <a:lnSpc>
                <a:spcPct val="90000"/>
              </a:lnSpc>
              <a:buFontTx/>
              <a:buNone/>
              <a:defRPr/>
            </a:pPr>
            <a:r>
              <a:rPr lang="en-US" altLang="en-US" sz="2000" dirty="0">
                <a:sym typeface="Symbol" panose="05050102010706020507" pitchFamily="18" charset="2"/>
              </a:rPr>
              <a:t>25			30		4.0	20.00	(25+30)/212</a:t>
            </a:r>
          </a:p>
          <a:p>
            <a:pPr marL="533400" indent="-533400" eaLnBrk="1" hangingPunct="1">
              <a:lnSpc>
                <a:spcPct val="90000"/>
              </a:lnSpc>
              <a:buFontTx/>
              <a:buNone/>
              <a:defRPr/>
            </a:pPr>
            <a:endParaRPr lang="en-US" altLang="en-US" sz="2000" dirty="0">
              <a:sym typeface="Symbol" panose="05050102010706020507" pitchFamily="18" charset="2"/>
            </a:endParaRPr>
          </a:p>
          <a:p>
            <a:pPr marL="533400" indent="-533400" eaLnBrk="1" hangingPunct="1">
              <a:lnSpc>
                <a:spcPct val="90000"/>
              </a:lnSpc>
              <a:buFontTx/>
              <a:buNone/>
              <a:defRPr/>
            </a:pPr>
            <a:r>
              <a:rPr lang="en-US" altLang="en-US" sz="2000" dirty="0">
                <a:sym typeface="Symbol" panose="05050102010706020507" pitchFamily="18" charset="2"/>
              </a:rPr>
              <a:t>Accordingly we have to calculate the expected utility value</a:t>
            </a:r>
          </a:p>
        </p:txBody>
      </p:sp>
      <p:sp>
        <p:nvSpPr>
          <p:cNvPr id="585732" name="Date Placeholder 7">
            <a:extLst>
              <a:ext uri="{FF2B5EF4-FFF2-40B4-BE49-F238E27FC236}">
                <a16:creationId xmlns:a16="http://schemas.microsoft.com/office/drawing/2014/main" id="{7E908846-29C0-4C5E-9529-B5C9F0774A6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09573" name="Slide Number Placeholder 8">
            <a:extLst>
              <a:ext uri="{FF2B5EF4-FFF2-40B4-BE49-F238E27FC236}">
                <a16:creationId xmlns:a16="http://schemas.microsoft.com/office/drawing/2014/main" id="{BAA47B8A-FBAC-4B70-A914-C55E8BE2BCD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0E2D33-B956-4B29-9AA9-0F1EB15CB0F4}" type="slidenum">
              <a:rPr lang="en-US" altLang="en-US" sz="1400">
                <a:cs typeface="Arial" panose="020B0604020202020204" pitchFamily="34" charset="0"/>
              </a:rPr>
              <a:pPr>
                <a:spcBef>
                  <a:spcPct val="0"/>
                </a:spcBef>
                <a:buFontTx/>
                <a:buNone/>
              </a:pPr>
              <a:t>56</a:t>
            </a:fld>
            <a:endParaRPr lang="en-US" altLang="en-US" sz="1400">
              <a:cs typeface="Arial" panose="020B0604020202020204" pitchFamily="34" charset="0"/>
            </a:endParaRPr>
          </a:p>
        </p:txBody>
      </p:sp>
      <p:sp>
        <p:nvSpPr>
          <p:cNvPr id="585734" name="Footer Placeholder 9">
            <a:extLst>
              <a:ext uri="{FF2B5EF4-FFF2-40B4-BE49-F238E27FC236}">
                <a16:creationId xmlns:a16="http://schemas.microsoft.com/office/drawing/2014/main" id="{5AE75E64-2E1B-41AD-ABBA-B297A6BCEBC3}"/>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8F4C955E-0394-4F90-9EF2-AB81E06BC88F}"/>
              </a:ext>
            </a:extLst>
          </p:cNvPr>
          <p:cNvSpPr>
            <a:spLocks noGrp="1" noChangeArrowheads="1"/>
          </p:cNvSpPr>
          <p:nvPr>
            <p:ph type="title"/>
          </p:nvPr>
        </p:nvSpPr>
        <p:spPr/>
        <p:txBody>
          <a:bodyPr/>
          <a:lstStyle/>
          <a:p>
            <a:pPr eaLnBrk="1" hangingPunct="1"/>
            <a:r>
              <a:rPr lang="en-US" altLang="en-US" sz="4000"/>
              <a:t>Deterministic v/s Probabilistic</a:t>
            </a:r>
          </a:p>
        </p:txBody>
      </p:sp>
      <p:sp>
        <p:nvSpPr>
          <p:cNvPr id="111619" name="Rectangle 3">
            <a:extLst>
              <a:ext uri="{FF2B5EF4-FFF2-40B4-BE49-F238E27FC236}">
                <a16:creationId xmlns:a16="http://schemas.microsoft.com/office/drawing/2014/main" id="{230F8C1F-D2B3-44EE-AC35-61A5781960B6}"/>
              </a:ext>
            </a:extLst>
          </p:cNvPr>
          <p:cNvSpPr>
            <a:spLocks noGrp="1" noChangeArrowheads="1"/>
          </p:cNvSpPr>
          <p:nvPr>
            <p:ph type="body" sz="half" idx="1"/>
          </p:nvPr>
        </p:nvSpPr>
        <p:spPr>
          <a:xfrm>
            <a:off x="762000" y="1676400"/>
            <a:ext cx="7848600" cy="4191000"/>
          </a:xfrm>
        </p:spPr>
        <p:txBody>
          <a:bodyPr/>
          <a:lstStyle/>
          <a:p>
            <a:pPr marL="533400" indent="-533400" algn="ctr" eaLnBrk="1" hangingPunct="1">
              <a:buFont typeface="Wingdings" panose="05000000000000000000" pitchFamily="2" charset="2"/>
              <a:buNone/>
            </a:pPr>
            <a:r>
              <a:rPr lang="en-US" altLang="en-US" sz="2800">
                <a:sym typeface="Symbol" panose="05050102010706020507" pitchFamily="18" charset="2"/>
              </a:rPr>
              <a:t>	Deterministic vs Probabilistic</a:t>
            </a:r>
            <a:endParaRPr lang="en-US" altLang="en-US">
              <a:sym typeface="Symbol" panose="05050102010706020507" pitchFamily="18" charset="2"/>
            </a:endParaRPr>
          </a:p>
        </p:txBody>
      </p:sp>
      <p:graphicFrame>
        <p:nvGraphicFramePr>
          <p:cNvPr id="111620" name="Object 4">
            <a:extLst>
              <a:ext uri="{FF2B5EF4-FFF2-40B4-BE49-F238E27FC236}">
                <a16:creationId xmlns:a16="http://schemas.microsoft.com/office/drawing/2014/main" id="{5C4706E0-F1F2-40C1-9402-97C526780C98}"/>
              </a:ext>
            </a:extLst>
          </p:cNvPr>
          <p:cNvGraphicFramePr>
            <a:graphicFrameLocks noChangeAspect="1"/>
          </p:cNvGraphicFramePr>
          <p:nvPr>
            <p:ph sz="quarter" idx="2"/>
          </p:nvPr>
        </p:nvGraphicFramePr>
        <p:xfrm>
          <a:off x="2154238" y="3352800"/>
          <a:ext cx="336550" cy="381000"/>
        </p:xfrm>
        <a:graphic>
          <a:graphicData uri="http://schemas.openxmlformats.org/presentationml/2006/ole">
            <mc:AlternateContent xmlns:mc="http://schemas.openxmlformats.org/markup-compatibility/2006">
              <mc:Choice xmlns:v="urn:schemas-microsoft-com:vml" Requires="v">
                <p:oleObj spid="_x0000_s111652" name="Equation" r:id="rId4" imgW="190335" imgH="215713" progId="Equation.3">
                  <p:embed/>
                </p:oleObj>
              </mc:Choice>
              <mc:Fallback>
                <p:oleObj name="Equation" r:id="rId4" imgW="190335" imgH="215713"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238" y="3352800"/>
                        <a:ext cx="33655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1621" name="Line 5">
            <a:extLst>
              <a:ext uri="{FF2B5EF4-FFF2-40B4-BE49-F238E27FC236}">
                <a16:creationId xmlns:a16="http://schemas.microsoft.com/office/drawing/2014/main" id="{3F959AFE-DC56-4033-BDF0-9410AA87D8B2}"/>
              </a:ext>
            </a:extLst>
          </p:cNvPr>
          <p:cNvSpPr>
            <a:spLocks noChangeShapeType="1"/>
          </p:cNvSpPr>
          <p:nvPr/>
        </p:nvSpPr>
        <p:spPr bwMode="auto">
          <a:xfrm flipV="1">
            <a:off x="1087438" y="2895600"/>
            <a:ext cx="19050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22" name="Line 6">
            <a:extLst>
              <a:ext uri="{FF2B5EF4-FFF2-40B4-BE49-F238E27FC236}">
                <a16:creationId xmlns:a16="http://schemas.microsoft.com/office/drawing/2014/main" id="{94E78CC0-4E19-4FD3-8505-07AEDBA49853}"/>
              </a:ext>
            </a:extLst>
          </p:cNvPr>
          <p:cNvSpPr>
            <a:spLocks noChangeShapeType="1"/>
          </p:cNvSpPr>
          <p:nvPr/>
        </p:nvSpPr>
        <p:spPr bwMode="auto">
          <a:xfrm flipV="1">
            <a:off x="1087438" y="3581400"/>
            <a:ext cx="19812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23" name="Line 7">
            <a:extLst>
              <a:ext uri="{FF2B5EF4-FFF2-40B4-BE49-F238E27FC236}">
                <a16:creationId xmlns:a16="http://schemas.microsoft.com/office/drawing/2014/main" id="{50C2B7EA-02AA-4A06-A5F5-1BCC60DBFA43}"/>
              </a:ext>
            </a:extLst>
          </p:cNvPr>
          <p:cNvSpPr>
            <a:spLocks noChangeShapeType="1"/>
          </p:cNvSpPr>
          <p:nvPr/>
        </p:nvSpPr>
        <p:spPr bwMode="auto">
          <a:xfrm>
            <a:off x="1163638" y="4191000"/>
            <a:ext cx="1905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24" name="Line 8">
            <a:extLst>
              <a:ext uri="{FF2B5EF4-FFF2-40B4-BE49-F238E27FC236}">
                <a16:creationId xmlns:a16="http://schemas.microsoft.com/office/drawing/2014/main" id="{6DF2E4EA-E459-43F6-A2A3-711F842938BA}"/>
              </a:ext>
            </a:extLst>
          </p:cNvPr>
          <p:cNvSpPr>
            <a:spLocks noChangeShapeType="1"/>
          </p:cNvSpPr>
          <p:nvPr/>
        </p:nvSpPr>
        <p:spPr bwMode="auto">
          <a:xfrm>
            <a:off x="1087438" y="4191000"/>
            <a:ext cx="19812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111625" name="Object 9">
            <a:extLst>
              <a:ext uri="{FF2B5EF4-FFF2-40B4-BE49-F238E27FC236}">
                <a16:creationId xmlns:a16="http://schemas.microsoft.com/office/drawing/2014/main" id="{9E17B1FC-BB68-488A-A9F9-C75E3E75820D}"/>
              </a:ext>
            </a:extLst>
          </p:cNvPr>
          <p:cNvGraphicFramePr>
            <a:graphicFrameLocks noChangeAspect="1"/>
          </p:cNvGraphicFramePr>
          <p:nvPr>
            <p:ph sz="quarter" idx="3"/>
          </p:nvPr>
        </p:nvGraphicFramePr>
        <p:xfrm>
          <a:off x="2154238" y="3962400"/>
          <a:ext cx="285750" cy="304800"/>
        </p:xfrm>
        <a:graphic>
          <a:graphicData uri="http://schemas.openxmlformats.org/presentationml/2006/ole">
            <mc:AlternateContent xmlns:mc="http://schemas.openxmlformats.org/markup-compatibility/2006">
              <mc:Choice xmlns:v="urn:schemas-microsoft-com:vml" Requires="v">
                <p:oleObj spid="_x0000_s111653" name="Equation" r:id="rId6" imgW="203024" imgH="215713" progId="Equation.3">
                  <p:embed/>
                </p:oleObj>
              </mc:Choice>
              <mc:Fallback>
                <p:oleObj name="Equation" r:id="rId6" imgW="203024" imgH="215713"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4238" y="3962400"/>
                        <a:ext cx="28575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626" name="Object 10">
            <a:extLst>
              <a:ext uri="{FF2B5EF4-FFF2-40B4-BE49-F238E27FC236}">
                <a16:creationId xmlns:a16="http://schemas.microsoft.com/office/drawing/2014/main" id="{91D35117-D28F-480F-81D5-8AD6D8D2A536}"/>
              </a:ext>
            </a:extLst>
          </p:cNvPr>
          <p:cNvGraphicFramePr>
            <a:graphicFrameLocks noChangeAspect="1"/>
          </p:cNvGraphicFramePr>
          <p:nvPr/>
        </p:nvGraphicFramePr>
        <p:xfrm>
          <a:off x="2078038" y="4343400"/>
          <a:ext cx="358775" cy="403225"/>
        </p:xfrm>
        <a:graphic>
          <a:graphicData uri="http://schemas.openxmlformats.org/presentationml/2006/ole">
            <mc:AlternateContent xmlns:mc="http://schemas.openxmlformats.org/markup-compatibility/2006">
              <mc:Choice xmlns:v="urn:schemas-microsoft-com:vml" Requires="v">
                <p:oleObj spid="_x0000_s111654" name="Equation" r:id="rId8" imgW="203112" imgH="228501" progId="Equation.3">
                  <p:embed/>
                </p:oleObj>
              </mc:Choice>
              <mc:Fallback>
                <p:oleObj name="Equation" r:id="rId8" imgW="203112" imgH="228501"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8038" y="4343400"/>
                        <a:ext cx="3587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27" name="Object 11">
            <a:extLst>
              <a:ext uri="{FF2B5EF4-FFF2-40B4-BE49-F238E27FC236}">
                <a16:creationId xmlns:a16="http://schemas.microsoft.com/office/drawing/2014/main" id="{D9F7B881-EC4F-4D99-AC5C-A4585899D9BE}"/>
              </a:ext>
            </a:extLst>
          </p:cNvPr>
          <p:cNvGraphicFramePr>
            <a:graphicFrameLocks noChangeAspect="1"/>
          </p:cNvGraphicFramePr>
          <p:nvPr/>
        </p:nvGraphicFramePr>
        <p:xfrm>
          <a:off x="2001838" y="4800600"/>
          <a:ext cx="358775" cy="381000"/>
        </p:xfrm>
        <a:graphic>
          <a:graphicData uri="http://schemas.openxmlformats.org/presentationml/2006/ole">
            <mc:AlternateContent xmlns:mc="http://schemas.openxmlformats.org/markup-compatibility/2006">
              <mc:Choice xmlns:v="urn:schemas-microsoft-com:vml" Requires="v">
                <p:oleObj spid="_x0000_s111655" name="Equation" r:id="rId10" imgW="203024" imgH="215713" progId="Equation.3">
                  <p:embed/>
                </p:oleObj>
              </mc:Choice>
              <mc:Fallback>
                <p:oleObj name="Equation" r:id="rId10" imgW="203024" imgH="215713"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1838" y="4800600"/>
                        <a:ext cx="3587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8" name="Line 12">
            <a:extLst>
              <a:ext uri="{FF2B5EF4-FFF2-40B4-BE49-F238E27FC236}">
                <a16:creationId xmlns:a16="http://schemas.microsoft.com/office/drawing/2014/main" id="{3C49C5BB-103A-4E43-9CA2-2E80659EFD6B}"/>
              </a:ext>
            </a:extLst>
          </p:cNvPr>
          <p:cNvSpPr>
            <a:spLocks noChangeShapeType="1"/>
          </p:cNvSpPr>
          <p:nvPr/>
        </p:nvSpPr>
        <p:spPr bwMode="auto">
          <a:xfrm flipV="1">
            <a:off x="4943475" y="2886075"/>
            <a:ext cx="19050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29" name="Line 13">
            <a:extLst>
              <a:ext uri="{FF2B5EF4-FFF2-40B4-BE49-F238E27FC236}">
                <a16:creationId xmlns:a16="http://schemas.microsoft.com/office/drawing/2014/main" id="{54A9D868-C3BD-4A95-A630-035BC412AA16}"/>
              </a:ext>
            </a:extLst>
          </p:cNvPr>
          <p:cNvSpPr>
            <a:spLocks noChangeShapeType="1"/>
          </p:cNvSpPr>
          <p:nvPr/>
        </p:nvSpPr>
        <p:spPr bwMode="auto">
          <a:xfrm flipV="1">
            <a:off x="4943475" y="3571875"/>
            <a:ext cx="19812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30" name="Line 14">
            <a:extLst>
              <a:ext uri="{FF2B5EF4-FFF2-40B4-BE49-F238E27FC236}">
                <a16:creationId xmlns:a16="http://schemas.microsoft.com/office/drawing/2014/main" id="{6A314311-2A10-4A97-B0AD-A59DAD173282}"/>
              </a:ext>
            </a:extLst>
          </p:cNvPr>
          <p:cNvSpPr>
            <a:spLocks noChangeShapeType="1"/>
          </p:cNvSpPr>
          <p:nvPr/>
        </p:nvSpPr>
        <p:spPr bwMode="auto">
          <a:xfrm>
            <a:off x="5019675" y="4181475"/>
            <a:ext cx="1905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31" name="Line 15">
            <a:extLst>
              <a:ext uri="{FF2B5EF4-FFF2-40B4-BE49-F238E27FC236}">
                <a16:creationId xmlns:a16="http://schemas.microsoft.com/office/drawing/2014/main" id="{6B097D5A-AD68-43E8-895C-C470968D24A7}"/>
              </a:ext>
            </a:extLst>
          </p:cNvPr>
          <p:cNvSpPr>
            <a:spLocks noChangeShapeType="1"/>
          </p:cNvSpPr>
          <p:nvPr/>
        </p:nvSpPr>
        <p:spPr bwMode="auto">
          <a:xfrm>
            <a:off x="4943475" y="4181475"/>
            <a:ext cx="19812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32" name="Line 16">
            <a:extLst>
              <a:ext uri="{FF2B5EF4-FFF2-40B4-BE49-F238E27FC236}">
                <a16:creationId xmlns:a16="http://schemas.microsoft.com/office/drawing/2014/main" id="{6626A911-3EB0-4E64-928A-532CB7E8A14D}"/>
              </a:ext>
            </a:extLst>
          </p:cNvPr>
          <p:cNvSpPr>
            <a:spLocks noChangeShapeType="1"/>
          </p:cNvSpPr>
          <p:nvPr/>
        </p:nvSpPr>
        <p:spPr bwMode="auto">
          <a:xfrm flipV="1">
            <a:off x="6848475" y="2428875"/>
            <a:ext cx="6096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33" name="Line 17">
            <a:extLst>
              <a:ext uri="{FF2B5EF4-FFF2-40B4-BE49-F238E27FC236}">
                <a16:creationId xmlns:a16="http://schemas.microsoft.com/office/drawing/2014/main" id="{B04CC6A6-B670-4CC1-86A1-E41444A489FE}"/>
              </a:ext>
            </a:extLst>
          </p:cNvPr>
          <p:cNvSpPr>
            <a:spLocks noChangeShapeType="1"/>
          </p:cNvSpPr>
          <p:nvPr/>
        </p:nvSpPr>
        <p:spPr bwMode="auto">
          <a:xfrm>
            <a:off x="6848475" y="2886075"/>
            <a:ext cx="6096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34" name="Line 18">
            <a:extLst>
              <a:ext uri="{FF2B5EF4-FFF2-40B4-BE49-F238E27FC236}">
                <a16:creationId xmlns:a16="http://schemas.microsoft.com/office/drawing/2014/main" id="{74DE794C-99BF-42A4-B6A1-DA4884F4755A}"/>
              </a:ext>
            </a:extLst>
          </p:cNvPr>
          <p:cNvSpPr>
            <a:spLocks noChangeShapeType="1"/>
          </p:cNvSpPr>
          <p:nvPr/>
        </p:nvSpPr>
        <p:spPr bwMode="auto">
          <a:xfrm>
            <a:off x="6924675" y="5095875"/>
            <a:ext cx="533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1635" name="Line 19">
            <a:extLst>
              <a:ext uri="{FF2B5EF4-FFF2-40B4-BE49-F238E27FC236}">
                <a16:creationId xmlns:a16="http://schemas.microsoft.com/office/drawing/2014/main" id="{4909C782-72E0-4190-8778-CFB123FED3DB}"/>
              </a:ext>
            </a:extLst>
          </p:cNvPr>
          <p:cNvSpPr>
            <a:spLocks noChangeShapeType="1"/>
          </p:cNvSpPr>
          <p:nvPr/>
        </p:nvSpPr>
        <p:spPr bwMode="auto">
          <a:xfrm flipV="1">
            <a:off x="6924675" y="4714875"/>
            <a:ext cx="533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111636" name="Object 20">
            <a:extLst>
              <a:ext uri="{FF2B5EF4-FFF2-40B4-BE49-F238E27FC236}">
                <a16:creationId xmlns:a16="http://schemas.microsoft.com/office/drawing/2014/main" id="{F99890D4-C55E-4776-A6C8-75B928FA5E7D}"/>
              </a:ext>
            </a:extLst>
          </p:cNvPr>
          <p:cNvGraphicFramePr>
            <a:graphicFrameLocks noChangeAspect="1"/>
          </p:cNvGraphicFramePr>
          <p:nvPr/>
        </p:nvGraphicFramePr>
        <p:xfrm>
          <a:off x="7502525" y="2209800"/>
          <a:ext cx="269875" cy="381000"/>
        </p:xfrm>
        <a:graphic>
          <a:graphicData uri="http://schemas.openxmlformats.org/presentationml/2006/ole">
            <mc:AlternateContent xmlns:mc="http://schemas.openxmlformats.org/markup-compatibility/2006">
              <mc:Choice xmlns:v="urn:schemas-microsoft-com:vml" Requires="v">
                <p:oleObj spid="_x0000_s111656" name="Equation" r:id="rId12" imgW="152268" imgH="215713" progId="Equation.3">
                  <p:embed/>
                </p:oleObj>
              </mc:Choice>
              <mc:Fallback>
                <p:oleObj name="Equation" r:id="rId12" imgW="152268" imgH="215713" progId="Equation.3">
                  <p:embed/>
                  <p:pic>
                    <p:nvPicPr>
                      <p:cNvPr id="0" name="Object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02525" y="2209800"/>
                        <a:ext cx="2698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37" name="Object 21">
            <a:extLst>
              <a:ext uri="{FF2B5EF4-FFF2-40B4-BE49-F238E27FC236}">
                <a16:creationId xmlns:a16="http://schemas.microsoft.com/office/drawing/2014/main" id="{B5FF7B7E-B8B5-4CD0-A67C-7932BE7CD596}"/>
              </a:ext>
            </a:extLst>
          </p:cNvPr>
          <p:cNvGraphicFramePr>
            <a:graphicFrameLocks noChangeAspect="1"/>
          </p:cNvGraphicFramePr>
          <p:nvPr/>
        </p:nvGraphicFramePr>
        <p:xfrm>
          <a:off x="7534275" y="3114675"/>
          <a:ext cx="223838" cy="314325"/>
        </p:xfrm>
        <a:graphic>
          <a:graphicData uri="http://schemas.openxmlformats.org/presentationml/2006/ole">
            <mc:AlternateContent xmlns:mc="http://schemas.openxmlformats.org/markup-compatibility/2006">
              <mc:Choice xmlns:v="urn:schemas-microsoft-com:vml" Requires="v">
                <p:oleObj spid="_x0000_s111657" name="Equation" r:id="rId14" imgW="126725" imgH="177415" progId="Equation.3">
                  <p:embed/>
                </p:oleObj>
              </mc:Choice>
              <mc:Fallback>
                <p:oleObj name="Equation" r:id="rId14" imgW="126725" imgH="177415" progId="Equation.3">
                  <p:embed/>
                  <p:pic>
                    <p:nvPicPr>
                      <p:cNvPr id="0" name="Object 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34275" y="3114675"/>
                        <a:ext cx="2238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38" name="Object 22">
            <a:extLst>
              <a:ext uri="{FF2B5EF4-FFF2-40B4-BE49-F238E27FC236}">
                <a16:creationId xmlns:a16="http://schemas.microsoft.com/office/drawing/2014/main" id="{FC55773E-BA5F-4FA6-81C8-0E93FDAAF8A8}"/>
              </a:ext>
            </a:extLst>
          </p:cNvPr>
          <p:cNvGraphicFramePr>
            <a:graphicFrameLocks noChangeAspect="1"/>
          </p:cNvGraphicFramePr>
          <p:nvPr/>
        </p:nvGraphicFramePr>
        <p:xfrm>
          <a:off x="6826250" y="2395538"/>
          <a:ext cx="268288" cy="381000"/>
        </p:xfrm>
        <a:graphic>
          <a:graphicData uri="http://schemas.openxmlformats.org/presentationml/2006/ole">
            <mc:AlternateContent xmlns:mc="http://schemas.openxmlformats.org/markup-compatibility/2006">
              <mc:Choice xmlns:v="urn:schemas-microsoft-com:vml" Requires="v">
                <p:oleObj spid="_x0000_s111658" name="Equation" r:id="rId16" imgW="152268" imgH="215713" progId="Equation.3">
                  <p:embed/>
                </p:oleObj>
              </mc:Choice>
              <mc:Fallback>
                <p:oleObj name="Equation" r:id="rId16" imgW="152268" imgH="215713" progId="Equation.3">
                  <p:embed/>
                  <p:pic>
                    <p:nvPicPr>
                      <p:cNvPr id="0" name="Object 2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26250" y="2395538"/>
                        <a:ext cx="2682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39" name="Object 23">
            <a:extLst>
              <a:ext uri="{FF2B5EF4-FFF2-40B4-BE49-F238E27FC236}">
                <a16:creationId xmlns:a16="http://schemas.microsoft.com/office/drawing/2014/main" id="{A45CEFF9-8F92-4FC2-B944-EBD0BBE9B0FC}"/>
              </a:ext>
            </a:extLst>
          </p:cNvPr>
          <p:cNvGraphicFramePr>
            <a:graphicFrameLocks noChangeAspect="1"/>
          </p:cNvGraphicFramePr>
          <p:nvPr/>
        </p:nvGraphicFramePr>
        <p:xfrm>
          <a:off x="6681788" y="3038475"/>
          <a:ext cx="603250" cy="381000"/>
        </p:xfrm>
        <a:graphic>
          <a:graphicData uri="http://schemas.openxmlformats.org/presentationml/2006/ole">
            <mc:AlternateContent xmlns:mc="http://schemas.openxmlformats.org/markup-compatibility/2006">
              <mc:Choice xmlns:v="urn:schemas-microsoft-com:vml" Requires="v">
                <p:oleObj spid="_x0000_s111659" name="Equation" r:id="rId18" imgW="342603" imgH="215713" progId="Equation.3">
                  <p:embed/>
                </p:oleObj>
              </mc:Choice>
              <mc:Fallback>
                <p:oleObj name="Equation" r:id="rId18" imgW="342603" imgH="215713" progId="Equation.3">
                  <p:embed/>
                  <p:pic>
                    <p:nvPicPr>
                      <p:cNvPr id="0" name="Object 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681788" y="3038475"/>
                        <a:ext cx="6032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0" name="Object 24">
            <a:extLst>
              <a:ext uri="{FF2B5EF4-FFF2-40B4-BE49-F238E27FC236}">
                <a16:creationId xmlns:a16="http://schemas.microsoft.com/office/drawing/2014/main" id="{8417B68E-7FC0-405E-BC0F-FF98ADB2683A}"/>
              </a:ext>
            </a:extLst>
          </p:cNvPr>
          <p:cNvGraphicFramePr>
            <a:graphicFrameLocks noChangeAspect="1"/>
          </p:cNvGraphicFramePr>
          <p:nvPr/>
        </p:nvGraphicFramePr>
        <p:xfrm>
          <a:off x="6902450" y="4410075"/>
          <a:ext cx="312738" cy="381000"/>
        </p:xfrm>
        <a:graphic>
          <a:graphicData uri="http://schemas.openxmlformats.org/presentationml/2006/ole">
            <mc:AlternateContent xmlns:mc="http://schemas.openxmlformats.org/markup-compatibility/2006">
              <mc:Choice xmlns:v="urn:schemas-microsoft-com:vml" Requires="v">
                <p:oleObj spid="_x0000_s111660" name="Equation" r:id="rId20" imgW="177569" imgH="215619" progId="Equation.3">
                  <p:embed/>
                </p:oleObj>
              </mc:Choice>
              <mc:Fallback>
                <p:oleObj name="Equation" r:id="rId20" imgW="177569" imgH="215619" progId="Equation.3">
                  <p:embed/>
                  <p:pic>
                    <p:nvPicPr>
                      <p:cNvPr id="0" name="Object 2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902450" y="4410075"/>
                        <a:ext cx="3127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1" name="Object 25">
            <a:extLst>
              <a:ext uri="{FF2B5EF4-FFF2-40B4-BE49-F238E27FC236}">
                <a16:creationId xmlns:a16="http://schemas.microsoft.com/office/drawing/2014/main" id="{F5CA1EBE-3FC8-43BC-B738-4B56972F2075}"/>
              </a:ext>
            </a:extLst>
          </p:cNvPr>
          <p:cNvGraphicFramePr>
            <a:graphicFrameLocks noChangeAspect="1"/>
          </p:cNvGraphicFramePr>
          <p:nvPr/>
        </p:nvGraphicFramePr>
        <p:xfrm>
          <a:off x="6673850" y="5214938"/>
          <a:ext cx="647700" cy="381000"/>
        </p:xfrm>
        <a:graphic>
          <a:graphicData uri="http://schemas.openxmlformats.org/presentationml/2006/ole">
            <mc:AlternateContent xmlns:mc="http://schemas.openxmlformats.org/markup-compatibility/2006">
              <mc:Choice xmlns:v="urn:schemas-microsoft-com:vml" Requires="v">
                <p:oleObj spid="_x0000_s111661" name="Equation" r:id="rId22" imgW="368140" imgH="215806" progId="Equation.3">
                  <p:embed/>
                </p:oleObj>
              </mc:Choice>
              <mc:Fallback>
                <p:oleObj name="Equation" r:id="rId22" imgW="368140" imgH="215806" progId="Equation.3">
                  <p:embed/>
                  <p:pic>
                    <p:nvPicPr>
                      <p:cNvPr id="0" name="Object 25"/>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673850" y="5214938"/>
                        <a:ext cx="6477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2" name="Object 26">
            <a:extLst>
              <a:ext uri="{FF2B5EF4-FFF2-40B4-BE49-F238E27FC236}">
                <a16:creationId xmlns:a16="http://schemas.microsoft.com/office/drawing/2014/main" id="{44C0A8F0-ECFF-4E66-8A49-F1BAD6438C48}"/>
              </a:ext>
            </a:extLst>
          </p:cNvPr>
          <p:cNvGraphicFramePr>
            <a:graphicFrameLocks noChangeAspect="1"/>
          </p:cNvGraphicFramePr>
          <p:nvPr/>
        </p:nvGraphicFramePr>
        <p:xfrm>
          <a:off x="7458075" y="4486275"/>
          <a:ext cx="314325" cy="381000"/>
        </p:xfrm>
        <a:graphic>
          <a:graphicData uri="http://schemas.openxmlformats.org/presentationml/2006/ole">
            <mc:AlternateContent xmlns:mc="http://schemas.openxmlformats.org/markup-compatibility/2006">
              <mc:Choice xmlns:v="urn:schemas-microsoft-com:vml" Requires="v">
                <p:oleObj spid="_x0000_s111662" name="Equation" r:id="rId24" imgW="177569" imgH="215619" progId="Equation.3">
                  <p:embed/>
                </p:oleObj>
              </mc:Choice>
              <mc:Fallback>
                <p:oleObj name="Equation" r:id="rId24" imgW="177569" imgH="215619" progId="Equation.3">
                  <p:embed/>
                  <p:pic>
                    <p:nvPicPr>
                      <p:cNvPr id="0" name="Object 26"/>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458075" y="4486275"/>
                        <a:ext cx="3143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3" name="Object 27">
            <a:extLst>
              <a:ext uri="{FF2B5EF4-FFF2-40B4-BE49-F238E27FC236}">
                <a16:creationId xmlns:a16="http://schemas.microsoft.com/office/drawing/2014/main" id="{F6C0BF96-F56A-4D9A-B3CC-2908C8E70BAA}"/>
              </a:ext>
            </a:extLst>
          </p:cNvPr>
          <p:cNvGraphicFramePr>
            <a:graphicFrameLocks noChangeAspect="1"/>
          </p:cNvGraphicFramePr>
          <p:nvPr/>
        </p:nvGraphicFramePr>
        <p:xfrm>
          <a:off x="7534275" y="5324475"/>
          <a:ext cx="223838" cy="314325"/>
        </p:xfrm>
        <a:graphic>
          <a:graphicData uri="http://schemas.openxmlformats.org/presentationml/2006/ole">
            <mc:AlternateContent xmlns:mc="http://schemas.openxmlformats.org/markup-compatibility/2006">
              <mc:Choice xmlns:v="urn:schemas-microsoft-com:vml" Requires="v">
                <p:oleObj spid="_x0000_s111663" name="Equation" r:id="rId26" imgW="126725" imgH="177415" progId="Equation.3">
                  <p:embed/>
                </p:oleObj>
              </mc:Choice>
              <mc:Fallback>
                <p:oleObj name="Equation" r:id="rId26" imgW="126725" imgH="177415" progId="Equation.3">
                  <p:embed/>
                  <p:pic>
                    <p:nvPicPr>
                      <p:cNvPr id="0" name="Object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34275" y="5324475"/>
                        <a:ext cx="2238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4" name="Object 28">
            <a:extLst>
              <a:ext uri="{FF2B5EF4-FFF2-40B4-BE49-F238E27FC236}">
                <a16:creationId xmlns:a16="http://schemas.microsoft.com/office/drawing/2014/main" id="{BF63E5F2-20B7-4A2F-824D-2A1AFC4F5E57}"/>
              </a:ext>
            </a:extLst>
          </p:cNvPr>
          <p:cNvGraphicFramePr>
            <a:graphicFrameLocks noChangeAspect="1"/>
          </p:cNvGraphicFramePr>
          <p:nvPr/>
        </p:nvGraphicFramePr>
        <p:xfrm>
          <a:off x="3035300" y="2743200"/>
          <a:ext cx="338138" cy="381000"/>
        </p:xfrm>
        <a:graphic>
          <a:graphicData uri="http://schemas.openxmlformats.org/presentationml/2006/ole">
            <mc:AlternateContent xmlns:mc="http://schemas.openxmlformats.org/markup-compatibility/2006">
              <mc:Choice xmlns:v="urn:schemas-microsoft-com:vml" Requires="v">
                <p:oleObj spid="_x0000_s111664" name="Equation" r:id="rId27" imgW="190335" imgH="215713" progId="Equation.3">
                  <p:embed/>
                </p:oleObj>
              </mc:Choice>
              <mc:Fallback>
                <p:oleObj name="Equation" r:id="rId27" imgW="190335" imgH="215713" progId="Equation.3">
                  <p:embed/>
                  <p:pic>
                    <p:nvPicPr>
                      <p:cNvPr id="0" name="Object 28"/>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35300" y="2743200"/>
                        <a:ext cx="3381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5" name="Object 29">
            <a:extLst>
              <a:ext uri="{FF2B5EF4-FFF2-40B4-BE49-F238E27FC236}">
                <a16:creationId xmlns:a16="http://schemas.microsoft.com/office/drawing/2014/main" id="{4B142746-3553-4DAC-8894-53CBE88BB2D9}"/>
              </a:ext>
            </a:extLst>
          </p:cNvPr>
          <p:cNvGraphicFramePr>
            <a:graphicFrameLocks noChangeAspect="1"/>
          </p:cNvGraphicFramePr>
          <p:nvPr/>
        </p:nvGraphicFramePr>
        <p:xfrm>
          <a:off x="3046413" y="3352800"/>
          <a:ext cx="382587" cy="381000"/>
        </p:xfrm>
        <a:graphic>
          <a:graphicData uri="http://schemas.openxmlformats.org/presentationml/2006/ole">
            <mc:AlternateContent xmlns:mc="http://schemas.openxmlformats.org/markup-compatibility/2006">
              <mc:Choice xmlns:v="urn:schemas-microsoft-com:vml" Requires="v">
                <p:oleObj spid="_x0000_s111665" name="Equation" r:id="rId29" imgW="215619" imgH="215619" progId="Equation.3">
                  <p:embed/>
                </p:oleObj>
              </mc:Choice>
              <mc:Fallback>
                <p:oleObj name="Equation" r:id="rId29" imgW="215619" imgH="215619" progId="Equation.3">
                  <p:embed/>
                  <p:pic>
                    <p:nvPicPr>
                      <p:cNvPr id="0" name="Object 2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046413" y="3352800"/>
                        <a:ext cx="3825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6" name="Object 30">
            <a:extLst>
              <a:ext uri="{FF2B5EF4-FFF2-40B4-BE49-F238E27FC236}">
                <a16:creationId xmlns:a16="http://schemas.microsoft.com/office/drawing/2014/main" id="{AF8FB835-C98D-40D8-A49E-F7B7973C32D4}"/>
              </a:ext>
            </a:extLst>
          </p:cNvPr>
          <p:cNvGraphicFramePr>
            <a:graphicFrameLocks noChangeAspect="1"/>
          </p:cNvGraphicFramePr>
          <p:nvPr/>
        </p:nvGraphicFramePr>
        <p:xfrm>
          <a:off x="3144838" y="4267200"/>
          <a:ext cx="360362" cy="403225"/>
        </p:xfrm>
        <a:graphic>
          <a:graphicData uri="http://schemas.openxmlformats.org/presentationml/2006/ole">
            <mc:AlternateContent xmlns:mc="http://schemas.openxmlformats.org/markup-compatibility/2006">
              <mc:Choice xmlns:v="urn:schemas-microsoft-com:vml" Requires="v">
                <p:oleObj spid="_x0000_s111666" name="Equation" r:id="rId31" imgW="203112" imgH="228501" progId="Equation.3">
                  <p:embed/>
                </p:oleObj>
              </mc:Choice>
              <mc:Fallback>
                <p:oleObj name="Equation" r:id="rId31" imgW="203112" imgH="228501" progId="Equation.3">
                  <p:embed/>
                  <p:pic>
                    <p:nvPicPr>
                      <p:cNvPr id="0" name="Object 30"/>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144838" y="4267200"/>
                        <a:ext cx="360362"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7" name="Object 31">
            <a:extLst>
              <a:ext uri="{FF2B5EF4-FFF2-40B4-BE49-F238E27FC236}">
                <a16:creationId xmlns:a16="http://schemas.microsoft.com/office/drawing/2014/main" id="{F6E49E8B-66EA-4046-AC20-8CEB04EF17E6}"/>
              </a:ext>
            </a:extLst>
          </p:cNvPr>
          <p:cNvGraphicFramePr>
            <a:graphicFrameLocks noChangeAspect="1"/>
          </p:cNvGraphicFramePr>
          <p:nvPr/>
        </p:nvGraphicFramePr>
        <p:xfrm>
          <a:off x="3046413" y="4953000"/>
          <a:ext cx="382587" cy="381000"/>
        </p:xfrm>
        <a:graphic>
          <a:graphicData uri="http://schemas.openxmlformats.org/presentationml/2006/ole">
            <mc:AlternateContent xmlns:mc="http://schemas.openxmlformats.org/markup-compatibility/2006">
              <mc:Choice xmlns:v="urn:schemas-microsoft-com:vml" Requires="v">
                <p:oleObj spid="_x0000_s111667" name="Equation" r:id="rId33" imgW="215619" imgH="215619" progId="Equation.3">
                  <p:embed/>
                </p:oleObj>
              </mc:Choice>
              <mc:Fallback>
                <p:oleObj name="Equation" r:id="rId33" imgW="215619" imgH="215619" progId="Equation.3">
                  <p:embed/>
                  <p:pic>
                    <p:nvPicPr>
                      <p:cNvPr id="0" name="Object 31"/>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046413" y="4953000"/>
                        <a:ext cx="3825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7808" name="Date Placeholder 35">
            <a:extLst>
              <a:ext uri="{FF2B5EF4-FFF2-40B4-BE49-F238E27FC236}">
                <a16:creationId xmlns:a16="http://schemas.microsoft.com/office/drawing/2014/main" id="{986D09F4-C92F-4303-8C70-6DDDB3D7AECF}"/>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11649" name="Slide Number Placeholder 36">
            <a:extLst>
              <a:ext uri="{FF2B5EF4-FFF2-40B4-BE49-F238E27FC236}">
                <a16:creationId xmlns:a16="http://schemas.microsoft.com/office/drawing/2014/main" id="{2E485B5A-EFEC-4C9F-9B7C-CD64C895C1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2B22D8-8776-4648-B684-2BE5CA098323}" type="slidenum">
              <a:rPr lang="en-US" altLang="en-US" sz="1400">
                <a:cs typeface="Arial" panose="020B0604020202020204" pitchFamily="34" charset="0"/>
              </a:rPr>
              <a:pPr>
                <a:spcBef>
                  <a:spcPct val="0"/>
                </a:spcBef>
                <a:buFontTx/>
                <a:buNone/>
              </a:pPr>
              <a:t>57</a:t>
            </a:fld>
            <a:endParaRPr lang="en-US" altLang="en-US" sz="1400">
              <a:cs typeface="Arial" panose="020B0604020202020204" pitchFamily="34" charset="0"/>
            </a:endParaRPr>
          </a:p>
        </p:txBody>
      </p:sp>
      <p:sp>
        <p:nvSpPr>
          <p:cNvPr id="587810" name="Footer Placeholder 37">
            <a:extLst>
              <a:ext uri="{FF2B5EF4-FFF2-40B4-BE49-F238E27FC236}">
                <a16:creationId xmlns:a16="http://schemas.microsoft.com/office/drawing/2014/main" id="{8D49EBB8-2F7A-4DDC-91C5-95284A9576BA}"/>
              </a:ext>
            </a:extLst>
          </p:cNvPr>
          <p:cNvSpPr>
            <a:spLocks noGrp="1"/>
          </p:cNvSpPr>
          <p:nvPr>
            <p:ph type="ftr" sz="quarter" idx="11"/>
          </p:nvPr>
        </p:nvSpPr>
        <p:spPr/>
        <p:txBody>
          <a:bodyPr/>
          <a:lstStyle/>
          <a:p>
            <a:pPr>
              <a:defRPr/>
            </a:pPr>
            <a:r>
              <a:rPr lang="en-US" altLang="en-US">
                <a:cs typeface="Arial" charset="0"/>
              </a:rPr>
              <a:t>RNSengupta,IME Dept.,IIT Kanpur,INDIA</a:t>
            </a:r>
          </a:p>
        </p:txBody>
      </p:sp>
      <p:sp>
        <p:nvSpPr>
          <p:cNvPr id="35" name="Left-Right Arrow 34">
            <a:extLst>
              <a:ext uri="{FF2B5EF4-FFF2-40B4-BE49-F238E27FC236}">
                <a16:creationId xmlns:a16="http://schemas.microsoft.com/office/drawing/2014/main" id="{2ECF1987-B107-4AF6-9EC8-851FC47742A8}"/>
              </a:ext>
            </a:extLst>
          </p:cNvPr>
          <p:cNvSpPr/>
          <p:nvPr/>
        </p:nvSpPr>
        <p:spPr>
          <a:xfrm>
            <a:off x="4038600" y="3962400"/>
            <a:ext cx="685800" cy="381000"/>
          </a:xfrm>
          <a:prstGeom prst="lef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1806BBF0-8DA5-4163-8265-4C5545BB758A}"/>
              </a:ext>
            </a:extLst>
          </p:cNvPr>
          <p:cNvSpPr>
            <a:spLocks noGrp="1" noChangeArrowheads="1"/>
          </p:cNvSpPr>
          <p:nvPr>
            <p:ph type="title"/>
          </p:nvPr>
        </p:nvSpPr>
        <p:spPr/>
        <p:txBody>
          <a:bodyPr/>
          <a:lstStyle/>
          <a:p>
            <a:pPr eaLnBrk="1" hangingPunct="1"/>
            <a:r>
              <a:rPr lang="en-US" altLang="en-US" sz="3500"/>
              <a:t>Utility Analysis/Decision Sciences Other criteria</a:t>
            </a:r>
          </a:p>
        </p:txBody>
      </p:sp>
      <p:sp>
        <p:nvSpPr>
          <p:cNvPr id="113667" name="Rectangle 3">
            <a:extLst>
              <a:ext uri="{FF2B5EF4-FFF2-40B4-BE49-F238E27FC236}">
                <a16:creationId xmlns:a16="http://schemas.microsoft.com/office/drawing/2014/main" id="{538E10D4-B07F-49AF-8F97-B9123A475887}"/>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3500">
                <a:sym typeface="Symbol" panose="05050102010706020507" pitchFamily="18" charset="2"/>
              </a:rPr>
              <a:t>	People have other criteria for decision making which are:</a:t>
            </a:r>
          </a:p>
          <a:p>
            <a:pPr marL="533400" indent="-533400" eaLnBrk="1" hangingPunct="1">
              <a:lnSpc>
                <a:spcPct val="80000"/>
              </a:lnSpc>
              <a:buFont typeface="Wingdings" panose="05000000000000000000" pitchFamily="2" charset="2"/>
              <a:buChar char="§"/>
            </a:pPr>
            <a:r>
              <a:rPr lang="en-US" altLang="en-US" sz="3500">
                <a:sym typeface="Symbol" panose="05050102010706020507" pitchFamily="18" charset="2"/>
              </a:rPr>
              <a:t>Geometric mean return</a:t>
            </a:r>
          </a:p>
          <a:p>
            <a:pPr marL="533400" indent="-533400" eaLnBrk="1" hangingPunct="1">
              <a:lnSpc>
                <a:spcPct val="80000"/>
              </a:lnSpc>
              <a:buFont typeface="Wingdings" panose="05000000000000000000" pitchFamily="2" charset="2"/>
              <a:buChar char="§"/>
            </a:pPr>
            <a:r>
              <a:rPr lang="en-US" altLang="en-US" sz="3500">
                <a:sym typeface="Symbol" panose="05050102010706020507" pitchFamily="18" charset="2"/>
              </a:rPr>
              <a:t>Safety first criteria</a:t>
            </a:r>
          </a:p>
          <a:p>
            <a:pPr marL="533400" indent="-533400" eaLnBrk="1" hangingPunct="1">
              <a:lnSpc>
                <a:spcPct val="80000"/>
              </a:lnSpc>
              <a:buFont typeface="Wingdings" panose="05000000000000000000" pitchFamily="2" charset="2"/>
              <a:buChar char="§"/>
            </a:pPr>
            <a:r>
              <a:rPr lang="en-US" altLang="en-US" sz="3500">
                <a:sym typeface="Symbol" panose="05050102010706020507" pitchFamily="18" charset="2"/>
              </a:rPr>
              <a:t>Stochastic dominance</a:t>
            </a:r>
          </a:p>
        </p:txBody>
      </p:sp>
      <p:sp>
        <p:nvSpPr>
          <p:cNvPr id="589828" name="Date Placeholder 7">
            <a:extLst>
              <a:ext uri="{FF2B5EF4-FFF2-40B4-BE49-F238E27FC236}">
                <a16:creationId xmlns:a16="http://schemas.microsoft.com/office/drawing/2014/main" id="{C74A5262-6A66-4A6A-A8F0-012B03448309}"/>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13669" name="Slide Number Placeholder 8">
            <a:extLst>
              <a:ext uri="{FF2B5EF4-FFF2-40B4-BE49-F238E27FC236}">
                <a16:creationId xmlns:a16="http://schemas.microsoft.com/office/drawing/2014/main" id="{82850993-7AA6-4C91-9AC9-F5F641F87B5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0EB7AEB-DBA2-4B1B-9CE8-62ABAF0E0298}" type="slidenum">
              <a:rPr lang="en-US" altLang="en-US" sz="1400">
                <a:cs typeface="Arial" panose="020B0604020202020204" pitchFamily="34" charset="0"/>
              </a:rPr>
              <a:pPr>
                <a:spcBef>
                  <a:spcPct val="0"/>
                </a:spcBef>
                <a:buFontTx/>
                <a:buNone/>
              </a:pPr>
              <a:t>58</a:t>
            </a:fld>
            <a:endParaRPr lang="en-US" altLang="en-US" sz="1400">
              <a:cs typeface="Arial" panose="020B0604020202020204" pitchFamily="34" charset="0"/>
            </a:endParaRPr>
          </a:p>
        </p:txBody>
      </p:sp>
      <p:sp>
        <p:nvSpPr>
          <p:cNvPr id="589830" name="Footer Placeholder 9">
            <a:extLst>
              <a:ext uri="{FF2B5EF4-FFF2-40B4-BE49-F238E27FC236}">
                <a16:creationId xmlns:a16="http://schemas.microsoft.com/office/drawing/2014/main" id="{5DF03CE7-E894-4BDB-9637-3E6F02C4C37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BA48640A-8520-48B5-8FFF-83CEA44C9A82}"/>
              </a:ext>
            </a:extLst>
          </p:cNvPr>
          <p:cNvSpPr>
            <a:spLocks noGrp="1" noChangeArrowheads="1"/>
          </p:cNvSpPr>
          <p:nvPr>
            <p:ph type="title"/>
          </p:nvPr>
        </p:nvSpPr>
        <p:spPr/>
        <p:txBody>
          <a:bodyPr/>
          <a:lstStyle/>
          <a:p>
            <a:pPr eaLnBrk="1" hangingPunct="1"/>
            <a:r>
              <a:rPr lang="en-US" altLang="en-US" sz="3000"/>
              <a:t>Utility Analysis/Decision Sciences Other criteria (contd..) Geometric Mean</a:t>
            </a:r>
          </a:p>
        </p:txBody>
      </p:sp>
      <p:sp>
        <p:nvSpPr>
          <p:cNvPr id="115715" name="Rectangle 3">
            <a:extLst>
              <a:ext uri="{FF2B5EF4-FFF2-40B4-BE49-F238E27FC236}">
                <a16:creationId xmlns:a16="http://schemas.microsoft.com/office/drawing/2014/main" id="{D8205042-23F8-4BC2-A9EC-F008A330CA9F}"/>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3000">
                <a:sym typeface="Symbol" panose="05050102010706020507" pitchFamily="18" charset="2"/>
              </a:rPr>
              <a:t>	For the decision making consider the maximum </a:t>
            </a:r>
            <a:r>
              <a:rPr lang="en-US" altLang="en-US" sz="3000">
                <a:solidFill>
                  <a:srgbClr val="FF0000"/>
                </a:solidFill>
                <a:sym typeface="Symbol" panose="05050102010706020507" pitchFamily="18" charset="2"/>
              </a:rPr>
              <a:t>geometric mean</a:t>
            </a:r>
            <a:r>
              <a:rPr lang="en-US" altLang="en-US" sz="3000">
                <a:sym typeface="Symbol" panose="05050102010706020507" pitchFamily="18" charset="2"/>
              </a:rPr>
              <a:t> where by:</a:t>
            </a:r>
          </a:p>
          <a:p>
            <a:pPr marL="533400" indent="-533400" eaLnBrk="1" hangingPunct="1">
              <a:lnSpc>
                <a:spcPct val="80000"/>
              </a:lnSpc>
              <a:buFont typeface="Wingdings" panose="05000000000000000000" pitchFamily="2" charset="2"/>
              <a:buChar char="§"/>
            </a:pPr>
            <a:r>
              <a:rPr lang="en-US" altLang="en-US" sz="3000">
                <a:sym typeface="Symbol" panose="05050102010706020507" pitchFamily="18" charset="2"/>
              </a:rPr>
              <a:t>The highest probability of reaching or exceeding any given level of wealth level in the shortest possible time.</a:t>
            </a:r>
          </a:p>
          <a:p>
            <a:pPr marL="533400" indent="-533400" eaLnBrk="1" hangingPunct="1">
              <a:lnSpc>
                <a:spcPct val="80000"/>
              </a:lnSpc>
              <a:buFont typeface="Wingdings" panose="05000000000000000000" pitchFamily="2" charset="2"/>
              <a:buChar char="§"/>
            </a:pPr>
            <a:r>
              <a:rPr lang="en-US" altLang="en-US" sz="3000">
                <a:sym typeface="Symbol" panose="05050102010706020507" pitchFamily="18" charset="2"/>
              </a:rPr>
              <a:t>The highest probability of exceeding any given level of wealth level over any given period of time</a:t>
            </a:r>
          </a:p>
        </p:txBody>
      </p:sp>
      <p:sp>
        <p:nvSpPr>
          <p:cNvPr id="591876" name="Date Placeholder 7">
            <a:extLst>
              <a:ext uri="{FF2B5EF4-FFF2-40B4-BE49-F238E27FC236}">
                <a16:creationId xmlns:a16="http://schemas.microsoft.com/office/drawing/2014/main" id="{9677601D-42BF-4537-98C8-595DACB6E19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15717" name="Slide Number Placeholder 8">
            <a:extLst>
              <a:ext uri="{FF2B5EF4-FFF2-40B4-BE49-F238E27FC236}">
                <a16:creationId xmlns:a16="http://schemas.microsoft.com/office/drawing/2014/main" id="{9CD7029F-22AB-421D-B941-1CD7E4D4D18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1CE8E7-AEDC-4F71-B3EC-B698A29A30D0}" type="slidenum">
              <a:rPr lang="en-US" altLang="en-US" sz="1400">
                <a:cs typeface="Arial" panose="020B0604020202020204" pitchFamily="34" charset="0"/>
              </a:rPr>
              <a:pPr>
                <a:spcBef>
                  <a:spcPct val="0"/>
                </a:spcBef>
                <a:buFontTx/>
                <a:buNone/>
              </a:pPr>
              <a:t>59</a:t>
            </a:fld>
            <a:endParaRPr lang="en-US" altLang="en-US" sz="1400">
              <a:cs typeface="Arial" panose="020B0604020202020204" pitchFamily="34" charset="0"/>
            </a:endParaRPr>
          </a:p>
        </p:txBody>
      </p:sp>
      <p:sp>
        <p:nvSpPr>
          <p:cNvPr id="591878" name="Footer Placeholder 9">
            <a:extLst>
              <a:ext uri="{FF2B5EF4-FFF2-40B4-BE49-F238E27FC236}">
                <a16:creationId xmlns:a16="http://schemas.microsoft.com/office/drawing/2014/main" id="{5F065887-87F2-494C-A1A1-E5A16F90E72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C824DF17-A100-4305-8615-18B4E905C6A1}"/>
              </a:ext>
            </a:extLst>
          </p:cNvPr>
          <p:cNvSpPr>
            <a:spLocks noGrp="1" noChangeArrowheads="1"/>
          </p:cNvSpPr>
          <p:nvPr>
            <p:ph type="title"/>
          </p:nvPr>
        </p:nvSpPr>
        <p:spPr/>
        <p:txBody>
          <a:bodyPr/>
          <a:lstStyle/>
          <a:p>
            <a:pPr eaLnBrk="1" hangingPunct="1"/>
            <a:r>
              <a:rPr lang="en-US" altLang="en-US" sz="3000"/>
              <a:t>Utility Analysis/Decision Sciences (contd..) (Example # 09)</a:t>
            </a:r>
          </a:p>
        </p:txBody>
      </p:sp>
      <p:sp>
        <p:nvSpPr>
          <p:cNvPr id="14339" name="Rectangle 3">
            <a:extLst>
              <a:ext uri="{FF2B5EF4-FFF2-40B4-BE49-F238E27FC236}">
                <a16:creationId xmlns:a16="http://schemas.microsoft.com/office/drawing/2014/main" id="{2492C211-6B74-4D71-A0C7-830C9EC58686}"/>
              </a:ext>
            </a:extLst>
          </p:cNvPr>
          <p:cNvSpPr>
            <a:spLocks noGrp="1" noChangeArrowheads="1"/>
          </p:cNvSpPr>
          <p:nvPr>
            <p:ph type="body" sz="half" idx="1"/>
          </p:nvPr>
        </p:nvSpPr>
        <p:spPr>
          <a:xfrm>
            <a:off x="685800" y="1676400"/>
            <a:ext cx="7848600" cy="4191000"/>
          </a:xfrm>
        </p:spPr>
        <p:txBody>
          <a:bodyPr/>
          <a:lstStyle/>
          <a:p>
            <a:pPr marL="533400" indent="-533400" eaLnBrk="1" hangingPunct="1">
              <a:buFontTx/>
              <a:buNone/>
            </a:pPr>
            <a:r>
              <a:rPr lang="en-US" altLang="en-US" sz="3100">
                <a:sym typeface="Symbol" panose="05050102010706020507" pitchFamily="18" charset="2"/>
              </a:rPr>
              <a:t>	</a:t>
            </a:r>
            <a:r>
              <a:rPr lang="en-US" altLang="en-US" sz="3100" b="1" u="sng">
                <a:sym typeface="Symbol" panose="05050102010706020507" pitchFamily="18" charset="2"/>
              </a:rPr>
              <a:t>Case I</a:t>
            </a:r>
          </a:p>
          <a:p>
            <a:pPr marL="533400" indent="-533400" eaLnBrk="1" hangingPunct="1">
              <a:buFontTx/>
              <a:buNone/>
            </a:pPr>
            <a:r>
              <a:rPr lang="en-US" altLang="en-US" sz="3100">
                <a:sym typeface="Symbol" panose="05050102010706020507" pitchFamily="18" charset="2"/>
              </a:rPr>
              <a:t>	Team A = 100; Team B = 95, which means A &gt; B, i.e., A is ranked higher than B.</a:t>
            </a:r>
          </a:p>
          <a:p>
            <a:pPr marL="533400" indent="-533400" eaLnBrk="1" hangingPunct="1">
              <a:buFontTx/>
              <a:buNone/>
            </a:pPr>
            <a:r>
              <a:rPr lang="en-US" altLang="en-US" sz="3100">
                <a:sym typeface="Symbol" panose="05050102010706020507" pitchFamily="18" charset="2"/>
              </a:rPr>
              <a:t>	</a:t>
            </a:r>
            <a:r>
              <a:rPr lang="en-US" altLang="en-US" sz="3100" b="1" u="sng">
                <a:sym typeface="Symbol" panose="05050102010706020507" pitchFamily="18" charset="2"/>
              </a:rPr>
              <a:t>Case II</a:t>
            </a:r>
          </a:p>
          <a:p>
            <a:pPr marL="533400" indent="-533400" eaLnBrk="1" hangingPunct="1">
              <a:buFontTx/>
              <a:buNone/>
            </a:pPr>
            <a:r>
              <a:rPr lang="en-US" altLang="en-US" sz="3100">
                <a:sym typeface="Symbol" panose="05050102010706020507" pitchFamily="18" charset="2"/>
              </a:rPr>
              <a:t>	Team A = 220; Team B = 230, which means B &gt; A, i.e., B is ranked higher than A.</a:t>
            </a:r>
          </a:p>
        </p:txBody>
      </p:sp>
      <p:sp>
        <p:nvSpPr>
          <p:cNvPr id="490500" name="Date Placeholder 7">
            <a:extLst>
              <a:ext uri="{FF2B5EF4-FFF2-40B4-BE49-F238E27FC236}">
                <a16:creationId xmlns:a16="http://schemas.microsoft.com/office/drawing/2014/main" id="{D91BF489-211C-4147-97E2-A8A10C185B9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4341" name="Slide Number Placeholder 8">
            <a:extLst>
              <a:ext uri="{FF2B5EF4-FFF2-40B4-BE49-F238E27FC236}">
                <a16:creationId xmlns:a16="http://schemas.microsoft.com/office/drawing/2014/main" id="{1CE9FCE7-0B17-432A-B0BB-80F5E5CB0A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CF27E7-B491-4E5B-8F41-7D5E20423981}" type="slidenum">
              <a:rPr lang="en-US" altLang="en-US" sz="1400">
                <a:cs typeface="Arial" panose="020B0604020202020204" pitchFamily="34" charset="0"/>
              </a:rPr>
              <a:pPr>
                <a:spcBef>
                  <a:spcPct val="0"/>
                </a:spcBef>
                <a:buFontTx/>
                <a:buNone/>
              </a:pPr>
              <a:t>6</a:t>
            </a:fld>
            <a:endParaRPr lang="en-US" altLang="en-US" sz="1400">
              <a:cs typeface="Arial" panose="020B0604020202020204" pitchFamily="34" charset="0"/>
            </a:endParaRPr>
          </a:p>
        </p:txBody>
      </p:sp>
      <p:sp>
        <p:nvSpPr>
          <p:cNvPr id="490502" name="Footer Placeholder 9">
            <a:extLst>
              <a:ext uri="{FF2B5EF4-FFF2-40B4-BE49-F238E27FC236}">
                <a16:creationId xmlns:a16="http://schemas.microsoft.com/office/drawing/2014/main" id="{93CA26CE-507D-4520-90E9-46BF48F61CD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4AE57E82-D3F2-4B6A-B17B-B6F03EE7C298}"/>
              </a:ext>
            </a:extLst>
          </p:cNvPr>
          <p:cNvSpPr>
            <a:spLocks noGrp="1" noChangeArrowheads="1"/>
          </p:cNvSpPr>
          <p:nvPr>
            <p:ph type="title"/>
          </p:nvPr>
        </p:nvSpPr>
        <p:spPr/>
        <p:txBody>
          <a:bodyPr/>
          <a:lstStyle/>
          <a:p>
            <a:pPr eaLnBrk="1" hangingPunct="1"/>
            <a:r>
              <a:rPr lang="en-US" altLang="en-US" sz="3000"/>
              <a:t>Utility Analysis/Decision Sciences Other criteria (contd..) Geometric Mean</a:t>
            </a:r>
          </a:p>
        </p:txBody>
      </p:sp>
      <p:sp>
        <p:nvSpPr>
          <p:cNvPr id="117763" name="Rectangle 3">
            <a:extLst>
              <a:ext uri="{FF2B5EF4-FFF2-40B4-BE49-F238E27FC236}">
                <a16:creationId xmlns:a16="http://schemas.microsoft.com/office/drawing/2014/main" id="{1A138616-5F0B-48A5-8797-EDE070C41282}"/>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3500">
                <a:sym typeface="Symbol" panose="05050102010706020507" pitchFamily="18" charset="2"/>
              </a:rPr>
              <a:t>	</a:t>
            </a:r>
            <a:r>
              <a:rPr lang="en-US" altLang="en-US" sz="3000">
                <a:sym typeface="Symbol" panose="05050102010706020507" pitchFamily="18" charset="2"/>
              </a:rPr>
              <a:t>R</a:t>
            </a:r>
            <a:r>
              <a:rPr lang="en-US" altLang="en-US" sz="3000" baseline="-25000">
                <a:sym typeface="Symbol" panose="05050102010706020507" pitchFamily="18" charset="2"/>
              </a:rPr>
              <a:t>i,j</a:t>
            </a:r>
            <a:r>
              <a:rPr lang="en-US" altLang="en-US" sz="3000">
                <a:sym typeface="Symbol" panose="05050102010706020507" pitchFamily="18" charset="2"/>
              </a:rPr>
              <a:t> = i</a:t>
            </a:r>
            <a:r>
              <a:rPr lang="en-US" altLang="en-US" sz="3000" baseline="30000">
                <a:sym typeface="Symbol" panose="05050102010706020507" pitchFamily="18" charset="2"/>
              </a:rPr>
              <a:t>th</a:t>
            </a:r>
            <a:r>
              <a:rPr lang="en-US" altLang="en-US" sz="3000">
                <a:sym typeface="Symbol" panose="05050102010706020507" pitchFamily="18" charset="2"/>
              </a:rPr>
              <a:t> possible return on the j</a:t>
            </a:r>
            <a:r>
              <a:rPr lang="en-US" altLang="en-US" sz="3000" baseline="30000">
                <a:sym typeface="Symbol" panose="05050102010706020507" pitchFamily="18" charset="2"/>
              </a:rPr>
              <a:t>th</a:t>
            </a:r>
            <a:r>
              <a:rPr lang="en-US" altLang="en-US" sz="3000">
                <a:sym typeface="Symbol" panose="05050102010706020507" pitchFamily="18" charset="2"/>
              </a:rPr>
              <a:t> decision making</a:t>
            </a:r>
          </a:p>
          <a:p>
            <a:pPr marL="533400" indent="-533400" eaLnBrk="1" hangingPunct="1">
              <a:lnSpc>
                <a:spcPct val="80000"/>
              </a:lnSpc>
              <a:buFont typeface="Wingdings" panose="05000000000000000000" pitchFamily="2" charset="2"/>
              <a:buNone/>
            </a:pPr>
            <a:r>
              <a:rPr lang="en-US" altLang="en-US" sz="3000">
                <a:sym typeface="Symbol" panose="05050102010706020507" pitchFamily="18" charset="2"/>
              </a:rPr>
              <a:t>	</a:t>
            </a:r>
          </a:p>
          <a:p>
            <a:pPr marL="533400" indent="-533400" eaLnBrk="1" hangingPunct="1">
              <a:lnSpc>
                <a:spcPct val="80000"/>
              </a:lnSpc>
              <a:buFont typeface="Wingdings" panose="05000000000000000000" pitchFamily="2" charset="2"/>
              <a:buNone/>
            </a:pPr>
            <a:endParaRPr lang="en-US" altLang="en-US" sz="3000">
              <a:sym typeface="Symbol" panose="05050102010706020507" pitchFamily="18" charset="2"/>
            </a:endParaRPr>
          </a:p>
          <a:p>
            <a:pPr marL="533400" indent="-533400" eaLnBrk="1" hangingPunct="1">
              <a:lnSpc>
                <a:spcPct val="80000"/>
              </a:lnSpc>
              <a:buFont typeface="Wingdings" panose="05000000000000000000" pitchFamily="2" charset="2"/>
              <a:buNone/>
            </a:pPr>
            <a:r>
              <a:rPr lang="en-US" altLang="en-US" sz="3000">
                <a:sym typeface="Symbol" panose="05050102010706020507" pitchFamily="18" charset="2"/>
              </a:rPr>
              <a:t>	p</a:t>
            </a:r>
            <a:r>
              <a:rPr lang="en-US" altLang="en-US" sz="3000" baseline="-25000">
                <a:sym typeface="Symbol" panose="05050102010706020507" pitchFamily="18" charset="2"/>
              </a:rPr>
              <a:t>i,j</a:t>
            </a:r>
            <a:r>
              <a:rPr lang="en-US" altLang="en-US" sz="3000">
                <a:sym typeface="Symbol" panose="05050102010706020507" pitchFamily="18" charset="2"/>
              </a:rPr>
              <a:t> = probability of i</a:t>
            </a:r>
            <a:r>
              <a:rPr lang="en-US" altLang="en-US" sz="3000" baseline="30000">
                <a:sym typeface="Symbol" panose="05050102010706020507" pitchFamily="18" charset="2"/>
              </a:rPr>
              <a:t>th</a:t>
            </a:r>
            <a:r>
              <a:rPr lang="en-US" altLang="en-US" sz="3000">
                <a:sym typeface="Symbol" panose="05050102010706020507" pitchFamily="18" charset="2"/>
              </a:rPr>
              <a:t> outcome for j</a:t>
            </a:r>
            <a:r>
              <a:rPr lang="en-US" altLang="en-US" sz="3000" baseline="30000">
                <a:sym typeface="Symbol" panose="05050102010706020507" pitchFamily="18" charset="2"/>
              </a:rPr>
              <a:t>th</a:t>
            </a:r>
            <a:r>
              <a:rPr lang="en-US" altLang="en-US" sz="3000">
                <a:sym typeface="Symbol" panose="05050102010706020507" pitchFamily="18" charset="2"/>
              </a:rPr>
              <a:t> decision</a:t>
            </a:r>
          </a:p>
          <a:p>
            <a:pPr marL="533400" indent="-533400" eaLnBrk="1" hangingPunct="1">
              <a:lnSpc>
                <a:spcPct val="80000"/>
              </a:lnSpc>
              <a:buFont typeface="Wingdings" panose="05000000000000000000" pitchFamily="2" charset="2"/>
              <a:buNone/>
            </a:pPr>
            <a:r>
              <a:rPr lang="en-US" altLang="en-US" sz="3000">
                <a:sym typeface="Symbol" panose="05050102010706020507" pitchFamily="18" charset="2"/>
              </a:rPr>
              <a:t>	Choose the maximum of the GM values</a:t>
            </a:r>
          </a:p>
        </p:txBody>
      </p:sp>
      <p:graphicFrame>
        <p:nvGraphicFramePr>
          <p:cNvPr id="117764" name="Object 4">
            <a:extLst>
              <a:ext uri="{FF2B5EF4-FFF2-40B4-BE49-F238E27FC236}">
                <a16:creationId xmlns:a16="http://schemas.microsoft.com/office/drawing/2014/main" id="{958F4CD8-6367-4B55-A767-6D2B90B3318D}"/>
              </a:ext>
            </a:extLst>
          </p:cNvPr>
          <p:cNvGraphicFramePr>
            <a:graphicFrameLocks noChangeAspect="1"/>
          </p:cNvGraphicFramePr>
          <p:nvPr>
            <p:ph sz="quarter" idx="2"/>
          </p:nvPr>
        </p:nvGraphicFramePr>
        <p:xfrm>
          <a:off x="1295400" y="2590800"/>
          <a:ext cx="5791200" cy="666750"/>
        </p:xfrm>
        <a:graphic>
          <a:graphicData uri="http://schemas.openxmlformats.org/presentationml/2006/ole">
            <mc:AlternateContent xmlns:mc="http://schemas.openxmlformats.org/markup-compatibility/2006">
              <mc:Choice xmlns:v="urn:schemas-microsoft-com:vml" Requires="v">
                <p:oleObj spid="_x0000_s117768" name="Equation" r:id="rId4" imgW="2755900" imgH="317500" progId="Equation.3">
                  <p:embed/>
                </p:oleObj>
              </mc:Choice>
              <mc:Fallback>
                <p:oleObj name="Equation" r:id="rId4" imgW="2755900" imgH="3175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590800"/>
                        <a:ext cx="5791200" cy="66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93925" name="Date Placeholder 8">
            <a:extLst>
              <a:ext uri="{FF2B5EF4-FFF2-40B4-BE49-F238E27FC236}">
                <a16:creationId xmlns:a16="http://schemas.microsoft.com/office/drawing/2014/main" id="{7A7E1A56-8E67-4C5C-BBFD-E6E541E047B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17766" name="Slide Number Placeholder 9">
            <a:extLst>
              <a:ext uri="{FF2B5EF4-FFF2-40B4-BE49-F238E27FC236}">
                <a16:creationId xmlns:a16="http://schemas.microsoft.com/office/drawing/2014/main" id="{9F2704F3-4429-432F-A906-F30BA72188A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820DE5-FB13-4F15-AAFF-E8F78D99F0CA}" type="slidenum">
              <a:rPr lang="en-US" altLang="en-US" sz="1400">
                <a:cs typeface="Arial" panose="020B0604020202020204" pitchFamily="34" charset="0"/>
              </a:rPr>
              <a:pPr>
                <a:spcBef>
                  <a:spcPct val="0"/>
                </a:spcBef>
                <a:buFontTx/>
                <a:buNone/>
              </a:pPr>
              <a:t>60</a:t>
            </a:fld>
            <a:endParaRPr lang="en-US" altLang="en-US" sz="1400">
              <a:cs typeface="Arial" panose="020B0604020202020204" pitchFamily="34" charset="0"/>
            </a:endParaRPr>
          </a:p>
        </p:txBody>
      </p:sp>
      <p:sp>
        <p:nvSpPr>
          <p:cNvPr id="593927" name="Footer Placeholder 10">
            <a:extLst>
              <a:ext uri="{FF2B5EF4-FFF2-40B4-BE49-F238E27FC236}">
                <a16:creationId xmlns:a16="http://schemas.microsoft.com/office/drawing/2014/main" id="{7A2629C1-F2EA-4C51-84F1-A469A38A3F3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47680B1C-E285-40D4-B165-C83FA1F270AB}"/>
              </a:ext>
            </a:extLst>
          </p:cNvPr>
          <p:cNvSpPr>
            <a:spLocks noGrp="1" noChangeArrowheads="1"/>
          </p:cNvSpPr>
          <p:nvPr>
            <p:ph type="title"/>
          </p:nvPr>
        </p:nvSpPr>
        <p:spPr/>
        <p:txBody>
          <a:bodyPr/>
          <a:lstStyle/>
          <a:p>
            <a:pPr eaLnBrk="1" hangingPunct="1"/>
            <a:r>
              <a:rPr lang="en-US" altLang="en-US" sz="3000"/>
              <a:t>Utility Analysis/Decision Sciences Other criteria (contd..) Geometric Mean (Example # 18)</a:t>
            </a:r>
          </a:p>
        </p:txBody>
      </p:sp>
      <p:sp>
        <p:nvSpPr>
          <p:cNvPr id="119811" name="Rectangle 3">
            <a:extLst>
              <a:ext uri="{FF2B5EF4-FFF2-40B4-BE49-F238E27FC236}">
                <a16:creationId xmlns:a16="http://schemas.microsoft.com/office/drawing/2014/main" id="{F5EAFD4D-1D44-4B8F-A950-1F2843C09661}"/>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Consider we have the following combinations of assets (decision making) A, B and C in the following ratios (weights) to form a portfolio P. The returns are 10, 20, 30 respectively.</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a:t>
            </a:r>
            <a:r>
              <a:rPr lang="en-US" altLang="en-US" sz="2300" u="sng">
                <a:sym typeface="Symbol" panose="05050102010706020507" pitchFamily="18" charset="2"/>
              </a:rPr>
              <a:t>		A		B		C		</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1		0.20		0.20		0.60</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2		1/3		1/3		1/3</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3		0.25		0.25		0.50</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R</a:t>
            </a:r>
            <a:r>
              <a:rPr lang="en-US" altLang="en-US" sz="2300" baseline="-25000">
                <a:sym typeface="Symbol" panose="05050102010706020507" pitchFamily="18" charset="2"/>
              </a:rPr>
              <a:t>P,1</a:t>
            </a:r>
            <a:r>
              <a:rPr lang="en-US" altLang="en-US" sz="2300">
                <a:sym typeface="Symbol" panose="05050102010706020507" pitchFamily="18" charset="2"/>
              </a:rPr>
              <a:t> = (1+0.10)</a:t>
            </a:r>
            <a:r>
              <a:rPr lang="en-US" altLang="en-US" sz="2300" baseline="30000">
                <a:sym typeface="Symbol" panose="05050102010706020507" pitchFamily="18" charset="2"/>
              </a:rPr>
              <a:t>0.20</a:t>
            </a:r>
            <a:r>
              <a:rPr lang="en-US" altLang="en-US" sz="2300">
                <a:sym typeface="Symbol" panose="05050102010706020507" pitchFamily="18" charset="2"/>
              </a:rPr>
              <a:t>*(1+0.20)</a:t>
            </a:r>
            <a:r>
              <a:rPr lang="en-US" altLang="en-US" sz="2300" baseline="30000">
                <a:sym typeface="Symbol" panose="05050102010706020507" pitchFamily="18" charset="2"/>
              </a:rPr>
              <a:t>0.20</a:t>
            </a:r>
            <a:r>
              <a:rPr lang="en-US" altLang="en-US" sz="2300">
                <a:sym typeface="Symbol" panose="05050102010706020507" pitchFamily="18" charset="2"/>
              </a:rPr>
              <a:t>*(1+0.30)</a:t>
            </a:r>
            <a:r>
              <a:rPr lang="en-US" altLang="en-US" sz="2300" baseline="30000">
                <a:sym typeface="Symbol" panose="05050102010706020507" pitchFamily="18" charset="2"/>
              </a:rPr>
              <a:t>0.60</a:t>
            </a:r>
            <a:r>
              <a:rPr lang="en-US" altLang="en-US" sz="2300">
                <a:sym typeface="Symbol" panose="05050102010706020507" pitchFamily="18" charset="2"/>
              </a:rPr>
              <a:t> – 1 = 0.237</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R</a:t>
            </a:r>
            <a:r>
              <a:rPr lang="en-US" altLang="en-US" sz="2300" baseline="-25000">
                <a:sym typeface="Symbol" panose="05050102010706020507" pitchFamily="18" charset="2"/>
              </a:rPr>
              <a:t>P,2</a:t>
            </a:r>
            <a:r>
              <a:rPr lang="en-US" altLang="en-US" sz="2300">
                <a:sym typeface="Symbol" panose="05050102010706020507" pitchFamily="18" charset="2"/>
              </a:rPr>
              <a:t> = (1+0.10)</a:t>
            </a:r>
            <a:r>
              <a:rPr lang="en-US" altLang="en-US" sz="2300" baseline="30000">
                <a:sym typeface="Symbol" panose="05050102010706020507" pitchFamily="18" charset="2"/>
              </a:rPr>
              <a:t>1/3</a:t>
            </a:r>
            <a:r>
              <a:rPr lang="en-US" altLang="en-US" sz="2300">
                <a:sym typeface="Symbol" panose="05050102010706020507" pitchFamily="18" charset="2"/>
              </a:rPr>
              <a:t>*(1+0.20)</a:t>
            </a:r>
            <a:r>
              <a:rPr lang="en-US" altLang="en-US" sz="2300" baseline="30000">
                <a:sym typeface="Symbol" panose="05050102010706020507" pitchFamily="18" charset="2"/>
              </a:rPr>
              <a:t>1/3</a:t>
            </a:r>
            <a:r>
              <a:rPr lang="en-US" altLang="en-US" sz="2300">
                <a:sym typeface="Symbol" panose="05050102010706020507" pitchFamily="18" charset="2"/>
              </a:rPr>
              <a:t>*(1+0.30)</a:t>
            </a:r>
            <a:r>
              <a:rPr lang="en-US" altLang="en-US" sz="2300" baseline="30000">
                <a:sym typeface="Symbol" panose="05050102010706020507" pitchFamily="18" charset="2"/>
              </a:rPr>
              <a:t>1/3</a:t>
            </a:r>
            <a:r>
              <a:rPr lang="en-US" altLang="en-US" sz="2300">
                <a:sym typeface="Symbol" panose="05050102010706020507" pitchFamily="18" charset="2"/>
              </a:rPr>
              <a:t> – 1 = 0.197</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R</a:t>
            </a:r>
            <a:r>
              <a:rPr lang="en-US" altLang="en-US" sz="2300" baseline="-25000">
                <a:sym typeface="Symbol" panose="05050102010706020507" pitchFamily="18" charset="2"/>
              </a:rPr>
              <a:t>P,3</a:t>
            </a:r>
            <a:r>
              <a:rPr lang="en-US" altLang="en-US" sz="2300">
                <a:sym typeface="Symbol" panose="05050102010706020507" pitchFamily="18" charset="2"/>
              </a:rPr>
              <a:t> = (1+0.10)</a:t>
            </a:r>
            <a:r>
              <a:rPr lang="en-US" altLang="en-US" sz="2300" baseline="30000">
                <a:sym typeface="Symbol" panose="05050102010706020507" pitchFamily="18" charset="2"/>
              </a:rPr>
              <a:t>0.25</a:t>
            </a:r>
            <a:r>
              <a:rPr lang="en-US" altLang="en-US" sz="2300">
                <a:sym typeface="Symbol" panose="05050102010706020507" pitchFamily="18" charset="2"/>
              </a:rPr>
              <a:t>*(1+0.20)</a:t>
            </a:r>
            <a:r>
              <a:rPr lang="en-US" altLang="en-US" sz="2300" baseline="30000">
                <a:sym typeface="Symbol" panose="05050102010706020507" pitchFamily="18" charset="2"/>
              </a:rPr>
              <a:t>0.25</a:t>
            </a:r>
            <a:r>
              <a:rPr lang="en-US" altLang="en-US" sz="2300">
                <a:sym typeface="Symbol" panose="05050102010706020507" pitchFamily="18" charset="2"/>
              </a:rPr>
              <a:t>*(1+0.30)</a:t>
            </a:r>
            <a:r>
              <a:rPr lang="en-US" altLang="en-US" sz="2300" baseline="30000">
                <a:sym typeface="Symbol" panose="05050102010706020507" pitchFamily="18" charset="2"/>
              </a:rPr>
              <a:t>0.50</a:t>
            </a:r>
            <a:r>
              <a:rPr lang="en-US" altLang="en-US" sz="2300">
                <a:sym typeface="Symbol" panose="05050102010706020507" pitchFamily="18" charset="2"/>
              </a:rPr>
              <a:t> – 1 = 0.222</a:t>
            </a:r>
          </a:p>
          <a:p>
            <a:pPr marL="533400" indent="-533400" eaLnBrk="1" hangingPunct="1">
              <a:lnSpc>
                <a:spcPct val="80000"/>
              </a:lnSpc>
              <a:buFont typeface="Wingdings" panose="05000000000000000000" pitchFamily="2" charset="2"/>
              <a:buNone/>
            </a:pPr>
            <a:r>
              <a:rPr lang="en-US" altLang="en-US" sz="2300">
                <a:sym typeface="Symbol" panose="05050102010706020507" pitchFamily="18" charset="2"/>
              </a:rPr>
              <a:t>	Hence choose scenario # 1</a:t>
            </a:r>
          </a:p>
        </p:txBody>
      </p:sp>
      <p:sp>
        <p:nvSpPr>
          <p:cNvPr id="595972" name="Date Placeholder 7">
            <a:extLst>
              <a:ext uri="{FF2B5EF4-FFF2-40B4-BE49-F238E27FC236}">
                <a16:creationId xmlns:a16="http://schemas.microsoft.com/office/drawing/2014/main" id="{6FDDAA1A-7EE5-428E-A4AE-52BF110928B7}"/>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19813" name="Slide Number Placeholder 8">
            <a:extLst>
              <a:ext uri="{FF2B5EF4-FFF2-40B4-BE49-F238E27FC236}">
                <a16:creationId xmlns:a16="http://schemas.microsoft.com/office/drawing/2014/main" id="{68F37B11-214D-4207-84DE-A375B8F95CF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3B651E-282C-4A4D-9B4C-193C7FCCFE01}" type="slidenum">
              <a:rPr lang="en-US" altLang="en-US" sz="1400">
                <a:cs typeface="Arial" panose="020B0604020202020204" pitchFamily="34" charset="0"/>
              </a:rPr>
              <a:pPr>
                <a:spcBef>
                  <a:spcPct val="0"/>
                </a:spcBef>
                <a:buFontTx/>
                <a:buNone/>
              </a:pPr>
              <a:t>61</a:t>
            </a:fld>
            <a:endParaRPr lang="en-US" altLang="en-US" sz="1400">
              <a:cs typeface="Arial" panose="020B0604020202020204" pitchFamily="34" charset="0"/>
            </a:endParaRPr>
          </a:p>
        </p:txBody>
      </p:sp>
      <p:sp>
        <p:nvSpPr>
          <p:cNvPr id="595974" name="Footer Placeholder 9">
            <a:extLst>
              <a:ext uri="{FF2B5EF4-FFF2-40B4-BE49-F238E27FC236}">
                <a16:creationId xmlns:a16="http://schemas.microsoft.com/office/drawing/2014/main" id="{5EAD6113-E06B-4E2E-A5FF-6B21ADBDB7F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BB523E02-476B-48AF-B8F8-48C94AA82D6B}"/>
              </a:ext>
            </a:extLst>
          </p:cNvPr>
          <p:cNvSpPr>
            <a:spLocks noGrp="1" noChangeArrowheads="1"/>
          </p:cNvSpPr>
          <p:nvPr>
            <p:ph type="title"/>
          </p:nvPr>
        </p:nvSpPr>
        <p:spPr/>
        <p:txBody>
          <a:bodyPr/>
          <a:lstStyle/>
          <a:p>
            <a:pPr eaLnBrk="1" hangingPunct="1"/>
            <a:r>
              <a:rPr lang="en-US" altLang="en-US" sz="3500"/>
              <a:t>Utility Analysis/Decision Sciences Other criteria (contd..) Geometric Mean</a:t>
            </a:r>
          </a:p>
        </p:txBody>
      </p:sp>
      <p:sp>
        <p:nvSpPr>
          <p:cNvPr id="121859" name="Rectangle 3">
            <a:extLst>
              <a:ext uri="{FF2B5EF4-FFF2-40B4-BE49-F238E27FC236}">
                <a16:creationId xmlns:a16="http://schemas.microsoft.com/office/drawing/2014/main" id="{17192175-49C1-4C4E-83EC-4B491066F675}"/>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Char char="§"/>
            </a:pPr>
            <a:r>
              <a:rPr lang="en-US" altLang="en-US" sz="5000">
                <a:sym typeface="Symbol" panose="05050102010706020507" pitchFamily="18" charset="2"/>
              </a:rPr>
              <a:t>Maximizing GM return is equivalent to maximizing the expected value of log utility function</a:t>
            </a:r>
          </a:p>
        </p:txBody>
      </p:sp>
      <p:sp>
        <p:nvSpPr>
          <p:cNvPr id="598020" name="Date Placeholder 7">
            <a:extLst>
              <a:ext uri="{FF2B5EF4-FFF2-40B4-BE49-F238E27FC236}">
                <a16:creationId xmlns:a16="http://schemas.microsoft.com/office/drawing/2014/main" id="{4EF7EF6E-3058-42C0-A209-253AE6008687}"/>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21861" name="Slide Number Placeholder 8">
            <a:extLst>
              <a:ext uri="{FF2B5EF4-FFF2-40B4-BE49-F238E27FC236}">
                <a16:creationId xmlns:a16="http://schemas.microsoft.com/office/drawing/2014/main" id="{32399455-09BB-4EAE-82EF-4A13F7872B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FE6B7E-3F56-4A55-997F-A716E5B4DEE8}" type="slidenum">
              <a:rPr lang="en-US" altLang="en-US" sz="1400">
                <a:cs typeface="Arial" panose="020B0604020202020204" pitchFamily="34" charset="0"/>
              </a:rPr>
              <a:pPr>
                <a:spcBef>
                  <a:spcPct val="0"/>
                </a:spcBef>
                <a:buFontTx/>
                <a:buNone/>
              </a:pPr>
              <a:t>62</a:t>
            </a:fld>
            <a:endParaRPr lang="en-US" altLang="en-US" sz="1400">
              <a:cs typeface="Arial" panose="020B0604020202020204" pitchFamily="34" charset="0"/>
            </a:endParaRPr>
          </a:p>
        </p:txBody>
      </p:sp>
      <p:sp>
        <p:nvSpPr>
          <p:cNvPr id="598022" name="Footer Placeholder 9">
            <a:extLst>
              <a:ext uri="{FF2B5EF4-FFF2-40B4-BE49-F238E27FC236}">
                <a16:creationId xmlns:a16="http://schemas.microsoft.com/office/drawing/2014/main" id="{2C018A40-9798-412F-A84F-B6AA7760217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257DBD4D-F58E-44A1-AC9A-373EA61C89E3}"/>
              </a:ext>
            </a:extLst>
          </p:cNvPr>
          <p:cNvSpPr>
            <a:spLocks noGrp="1" noChangeArrowheads="1"/>
          </p:cNvSpPr>
          <p:nvPr>
            <p:ph type="title"/>
          </p:nvPr>
        </p:nvSpPr>
        <p:spPr/>
        <p:txBody>
          <a:bodyPr/>
          <a:lstStyle/>
          <a:p>
            <a:pPr eaLnBrk="1" hangingPunct="1"/>
            <a:r>
              <a:rPr lang="en-US" altLang="en-US" sz="3000"/>
              <a:t>Utility Analysis/Decision Sciences Other criteria Safety First Criteria</a:t>
            </a:r>
          </a:p>
        </p:txBody>
      </p:sp>
      <p:sp>
        <p:nvSpPr>
          <p:cNvPr id="123907" name="Rectangle 3">
            <a:extLst>
              <a:ext uri="{FF2B5EF4-FFF2-40B4-BE49-F238E27FC236}">
                <a16:creationId xmlns:a16="http://schemas.microsoft.com/office/drawing/2014/main" id="{C860542F-20AF-4529-826D-A8C87B451569}"/>
              </a:ext>
            </a:extLst>
          </p:cNvPr>
          <p:cNvSpPr>
            <a:spLocks noGrp="1" noChangeArrowheads="1"/>
          </p:cNvSpPr>
          <p:nvPr>
            <p:ph type="body" sz="half" idx="1"/>
          </p:nvPr>
        </p:nvSpPr>
        <p:spPr>
          <a:xfrm>
            <a:off x="685800" y="1676400"/>
            <a:ext cx="7848600" cy="4191000"/>
          </a:xfrm>
        </p:spPr>
        <p:txBody>
          <a:bodyPr/>
          <a:lstStyle/>
          <a:p>
            <a:pPr eaLnBrk="1" hangingPunct="1">
              <a:lnSpc>
                <a:spcPct val="80000"/>
              </a:lnSpc>
            </a:pPr>
            <a:r>
              <a:rPr lang="en-US" altLang="en-US" sz="3500">
                <a:sym typeface="Symbol" panose="05050102010706020507" pitchFamily="18" charset="2"/>
              </a:rPr>
              <a:t>Under </a:t>
            </a:r>
            <a:r>
              <a:rPr lang="en-US" altLang="en-US" sz="3500">
                <a:solidFill>
                  <a:srgbClr val="FF0000"/>
                </a:solidFill>
                <a:sym typeface="Symbol" panose="05050102010706020507" pitchFamily="18" charset="2"/>
              </a:rPr>
              <a:t>safety first principle</a:t>
            </a:r>
            <a:r>
              <a:rPr lang="en-US" altLang="en-US" sz="3500">
                <a:sym typeface="Symbol" panose="05050102010706020507" pitchFamily="18" charset="2"/>
              </a:rPr>
              <a:t> the basic tenet is that the decision maker is unable or unwilling to consider the utility theorem for making his/her decision process</a:t>
            </a:r>
          </a:p>
          <a:p>
            <a:pPr eaLnBrk="1" hangingPunct="1">
              <a:lnSpc>
                <a:spcPct val="80000"/>
              </a:lnSpc>
            </a:pPr>
            <a:r>
              <a:rPr lang="en-US" altLang="en-US" sz="3500">
                <a:sym typeface="Symbol" panose="05050102010706020507" pitchFamily="18" charset="2"/>
              </a:rPr>
              <a:t>Under this methodology people make their decision placing more importance to bad outcomes</a:t>
            </a:r>
            <a:endParaRPr lang="en-US" altLang="en-US" sz="3000">
              <a:sym typeface="Symbol" panose="05050102010706020507" pitchFamily="18" charset="2"/>
            </a:endParaRPr>
          </a:p>
        </p:txBody>
      </p:sp>
      <p:sp>
        <p:nvSpPr>
          <p:cNvPr id="600068" name="Date Placeholder 7">
            <a:extLst>
              <a:ext uri="{FF2B5EF4-FFF2-40B4-BE49-F238E27FC236}">
                <a16:creationId xmlns:a16="http://schemas.microsoft.com/office/drawing/2014/main" id="{6AAEE0B1-4537-4A7D-93CD-94C4DCB991F2}"/>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23909" name="Slide Number Placeholder 8">
            <a:extLst>
              <a:ext uri="{FF2B5EF4-FFF2-40B4-BE49-F238E27FC236}">
                <a16:creationId xmlns:a16="http://schemas.microsoft.com/office/drawing/2014/main" id="{509673F1-1B9F-4873-8188-0EDA359A7CD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BF32620-8375-4CBA-BB17-937BAAD03C75}" type="slidenum">
              <a:rPr lang="en-US" altLang="en-US" sz="1400">
                <a:cs typeface="Arial" panose="020B0604020202020204" pitchFamily="34" charset="0"/>
              </a:rPr>
              <a:pPr>
                <a:spcBef>
                  <a:spcPct val="0"/>
                </a:spcBef>
                <a:buFontTx/>
                <a:buNone/>
              </a:pPr>
              <a:t>63</a:t>
            </a:fld>
            <a:endParaRPr lang="en-US" altLang="en-US" sz="1400">
              <a:cs typeface="Arial" panose="020B0604020202020204" pitchFamily="34" charset="0"/>
            </a:endParaRPr>
          </a:p>
        </p:txBody>
      </p:sp>
      <p:sp>
        <p:nvSpPr>
          <p:cNvPr id="600070" name="Footer Placeholder 9">
            <a:extLst>
              <a:ext uri="{FF2B5EF4-FFF2-40B4-BE49-F238E27FC236}">
                <a16:creationId xmlns:a16="http://schemas.microsoft.com/office/drawing/2014/main" id="{7F838E65-426D-414F-93A8-EFA77F78976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EF1C7E23-DDA2-44EE-8E9F-941C4A81AA71}"/>
              </a:ext>
            </a:extLst>
          </p:cNvPr>
          <p:cNvSpPr>
            <a:spLocks noGrp="1" noChangeArrowheads="1"/>
          </p:cNvSpPr>
          <p:nvPr>
            <p:ph type="title"/>
          </p:nvPr>
        </p:nvSpPr>
        <p:spPr/>
        <p:txBody>
          <a:bodyPr/>
          <a:lstStyle/>
          <a:p>
            <a:pPr eaLnBrk="1" hangingPunct="1"/>
            <a:r>
              <a:rPr lang="en-US" altLang="en-US" sz="3000"/>
              <a:t>Utility Analysis/Decision Sciences Other criteria Safety First Criteria (contd..)</a:t>
            </a:r>
          </a:p>
        </p:txBody>
      </p:sp>
      <p:sp>
        <p:nvSpPr>
          <p:cNvPr id="125956" name="Rectangle 3">
            <a:extLst>
              <a:ext uri="{FF2B5EF4-FFF2-40B4-BE49-F238E27FC236}">
                <a16:creationId xmlns:a16="http://schemas.microsoft.com/office/drawing/2014/main" id="{C1A81A87-1D31-4121-9795-1B9C44B2FDA0}"/>
              </a:ext>
            </a:extLst>
          </p:cNvPr>
          <p:cNvSpPr>
            <a:spLocks noGrp="1" noChangeArrowheads="1"/>
          </p:cNvSpPr>
          <p:nvPr>
            <p:ph type="body" sz="half" idx="1"/>
          </p:nvPr>
        </p:nvSpPr>
        <p:spPr>
          <a:xfrm>
            <a:off x="457200" y="1600200"/>
            <a:ext cx="7924800" cy="4525963"/>
          </a:xfrm>
        </p:spPr>
        <p:txBody>
          <a:bodyPr/>
          <a:lstStyle/>
          <a:p>
            <a:pPr eaLnBrk="1" hangingPunct="1">
              <a:lnSpc>
                <a:spcPct val="80000"/>
              </a:lnSpc>
              <a:buFont typeface="Wingdings" panose="05000000000000000000" pitchFamily="2" charset="2"/>
              <a:buChar char="§"/>
              <a:defRPr/>
            </a:pPr>
            <a:r>
              <a:rPr lang="en-US" altLang="en-US" sz="4000" dirty="0">
                <a:sym typeface="Symbol" panose="05050102010706020507" pitchFamily="18" charset="2"/>
              </a:rPr>
              <a:t>Min P[R</a:t>
            </a:r>
            <a:r>
              <a:rPr lang="en-US" altLang="en-US" sz="4000" baseline="-25000" dirty="0">
                <a:sym typeface="Symbol" panose="05050102010706020507" pitchFamily="18" charset="2"/>
              </a:rPr>
              <a:t>P</a:t>
            </a:r>
            <a:r>
              <a:rPr lang="en-US" altLang="en-US" sz="4000" dirty="0">
                <a:sym typeface="Symbol" panose="05050102010706020507" pitchFamily="18" charset="2"/>
              </a:rPr>
              <a:t>&lt;R</a:t>
            </a:r>
            <a:r>
              <a:rPr lang="en-US" altLang="en-US" sz="4000" baseline="-25000" dirty="0">
                <a:sym typeface="Symbol" panose="05050102010706020507" pitchFamily="18" charset="2"/>
              </a:rPr>
              <a:t>L</a:t>
            </a:r>
            <a:r>
              <a:rPr lang="en-US" altLang="en-US" sz="4000" dirty="0">
                <a:sym typeface="Symbol" panose="05050102010706020507" pitchFamily="18" charset="2"/>
              </a:rPr>
              <a:t>]</a:t>
            </a:r>
          </a:p>
          <a:p>
            <a:pPr eaLnBrk="1" hangingPunct="1">
              <a:lnSpc>
                <a:spcPct val="80000"/>
              </a:lnSpc>
              <a:buFont typeface="Wingdings" panose="05000000000000000000" pitchFamily="2" charset="2"/>
              <a:buChar char="§"/>
              <a:defRPr/>
            </a:pPr>
            <a:endParaRPr lang="en-US" altLang="en-US" sz="4000" dirty="0">
              <a:sym typeface="Symbol" panose="05050102010706020507" pitchFamily="18" charset="2"/>
            </a:endParaRPr>
          </a:p>
          <a:p>
            <a:pPr eaLnBrk="1" hangingPunct="1">
              <a:lnSpc>
                <a:spcPct val="80000"/>
              </a:lnSpc>
              <a:buFont typeface="Wingdings" panose="05000000000000000000" pitchFamily="2" charset="2"/>
              <a:buChar char="§"/>
              <a:defRPr/>
            </a:pPr>
            <a:r>
              <a:rPr lang="en-US" altLang="en-US" sz="4000" dirty="0">
                <a:sym typeface="Symbol" panose="05050102010706020507" pitchFamily="18" charset="2"/>
              </a:rPr>
              <a:t>Max R</a:t>
            </a:r>
            <a:r>
              <a:rPr lang="en-US" altLang="en-US" sz="4000" baseline="-25000" dirty="0">
                <a:sym typeface="Symbol" panose="05050102010706020507" pitchFamily="18" charset="2"/>
              </a:rPr>
              <a:t>L</a:t>
            </a:r>
          </a:p>
          <a:p>
            <a:pPr eaLnBrk="1" hangingPunct="1">
              <a:lnSpc>
                <a:spcPct val="80000"/>
              </a:lnSpc>
              <a:buFont typeface="Wingdings" panose="05000000000000000000" pitchFamily="2" charset="2"/>
              <a:buChar char="§"/>
              <a:defRPr/>
            </a:pPr>
            <a:endParaRPr lang="en-US" altLang="en-US" sz="4000" baseline="-25000" dirty="0">
              <a:sym typeface="Symbol" panose="05050102010706020507" pitchFamily="18" charset="2"/>
            </a:endParaRPr>
          </a:p>
          <a:p>
            <a:pPr eaLnBrk="1" hangingPunct="1">
              <a:lnSpc>
                <a:spcPct val="80000"/>
              </a:lnSpc>
              <a:buFont typeface="Wingdings" panose="05000000000000000000" pitchFamily="2" charset="2"/>
              <a:buChar char="§"/>
              <a:defRPr/>
            </a:pPr>
            <a:r>
              <a:rPr lang="en-US" altLang="en-US" sz="4000" baseline="-25000" dirty="0">
                <a:sym typeface="Symbol" panose="05050102010706020507" pitchFamily="18" charset="2"/>
              </a:rPr>
              <a:t> </a:t>
            </a:r>
          </a:p>
          <a:p>
            <a:pPr marL="533400" indent="-533400" eaLnBrk="1" hangingPunct="1">
              <a:lnSpc>
                <a:spcPct val="80000"/>
              </a:lnSpc>
              <a:buFont typeface="Wingdings" panose="05000000000000000000" pitchFamily="2" charset="2"/>
              <a:buChar char="§"/>
              <a:defRPr/>
            </a:pPr>
            <a:endParaRPr lang="en-US" altLang="en-US" sz="4000" dirty="0">
              <a:sym typeface="Symbol" panose="05050102010706020507" pitchFamily="18" charset="2"/>
            </a:endParaRPr>
          </a:p>
        </p:txBody>
      </p:sp>
      <p:graphicFrame>
        <p:nvGraphicFramePr>
          <p:cNvPr id="2" name="Object 4">
            <a:extLst>
              <a:ext uri="{FF2B5EF4-FFF2-40B4-BE49-F238E27FC236}">
                <a16:creationId xmlns:a16="http://schemas.microsoft.com/office/drawing/2014/main" id="{216D82ED-18A7-4A97-9648-F458170C83A1}"/>
              </a:ext>
            </a:extLst>
          </p:cNvPr>
          <p:cNvGraphicFramePr>
            <a:graphicFrameLocks noChangeAspect="1"/>
          </p:cNvGraphicFramePr>
          <p:nvPr>
            <p:ph sz="half" idx="2"/>
          </p:nvPr>
        </p:nvGraphicFramePr>
        <p:xfrm>
          <a:off x="981075" y="3619500"/>
          <a:ext cx="1606550" cy="723900"/>
        </p:xfrm>
        <a:graphic>
          <a:graphicData uri="http://schemas.openxmlformats.org/presentationml/2006/ole">
            <mc:AlternateContent xmlns:mc="http://schemas.openxmlformats.org/markup-compatibility/2006">
              <mc:Choice xmlns:v="urn:schemas-microsoft-com:vml" Requires="v">
                <p:oleObj spid="_x0000_s125960" name="Equation" r:id="rId4" imgW="533169" imgH="228501" progId="Equation.3">
                  <p:embed/>
                </p:oleObj>
              </mc:Choice>
              <mc:Fallback>
                <p:oleObj name="Equation" r:id="rId4" imgW="533169" imgH="228501"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1075" y="3619500"/>
                        <a:ext cx="16065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2117" name="Date Placeholder 8">
            <a:extLst>
              <a:ext uri="{FF2B5EF4-FFF2-40B4-BE49-F238E27FC236}">
                <a16:creationId xmlns:a16="http://schemas.microsoft.com/office/drawing/2014/main" id="{EAAA80EC-3A2B-4912-A6C1-503E65DBB24A}"/>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25958" name="Slide Number Placeholder 9">
            <a:extLst>
              <a:ext uri="{FF2B5EF4-FFF2-40B4-BE49-F238E27FC236}">
                <a16:creationId xmlns:a16="http://schemas.microsoft.com/office/drawing/2014/main" id="{13E67C6B-9AFA-4628-9FC4-A5CCC49D193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D67CCA-7AB5-441D-86B4-87D09CC67761}" type="slidenum">
              <a:rPr lang="en-US" altLang="en-US" sz="1400">
                <a:cs typeface="Arial" panose="020B0604020202020204" pitchFamily="34" charset="0"/>
              </a:rPr>
              <a:pPr>
                <a:spcBef>
                  <a:spcPct val="0"/>
                </a:spcBef>
                <a:buFontTx/>
                <a:buNone/>
              </a:pPr>
              <a:t>64</a:t>
            </a:fld>
            <a:endParaRPr lang="en-US" altLang="en-US" sz="1400">
              <a:cs typeface="Arial" panose="020B0604020202020204" pitchFamily="34" charset="0"/>
            </a:endParaRPr>
          </a:p>
        </p:txBody>
      </p:sp>
      <p:sp>
        <p:nvSpPr>
          <p:cNvPr id="602119" name="Footer Placeholder 10">
            <a:extLst>
              <a:ext uri="{FF2B5EF4-FFF2-40B4-BE49-F238E27FC236}">
                <a16:creationId xmlns:a16="http://schemas.microsoft.com/office/drawing/2014/main" id="{62694370-060E-4FFE-AF0D-C74A22608CF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78086FC3-C151-4D69-8213-3B32B4562D73}"/>
              </a:ext>
            </a:extLst>
          </p:cNvPr>
          <p:cNvSpPr>
            <a:spLocks noGrp="1" noChangeArrowheads="1"/>
          </p:cNvSpPr>
          <p:nvPr>
            <p:ph type="title"/>
          </p:nvPr>
        </p:nvSpPr>
        <p:spPr/>
        <p:txBody>
          <a:bodyPr/>
          <a:lstStyle/>
          <a:p>
            <a:pPr eaLnBrk="1" hangingPunct="1"/>
            <a:r>
              <a:rPr lang="en-US" altLang="en-US" sz="3000"/>
              <a:t>Utility Analysis/Decision Sciences Other criteria Safety First Criteria (contd..)</a:t>
            </a:r>
          </a:p>
        </p:txBody>
      </p:sp>
      <p:sp>
        <p:nvSpPr>
          <p:cNvPr id="128003" name="Rectangle 3">
            <a:extLst>
              <a:ext uri="{FF2B5EF4-FFF2-40B4-BE49-F238E27FC236}">
                <a16:creationId xmlns:a16="http://schemas.microsoft.com/office/drawing/2014/main" id="{20C001D8-9BEC-455C-BF59-1D711BEC363A}"/>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800">
                <a:sym typeface="Symbol" panose="05050102010706020507" pitchFamily="18" charset="2"/>
              </a:rPr>
              <a:t>	</a:t>
            </a:r>
            <a:r>
              <a:rPr lang="en-US" altLang="en-US" sz="2500">
                <a:sym typeface="Symbol" panose="05050102010706020507" pitchFamily="18" charset="2"/>
              </a:rPr>
              <a:t>If returns are normally distributed then the optimal portfolio would be the one where R</a:t>
            </a:r>
            <a:r>
              <a:rPr lang="en-US" altLang="en-US" sz="2500" baseline="-25000">
                <a:sym typeface="Symbol" panose="05050102010706020507" pitchFamily="18" charset="2"/>
              </a:rPr>
              <a:t>L</a:t>
            </a:r>
            <a:r>
              <a:rPr lang="en-US" altLang="en-US" sz="2500">
                <a:sym typeface="Symbol" panose="05050102010706020507" pitchFamily="18" charset="2"/>
              </a:rPr>
              <a:t> was the maximum number of SD away from the mean</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Let us consider an example for Min P[R</a:t>
            </a:r>
            <a:r>
              <a:rPr lang="en-US" altLang="en-US" sz="2500" baseline="-25000">
                <a:sym typeface="Symbol" panose="05050102010706020507" pitchFamily="18" charset="2"/>
              </a:rPr>
              <a:t>p</a:t>
            </a:r>
            <a:r>
              <a:rPr lang="en-US" altLang="en-US" sz="2500">
                <a:sym typeface="Symbol" panose="05050102010706020507" pitchFamily="18" charset="2"/>
              </a:rPr>
              <a:t> &lt; R</a:t>
            </a:r>
            <a:r>
              <a:rPr lang="en-US" altLang="en-US" sz="2500" baseline="-25000">
                <a:sym typeface="Symbol" panose="05050102010706020507" pitchFamily="18" charset="2"/>
              </a:rPr>
              <a:t>L</a:t>
            </a:r>
            <a:r>
              <a:rPr lang="en-US" altLang="en-US" sz="2500">
                <a:sym typeface="Symbol" panose="05050102010706020507" pitchFamily="18" charset="2"/>
              </a:rPr>
              <a:t>]. Remember we consider the returns are normally distributed and the suffix P denotes the portfolio while R</a:t>
            </a:r>
            <a:r>
              <a:rPr lang="en-US" altLang="en-US" sz="2500" baseline="-25000">
                <a:sym typeface="Symbol" panose="05050102010706020507" pitchFamily="18" charset="2"/>
              </a:rPr>
              <a:t>L</a:t>
            </a:r>
            <a:r>
              <a:rPr lang="en-US" altLang="en-US" sz="2500">
                <a:sym typeface="Symbol" panose="05050102010706020507" pitchFamily="18" charset="2"/>
              </a:rPr>
              <a:t> means a fixed level of return (5).</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t>
            </a:r>
            <a:r>
              <a:rPr lang="en-US" altLang="en-US" sz="2500" u="sng">
                <a:sym typeface="Symbol" panose="05050102010706020507" pitchFamily="18" charset="2"/>
              </a:rPr>
              <a:t>			A		B		C</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R</a:t>
            </a:r>
            <a:r>
              <a:rPr lang="en-US" altLang="en-US" sz="2500" baseline="-25000">
                <a:sym typeface="Symbol" panose="05050102010706020507" pitchFamily="18" charset="2"/>
              </a:rPr>
              <a:t>P</a:t>
            </a:r>
            <a:r>
              <a:rPr lang="en-US" altLang="en-US" sz="2500">
                <a:sym typeface="Symbol" panose="05050102010706020507" pitchFamily="18" charset="2"/>
              </a:rPr>
              <a:t>			10		14		17</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t>
            </a:r>
            <a:r>
              <a:rPr lang="en-US" altLang="en-US" sz="2500" baseline="-25000">
                <a:sym typeface="Symbol" panose="05050102010706020507" pitchFamily="18" charset="2"/>
              </a:rPr>
              <a:t>P</a:t>
            </a:r>
            <a:r>
              <a:rPr lang="en-US" altLang="en-US" sz="2500">
                <a:sym typeface="Symbol" panose="05050102010706020507" pitchFamily="18" charset="2"/>
              </a:rPr>
              <a:t> 		5		4		8</a:t>
            </a:r>
          </a:p>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Diff from 5%	-1*</a:t>
            </a:r>
            <a:r>
              <a:rPr lang="en-US" altLang="en-US" sz="2500" baseline="-25000">
                <a:sym typeface="Symbol" panose="05050102010706020507" pitchFamily="18" charset="2"/>
              </a:rPr>
              <a:t>A</a:t>
            </a:r>
            <a:r>
              <a:rPr lang="en-US" altLang="en-US" sz="2500">
                <a:sym typeface="Symbol" panose="05050102010706020507" pitchFamily="18" charset="2"/>
              </a:rPr>
              <a:t>		-2.25* </a:t>
            </a:r>
            <a:r>
              <a:rPr lang="en-US" altLang="en-US" sz="2500" baseline="-25000">
                <a:sym typeface="Symbol" panose="05050102010706020507" pitchFamily="18" charset="2"/>
              </a:rPr>
              <a:t>B</a:t>
            </a:r>
            <a:r>
              <a:rPr lang="en-US" altLang="en-US" sz="2500">
                <a:sym typeface="Symbol" panose="05050102010706020507" pitchFamily="18" charset="2"/>
              </a:rPr>
              <a:t>	 -1.5*</a:t>
            </a:r>
            <a:r>
              <a:rPr lang="en-US" altLang="en-US" sz="2500" baseline="-25000">
                <a:sym typeface="Symbol" panose="05050102010706020507" pitchFamily="18" charset="2"/>
              </a:rPr>
              <a:t>C</a:t>
            </a:r>
            <a:endParaRPr lang="en-US" altLang="en-US" sz="2500">
              <a:sym typeface="Symbol" panose="05050102010706020507" pitchFamily="18" charset="2"/>
            </a:endParaRPr>
          </a:p>
        </p:txBody>
      </p:sp>
      <p:sp>
        <p:nvSpPr>
          <p:cNvPr id="604164" name="Date Placeholder 7">
            <a:extLst>
              <a:ext uri="{FF2B5EF4-FFF2-40B4-BE49-F238E27FC236}">
                <a16:creationId xmlns:a16="http://schemas.microsoft.com/office/drawing/2014/main" id="{A2142664-1D2C-4772-A13E-48195285538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28005" name="Slide Number Placeholder 8">
            <a:extLst>
              <a:ext uri="{FF2B5EF4-FFF2-40B4-BE49-F238E27FC236}">
                <a16:creationId xmlns:a16="http://schemas.microsoft.com/office/drawing/2014/main" id="{75B1F353-8B42-449E-9A02-170940DA98B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00BF05-B81A-465B-82EF-40049DBD788A}" type="slidenum">
              <a:rPr lang="en-US" altLang="en-US" sz="1400">
                <a:cs typeface="Arial" panose="020B0604020202020204" pitchFamily="34" charset="0"/>
              </a:rPr>
              <a:pPr>
                <a:spcBef>
                  <a:spcPct val="0"/>
                </a:spcBef>
                <a:buFontTx/>
                <a:buNone/>
              </a:pPr>
              <a:t>65</a:t>
            </a:fld>
            <a:endParaRPr lang="en-US" altLang="en-US" sz="1400">
              <a:cs typeface="Arial" panose="020B0604020202020204" pitchFamily="34" charset="0"/>
            </a:endParaRPr>
          </a:p>
        </p:txBody>
      </p:sp>
      <p:sp>
        <p:nvSpPr>
          <p:cNvPr id="604166" name="Footer Placeholder 9">
            <a:extLst>
              <a:ext uri="{FF2B5EF4-FFF2-40B4-BE49-F238E27FC236}">
                <a16:creationId xmlns:a16="http://schemas.microsoft.com/office/drawing/2014/main" id="{96E2E2EC-BDB2-4338-A492-EC0E83F52124}"/>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D97CDC13-EA74-4F6B-B89F-1E5F2C79B9BD}"/>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30051" name="Rectangle 3">
            <a:extLst>
              <a:ext uri="{FF2B5EF4-FFF2-40B4-BE49-F238E27FC236}">
                <a16:creationId xmlns:a16="http://schemas.microsoft.com/office/drawing/2014/main" id="{7C39983D-C0EB-4DE5-8EE0-D098AFAEBADE}"/>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t>
            </a:r>
            <a:endParaRPr lang="en-US" altLang="en-US" sz="2500" baseline="-25000">
              <a:sym typeface="Symbol" panose="05050102010706020507" pitchFamily="18" charset="2"/>
            </a:endParaRPr>
          </a:p>
        </p:txBody>
      </p:sp>
      <p:graphicFrame>
        <p:nvGraphicFramePr>
          <p:cNvPr id="130052" name="Object 4">
            <a:extLst>
              <a:ext uri="{FF2B5EF4-FFF2-40B4-BE49-F238E27FC236}">
                <a16:creationId xmlns:a16="http://schemas.microsoft.com/office/drawing/2014/main" id="{77273495-BF56-485F-8386-EC512EE04750}"/>
              </a:ext>
            </a:extLst>
          </p:cNvPr>
          <p:cNvGraphicFramePr>
            <a:graphicFrameLocks noChangeAspect="1"/>
          </p:cNvGraphicFramePr>
          <p:nvPr>
            <p:ph sz="quarter" idx="2"/>
          </p:nvPr>
        </p:nvGraphicFramePr>
        <p:xfrm>
          <a:off x="1676400" y="5410200"/>
          <a:ext cx="365125" cy="381000"/>
        </p:xfrm>
        <a:graphic>
          <a:graphicData uri="http://schemas.openxmlformats.org/presentationml/2006/ole">
            <mc:AlternateContent xmlns:mc="http://schemas.openxmlformats.org/markup-compatibility/2006">
              <mc:Choice xmlns:v="urn:schemas-microsoft-com:vml" Requires="v">
                <p:oleObj spid="_x0000_s130072" name="Equation" r:id="rId4" imgW="215619" imgH="215619" progId="Equation.3">
                  <p:embed/>
                </p:oleObj>
              </mc:Choice>
              <mc:Fallback>
                <p:oleObj name="Equation" r:id="rId4" imgW="215619" imgH="215619"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5410200"/>
                        <a:ext cx="365125"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0053" name="Line 5">
            <a:extLst>
              <a:ext uri="{FF2B5EF4-FFF2-40B4-BE49-F238E27FC236}">
                <a16:creationId xmlns:a16="http://schemas.microsoft.com/office/drawing/2014/main" id="{2E829C00-D3C2-468C-AE6F-DC93157F3775}"/>
              </a:ext>
            </a:extLst>
          </p:cNvPr>
          <p:cNvSpPr>
            <a:spLocks noChangeShapeType="1"/>
          </p:cNvSpPr>
          <p:nvPr/>
        </p:nvSpPr>
        <p:spPr bwMode="auto">
          <a:xfrm>
            <a:off x="1219200" y="5257800"/>
            <a:ext cx="6858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0054" name="Freeform 6">
            <a:extLst>
              <a:ext uri="{FF2B5EF4-FFF2-40B4-BE49-F238E27FC236}">
                <a16:creationId xmlns:a16="http://schemas.microsoft.com/office/drawing/2014/main" id="{F747A2DC-00DE-42A0-8EF0-9004C0E68AC5}"/>
              </a:ext>
            </a:extLst>
          </p:cNvPr>
          <p:cNvSpPr>
            <a:spLocks/>
          </p:cNvSpPr>
          <p:nvPr/>
        </p:nvSpPr>
        <p:spPr bwMode="auto">
          <a:xfrm>
            <a:off x="1600200" y="2349500"/>
            <a:ext cx="4114800" cy="2527300"/>
          </a:xfrm>
          <a:custGeom>
            <a:avLst/>
            <a:gdLst>
              <a:gd name="T0" fmla="*/ 0 w 2592"/>
              <a:gd name="T1" fmla="*/ 2147483646 h 1592"/>
              <a:gd name="T2" fmla="*/ 2147483646 w 2592"/>
              <a:gd name="T3" fmla="*/ 2147483646 h 1592"/>
              <a:gd name="T4" fmla="*/ 2147483646 w 2592"/>
              <a:gd name="T5" fmla="*/ 2147483646 h 1592"/>
              <a:gd name="T6" fmla="*/ 2147483646 w 2592"/>
              <a:gd name="T7" fmla="*/ 2147483646 h 1592"/>
              <a:gd name="T8" fmla="*/ 2147483646 w 2592"/>
              <a:gd name="T9" fmla="*/ 2147483646 h 1592"/>
              <a:gd name="T10" fmla="*/ 2147483646 w 2592"/>
              <a:gd name="T11" fmla="*/ 2147483646 h 1592"/>
              <a:gd name="T12" fmla="*/ 2147483646 w 2592"/>
              <a:gd name="T13" fmla="*/ 2147483646 h 1592"/>
              <a:gd name="T14" fmla="*/ 2147483646 w 2592"/>
              <a:gd name="T15" fmla="*/ 2147483646 h 1592"/>
              <a:gd name="T16" fmla="*/ 0 60000 65536"/>
              <a:gd name="T17" fmla="*/ 0 60000 65536"/>
              <a:gd name="T18" fmla="*/ 0 60000 65536"/>
              <a:gd name="T19" fmla="*/ 0 60000 65536"/>
              <a:gd name="T20" fmla="*/ 0 60000 65536"/>
              <a:gd name="T21" fmla="*/ 0 60000 65536"/>
              <a:gd name="T22" fmla="*/ 0 60000 65536"/>
              <a:gd name="T23" fmla="*/ 0 60000 65536"/>
              <a:gd name="T24" fmla="*/ 0 w 2592"/>
              <a:gd name="T25" fmla="*/ 0 h 1592"/>
              <a:gd name="T26" fmla="*/ 2592 w 2592"/>
              <a:gd name="T27" fmla="*/ 1592 h 15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92" h="1592">
                <a:moveTo>
                  <a:pt x="0" y="1592"/>
                </a:moveTo>
                <a:cubicBezTo>
                  <a:pt x="240" y="1516"/>
                  <a:pt x="480" y="1440"/>
                  <a:pt x="672" y="1208"/>
                </a:cubicBezTo>
                <a:cubicBezTo>
                  <a:pt x="864" y="976"/>
                  <a:pt x="1040" y="400"/>
                  <a:pt x="1152" y="200"/>
                </a:cubicBezTo>
                <a:cubicBezTo>
                  <a:pt x="1264" y="0"/>
                  <a:pt x="1288" y="16"/>
                  <a:pt x="1344" y="8"/>
                </a:cubicBezTo>
                <a:cubicBezTo>
                  <a:pt x="1400" y="0"/>
                  <a:pt x="1432" y="24"/>
                  <a:pt x="1488" y="152"/>
                </a:cubicBezTo>
                <a:cubicBezTo>
                  <a:pt x="1544" y="280"/>
                  <a:pt x="1600" y="584"/>
                  <a:pt x="1680" y="776"/>
                </a:cubicBezTo>
                <a:cubicBezTo>
                  <a:pt x="1760" y="968"/>
                  <a:pt x="1816" y="1184"/>
                  <a:pt x="1968" y="1304"/>
                </a:cubicBezTo>
                <a:cubicBezTo>
                  <a:pt x="2120" y="1424"/>
                  <a:pt x="2356" y="1460"/>
                  <a:pt x="2592" y="1496"/>
                </a:cubicBezTo>
              </a:path>
            </a:pathLst>
          </a:custGeom>
          <a:noFill/>
          <a:ln w="381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055" name="Line 8">
            <a:extLst>
              <a:ext uri="{FF2B5EF4-FFF2-40B4-BE49-F238E27FC236}">
                <a16:creationId xmlns:a16="http://schemas.microsoft.com/office/drawing/2014/main" id="{6368C4B2-D4D1-4FBE-866D-DC84D0A0870F}"/>
              </a:ext>
            </a:extLst>
          </p:cNvPr>
          <p:cNvSpPr>
            <a:spLocks noChangeShapeType="1"/>
          </p:cNvSpPr>
          <p:nvPr/>
        </p:nvSpPr>
        <p:spPr bwMode="auto">
          <a:xfrm>
            <a:off x="3733800" y="2057400"/>
            <a:ext cx="0" cy="3200400"/>
          </a:xfrm>
          <a:prstGeom prst="line">
            <a:avLst/>
          </a:prstGeom>
          <a:noFill/>
          <a:ln w="254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0056" name="Line 9">
            <a:extLst>
              <a:ext uri="{FF2B5EF4-FFF2-40B4-BE49-F238E27FC236}">
                <a16:creationId xmlns:a16="http://schemas.microsoft.com/office/drawing/2014/main" id="{E787C569-4F32-416C-97A6-E7987A57970E}"/>
              </a:ext>
            </a:extLst>
          </p:cNvPr>
          <p:cNvSpPr>
            <a:spLocks noChangeShapeType="1"/>
          </p:cNvSpPr>
          <p:nvPr/>
        </p:nvSpPr>
        <p:spPr bwMode="auto">
          <a:xfrm>
            <a:off x="5257800" y="2057400"/>
            <a:ext cx="0" cy="3200400"/>
          </a:xfrm>
          <a:prstGeom prst="line">
            <a:avLst/>
          </a:prstGeom>
          <a:noFill/>
          <a:ln w="25400">
            <a:solidFill>
              <a:srgbClr val="00B0F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30057" name="Line 10">
            <a:extLst>
              <a:ext uri="{FF2B5EF4-FFF2-40B4-BE49-F238E27FC236}">
                <a16:creationId xmlns:a16="http://schemas.microsoft.com/office/drawing/2014/main" id="{4C269A1A-B17C-442B-BD44-99C467CC44E4}"/>
              </a:ext>
            </a:extLst>
          </p:cNvPr>
          <p:cNvSpPr>
            <a:spLocks noChangeShapeType="1"/>
          </p:cNvSpPr>
          <p:nvPr/>
        </p:nvSpPr>
        <p:spPr bwMode="auto">
          <a:xfrm>
            <a:off x="1905000" y="4267200"/>
            <a:ext cx="0" cy="1143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30058" name="Object 11">
            <a:extLst>
              <a:ext uri="{FF2B5EF4-FFF2-40B4-BE49-F238E27FC236}">
                <a16:creationId xmlns:a16="http://schemas.microsoft.com/office/drawing/2014/main" id="{6AEC08EE-304D-4C35-A766-F1407042FEAF}"/>
              </a:ext>
            </a:extLst>
          </p:cNvPr>
          <p:cNvGraphicFramePr>
            <a:graphicFrameLocks noChangeAspect="1"/>
          </p:cNvGraphicFramePr>
          <p:nvPr>
            <p:ph sz="quarter" idx="3"/>
          </p:nvPr>
        </p:nvGraphicFramePr>
        <p:xfrm>
          <a:off x="3581400" y="5410200"/>
          <a:ext cx="374650" cy="374650"/>
        </p:xfrm>
        <a:graphic>
          <a:graphicData uri="http://schemas.openxmlformats.org/presentationml/2006/ole">
            <mc:AlternateContent xmlns:mc="http://schemas.openxmlformats.org/markup-compatibility/2006">
              <mc:Choice xmlns:v="urn:schemas-microsoft-com:vml" Requires="v">
                <p:oleObj spid="_x0000_s130073" name="Equation" r:id="rId6" imgW="228600" imgH="228600" progId="Equation.3">
                  <p:embed/>
                </p:oleObj>
              </mc:Choice>
              <mc:Fallback>
                <p:oleObj name="Equation" r:id="rId6" imgW="228600" imgH="2286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400" y="5410200"/>
                        <a:ext cx="374650" cy="374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0059" name="Object 12">
            <a:extLst>
              <a:ext uri="{FF2B5EF4-FFF2-40B4-BE49-F238E27FC236}">
                <a16:creationId xmlns:a16="http://schemas.microsoft.com/office/drawing/2014/main" id="{AB416231-3F6A-40F8-B409-38129F2B9512}"/>
              </a:ext>
            </a:extLst>
          </p:cNvPr>
          <p:cNvGraphicFramePr>
            <a:graphicFrameLocks noChangeAspect="1"/>
          </p:cNvGraphicFramePr>
          <p:nvPr/>
        </p:nvGraphicFramePr>
        <p:xfrm>
          <a:off x="5105400" y="5410200"/>
          <a:ext cx="374650" cy="374650"/>
        </p:xfrm>
        <a:graphic>
          <a:graphicData uri="http://schemas.openxmlformats.org/presentationml/2006/ole">
            <mc:AlternateContent xmlns:mc="http://schemas.openxmlformats.org/markup-compatibility/2006">
              <mc:Choice xmlns:v="urn:schemas-microsoft-com:vml" Requires="v">
                <p:oleObj spid="_x0000_s130074" name="Equation" r:id="rId8" imgW="228600" imgH="228600" progId="Equation.3">
                  <p:embed/>
                </p:oleObj>
              </mc:Choice>
              <mc:Fallback>
                <p:oleObj name="Equation" r:id="rId8" imgW="228600" imgH="228600"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5400" y="5410200"/>
                        <a:ext cx="37465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0060" name="Object 13">
            <a:extLst>
              <a:ext uri="{FF2B5EF4-FFF2-40B4-BE49-F238E27FC236}">
                <a16:creationId xmlns:a16="http://schemas.microsoft.com/office/drawing/2014/main" id="{4031230F-C3EB-447B-9B9E-7E1639DE5C84}"/>
              </a:ext>
            </a:extLst>
          </p:cNvPr>
          <p:cNvGraphicFramePr>
            <a:graphicFrameLocks noChangeAspect="1"/>
          </p:cNvGraphicFramePr>
          <p:nvPr/>
        </p:nvGraphicFramePr>
        <p:xfrm>
          <a:off x="3429000" y="3962400"/>
          <a:ext cx="687388" cy="354013"/>
        </p:xfrm>
        <a:graphic>
          <a:graphicData uri="http://schemas.openxmlformats.org/presentationml/2006/ole">
            <mc:AlternateContent xmlns:mc="http://schemas.openxmlformats.org/markup-compatibility/2006">
              <mc:Choice xmlns:v="urn:schemas-microsoft-com:vml" Requires="v">
                <p:oleObj spid="_x0000_s130075" name="Equation" r:id="rId10" imgW="418918" imgH="215806" progId="Equation.3">
                  <p:embed/>
                </p:oleObj>
              </mc:Choice>
              <mc:Fallback>
                <p:oleObj name="Equation" r:id="rId10" imgW="418918" imgH="215806" progId="Equation.3">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29000" y="3962400"/>
                        <a:ext cx="68738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0061" name="Object 14">
            <a:extLst>
              <a:ext uri="{FF2B5EF4-FFF2-40B4-BE49-F238E27FC236}">
                <a16:creationId xmlns:a16="http://schemas.microsoft.com/office/drawing/2014/main" id="{DEA64511-1AA0-439A-B390-1FEAF8990608}"/>
              </a:ext>
            </a:extLst>
          </p:cNvPr>
          <p:cNvGraphicFramePr>
            <a:graphicFrameLocks noChangeAspect="1"/>
          </p:cNvGraphicFramePr>
          <p:nvPr/>
        </p:nvGraphicFramePr>
        <p:xfrm>
          <a:off x="4953000" y="3962400"/>
          <a:ext cx="687388" cy="354013"/>
        </p:xfrm>
        <a:graphic>
          <a:graphicData uri="http://schemas.openxmlformats.org/presentationml/2006/ole">
            <mc:AlternateContent xmlns:mc="http://schemas.openxmlformats.org/markup-compatibility/2006">
              <mc:Choice xmlns:v="urn:schemas-microsoft-com:vml" Requires="v">
                <p:oleObj spid="_x0000_s130076" name="Equation" r:id="rId12" imgW="418918" imgH="215806" progId="Equation.3">
                  <p:embed/>
                </p:oleObj>
              </mc:Choice>
              <mc:Fallback>
                <p:oleObj name="Equation" r:id="rId12" imgW="418918" imgH="215806" progId="Equation.3">
                  <p:embed/>
                  <p:pic>
                    <p:nvPicPr>
                      <p:cNvPr id="0" name="Object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53000" y="3962400"/>
                        <a:ext cx="68738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0062" name="Line 15">
            <a:extLst>
              <a:ext uri="{FF2B5EF4-FFF2-40B4-BE49-F238E27FC236}">
                <a16:creationId xmlns:a16="http://schemas.microsoft.com/office/drawing/2014/main" id="{0542C805-FA4D-47BF-9EC5-E46D1AAADA48}"/>
              </a:ext>
            </a:extLst>
          </p:cNvPr>
          <p:cNvSpPr>
            <a:spLocks noChangeShapeType="1"/>
          </p:cNvSpPr>
          <p:nvPr/>
        </p:nvSpPr>
        <p:spPr bwMode="auto">
          <a:xfrm flipV="1">
            <a:off x="3048000" y="3429000"/>
            <a:ext cx="0" cy="1828800"/>
          </a:xfrm>
          <a:prstGeom prst="line">
            <a:avLst/>
          </a:prstGeom>
          <a:noFill/>
          <a:ln w="254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0063" name="Line 16">
            <a:extLst>
              <a:ext uri="{FF2B5EF4-FFF2-40B4-BE49-F238E27FC236}">
                <a16:creationId xmlns:a16="http://schemas.microsoft.com/office/drawing/2014/main" id="{52CEB055-4AD2-416C-90AF-A28E9A4B4A6B}"/>
              </a:ext>
            </a:extLst>
          </p:cNvPr>
          <p:cNvSpPr>
            <a:spLocks noChangeShapeType="1"/>
          </p:cNvSpPr>
          <p:nvPr/>
        </p:nvSpPr>
        <p:spPr bwMode="auto">
          <a:xfrm flipV="1">
            <a:off x="4343400" y="3429000"/>
            <a:ext cx="0" cy="1828800"/>
          </a:xfrm>
          <a:prstGeom prst="line">
            <a:avLst/>
          </a:prstGeom>
          <a:noFill/>
          <a:ln w="254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0064" name="Line 17">
            <a:extLst>
              <a:ext uri="{FF2B5EF4-FFF2-40B4-BE49-F238E27FC236}">
                <a16:creationId xmlns:a16="http://schemas.microsoft.com/office/drawing/2014/main" id="{CCCCE6F8-44CB-4A55-9FCB-8A2EE8F8AC30}"/>
              </a:ext>
            </a:extLst>
          </p:cNvPr>
          <p:cNvSpPr>
            <a:spLocks noChangeShapeType="1"/>
          </p:cNvSpPr>
          <p:nvPr/>
        </p:nvSpPr>
        <p:spPr bwMode="auto">
          <a:xfrm flipV="1">
            <a:off x="4191000" y="2971800"/>
            <a:ext cx="0" cy="2286000"/>
          </a:xfrm>
          <a:prstGeom prst="line">
            <a:avLst/>
          </a:prstGeom>
          <a:noFill/>
          <a:ln w="25400">
            <a:solidFill>
              <a:srgbClr val="00B0F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30065" name="Line 18">
            <a:extLst>
              <a:ext uri="{FF2B5EF4-FFF2-40B4-BE49-F238E27FC236}">
                <a16:creationId xmlns:a16="http://schemas.microsoft.com/office/drawing/2014/main" id="{AF011A22-2F7C-4950-902C-21E16467A260}"/>
              </a:ext>
            </a:extLst>
          </p:cNvPr>
          <p:cNvSpPr>
            <a:spLocks noChangeShapeType="1"/>
          </p:cNvSpPr>
          <p:nvPr/>
        </p:nvSpPr>
        <p:spPr bwMode="auto">
          <a:xfrm flipV="1">
            <a:off x="6324600" y="2971800"/>
            <a:ext cx="0" cy="2286000"/>
          </a:xfrm>
          <a:prstGeom prst="line">
            <a:avLst/>
          </a:prstGeom>
          <a:noFill/>
          <a:ln w="25400">
            <a:solidFill>
              <a:srgbClr val="00B0F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30066" name="Line 19">
            <a:extLst>
              <a:ext uri="{FF2B5EF4-FFF2-40B4-BE49-F238E27FC236}">
                <a16:creationId xmlns:a16="http://schemas.microsoft.com/office/drawing/2014/main" id="{8D93B994-D1FD-47F5-9919-93CE8FF3CA4D}"/>
              </a:ext>
            </a:extLst>
          </p:cNvPr>
          <p:cNvSpPr>
            <a:spLocks noChangeShapeType="1"/>
          </p:cNvSpPr>
          <p:nvPr/>
        </p:nvSpPr>
        <p:spPr bwMode="auto">
          <a:xfrm flipV="1">
            <a:off x="4191000" y="3886200"/>
            <a:ext cx="2133600" cy="0"/>
          </a:xfrm>
          <a:prstGeom prst="line">
            <a:avLst/>
          </a:prstGeom>
          <a:noFill/>
          <a:ln w="25400">
            <a:solidFill>
              <a:schemeClr val="tx1"/>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0067" name="Line 20">
            <a:extLst>
              <a:ext uri="{FF2B5EF4-FFF2-40B4-BE49-F238E27FC236}">
                <a16:creationId xmlns:a16="http://schemas.microsoft.com/office/drawing/2014/main" id="{25FC22AE-3C51-4F75-8E77-14929416AE33}"/>
              </a:ext>
            </a:extLst>
          </p:cNvPr>
          <p:cNvSpPr>
            <a:spLocks noChangeShapeType="1"/>
          </p:cNvSpPr>
          <p:nvPr/>
        </p:nvSpPr>
        <p:spPr bwMode="auto">
          <a:xfrm>
            <a:off x="3048000" y="4343400"/>
            <a:ext cx="1295400" cy="0"/>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6228" name="Date Placeholder 24">
            <a:extLst>
              <a:ext uri="{FF2B5EF4-FFF2-40B4-BE49-F238E27FC236}">
                <a16:creationId xmlns:a16="http://schemas.microsoft.com/office/drawing/2014/main" id="{9C66F326-5D63-4DE6-945E-CB1DB41F67BA}"/>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30069" name="Slide Number Placeholder 25">
            <a:extLst>
              <a:ext uri="{FF2B5EF4-FFF2-40B4-BE49-F238E27FC236}">
                <a16:creationId xmlns:a16="http://schemas.microsoft.com/office/drawing/2014/main" id="{03DA2286-AC4B-41E2-B846-28128F6C4D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1E7DE5-EF47-4B04-882F-A2B24BAC2123}" type="slidenum">
              <a:rPr lang="en-US" altLang="en-US" sz="1400">
                <a:cs typeface="Arial" panose="020B0604020202020204" pitchFamily="34" charset="0"/>
              </a:rPr>
              <a:pPr>
                <a:spcBef>
                  <a:spcPct val="0"/>
                </a:spcBef>
                <a:buFontTx/>
                <a:buNone/>
              </a:pPr>
              <a:t>66</a:t>
            </a:fld>
            <a:endParaRPr lang="en-US" altLang="en-US" sz="1400">
              <a:cs typeface="Arial" panose="020B0604020202020204" pitchFamily="34" charset="0"/>
            </a:endParaRPr>
          </a:p>
        </p:txBody>
      </p:sp>
      <p:sp>
        <p:nvSpPr>
          <p:cNvPr id="606230" name="Footer Placeholder 26">
            <a:extLst>
              <a:ext uri="{FF2B5EF4-FFF2-40B4-BE49-F238E27FC236}">
                <a16:creationId xmlns:a16="http://schemas.microsoft.com/office/drawing/2014/main" id="{3BDB3C5D-0B68-493C-A940-E59980029AE0}"/>
              </a:ext>
            </a:extLst>
          </p:cNvPr>
          <p:cNvSpPr>
            <a:spLocks noGrp="1"/>
          </p:cNvSpPr>
          <p:nvPr>
            <p:ph type="ftr" sz="quarter" idx="11"/>
          </p:nvPr>
        </p:nvSpPr>
        <p:spPr/>
        <p:txBody>
          <a:bodyPr/>
          <a:lstStyle/>
          <a:p>
            <a:pPr>
              <a:defRPr/>
            </a:pPr>
            <a:r>
              <a:rPr lang="en-US" altLang="en-US">
                <a:cs typeface="Arial" charset="0"/>
              </a:rPr>
              <a:t>RNSengupta,IME Dept.,IIT Kanpur,INDIA</a:t>
            </a:r>
          </a:p>
        </p:txBody>
      </p:sp>
      <p:sp>
        <p:nvSpPr>
          <p:cNvPr id="130071" name="Freeform 6">
            <a:extLst>
              <a:ext uri="{FF2B5EF4-FFF2-40B4-BE49-F238E27FC236}">
                <a16:creationId xmlns:a16="http://schemas.microsoft.com/office/drawing/2014/main" id="{914E6EE5-7EEF-4A1C-BE59-1C9971333211}"/>
              </a:ext>
            </a:extLst>
          </p:cNvPr>
          <p:cNvSpPr>
            <a:spLocks/>
          </p:cNvSpPr>
          <p:nvPr/>
        </p:nvSpPr>
        <p:spPr bwMode="auto">
          <a:xfrm>
            <a:off x="1676400" y="2362200"/>
            <a:ext cx="6858000" cy="2527300"/>
          </a:xfrm>
          <a:custGeom>
            <a:avLst/>
            <a:gdLst>
              <a:gd name="T0" fmla="*/ 0 w 2592"/>
              <a:gd name="T1" fmla="*/ 2147483646 h 1592"/>
              <a:gd name="T2" fmla="*/ 2147483646 w 2592"/>
              <a:gd name="T3" fmla="*/ 2147483646 h 1592"/>
              <a:gd name="T4" fmla="*/ 2147483646 w 2592"/>
              <a:gd name="T5" fmla="*/ 2147483646 h 1592"/>
              <a:gd name="T6" fmla="*/ 2147483646 w 2592"/>
              <a:gd name="T7" fmla="*/ 2147483646 h 1592"/>
              <a:gd name="T8" fmla="*/ 2147483646 w 2592"/>
              <a:gd name="T9" fmla="*/ 2147483646 h 1592"/>
              <a:gd name="T10" fmla="*/ 2147483646 w 2592"/>
              <a:gd name="T11" fmla="*/ 2147483646 h 1592"/>
              <a:gd name="T12" fmla="*/ 2147483646 w 2592"/>
              <a:gd name="T13" fmla="*/ 2147483646 h 1592"/>
              <a:gd name="T14" fmla="*/ 2147483646 w 2592"/>
              <a:gd name="T15" fmla="*/ 2147483646 h 1592"/>
              <a:gd name="T16" fmla="*/ 0 60000 65536"/>
              <a:gd name="T17" fmla="*/ 0 60000 65536"/>
              <a:gd name="T18" fmla="*/ 0 60000 65536"/>
              <a:gd name="T19" fmla="*/ 0 60000 65536"/>
              <a:gd name="T20" fmla="*/ 0 60000 65536"/>
              <a:gd name="T21" fmla="*/ 0 60000 65536"/>
              <a:gd name="T22" fmla="*/ 0 60000 65536"/>
              <a:gd name="T23" fmla="*/ 0 60000 65536"/>
              <a:gd name="T24" fmla="*/ 0 w 2592"/>
              <a:gd name="T25" fmla="*/ 0 h 1592"/>
              <a:gd name="T26" fmla="*/ 2592 w 2592"/>
              <a:gd name="T27" fmla="*/ 1592 h 15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92" h="1592">
                <a:moveTo>
                  <a:pt x="0" y="1592"/>
                </a:moveTo>
                <a:cubicBezTo>
                  <a:pt x="240" y="1516"/>
                  <a:pt x="480" y="1440"/>
                  <a:pt x="672" y="1208"/>
                </a:cubicBezTo>
                <a:cubicBezTo>
                  <a:pt x="864" y="976"/>
                  <a:pt x="1040" y="400"/>
                  <a:pt x="1152" y="200"/>
                </a:cubicBezTo>
                <a:cubicBezTo>
                  <a:pt x="1264" y="0"/>
                  <a:pt x="1288" y="16"/>
                  <a:pt x="1344" y="8"/>
                </a:cubicBezTo>
                <a:cubicBezTo>
                  <a:pt x="1400" y="0"/>
                  <a:pt x="1432" y="24"/>
                  <a:pt x="1488" y="152"/>
                </a:cubicBezTo>
                <a:cubicBezTo>
                  <a:pt x="1544" y="280"/>
                  <a:pt x="1600" y="584"/>
                  <a:pt x="1680" y="776"/>
                </a:cubicBezTo>
                <a:cubicBezTo>
                  <a:pt x="1760" y="968"/>
                  <a:pt x="1816" y="1184"/>
                  <a:pt x="1968" y="1304"/>
                </a:cubicBezTo>
                <a:cubicBezTo>
                  <a:pt x="2120" y="1424"/>
                  <a:pt x="2356" y="1460"/>
                  <a:pt x="2592" y="1496"/>
                </a:cubicBezTo>
              </a:path>
            </a:pathLst>
          </a:custGeom>
          <a:noFill/>
          <a:ln w="38100">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8B55C968-BF38-46FD-BEF4-69DB1F996F5A}"/>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32099" name="Rectangle 3">
            <a:extLst>
              <a:ext uri="{FF2B5EF4-FFF2-40B4-BE49-F238E27FC236}">
                <a16:creationId xmlns:a16="http://schemas.microsoft.com/office/drawing/2014/main" id="{BC51F8B1-B520-4C97-941E-318AFEB7F0C5}"/>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90000"/>
              </a:lnSpc>
              <a:buFont typeface="Wingdings" panose="05000000000000000000" pitchFamily="2" charset="2"/>
              <a:buNone/>
            </a:pPr>
            <a:r>
              <a:rPr lang="en-US" altLang="en-US">
                <a:sym typeface="Symbol" panose="05050102010706020507" pitchFamily="18" charset="2"/>
              </a:rPr>
              <a:t>	In order to determine how many SDs, R</a:t>
            </a:r>
            <a:r>
              <a:rPr lang="en-US" altLang="en-US" baseline="-25000">
                <a:sym typeface="Symbol" panose="05050102010706020507" pitchFamily="18" charset="2"/>
              </a:rPr>
              <a:t>L</a:t>
            </a:r>
            <a:r>
              <a:rPr lang="en-US" altLang="en-US">
                <a:sym typeface="Symbol" panose="05050102010706020507" pitchFamily="18" charset="2"/>
              </a:rPr>
              <a:t> lies below the mean we calculate R</a:t>
            </a:r>
            <a:r>
              <a:rPr lang="en-US" altLang="en-US" baseline="-25000">
                <a:sym typeface="Symbol" panose="05050102010706020507" pitchFamily="18" charset="2"/>
              </a:rPr>
              <a:t>L</a:t>
            </a:r>
            <a:r>
              <a:rPr lang="en-US" altLang="en-US">
                <a:sym typeface="Symbol" panose="05050102010706020507" pitchFamily="18" charset="2"/>
              </a:rPr>
              <a:t> minus the mean return divided by the SD. Thus we have </a:t>
            </a:r>
          </a:p>
          <a:p>
            <a:pPr marL="533400" indent="-533400" eaLnBrk="1" hangingPunct="1">
              <a:lnSpc>
                <a:spcPct val="90000"/>
              </a:lnSpc>
              <a:buFont typeface="Wingdings" panose="05000000000000000000" pitchFamily="2" charset="2"/>
              <a:buNone/>
            </a:pPr>
            <a:endParaRPr lang="en-US" altLang="en-US">
              <a:sym typeface="Symbol" panose="05050102010706020507" pitchFamily="18" charset="2"/>
            </a:endParaRPr>
          </a:p>
          <a:p>
            <a:pPr marL="533400" indent="-533400" eaLnBrk="1" hangingPunct="1">
              <a:lnSpc>
                <a:spcPct val="90000"/>
              </a:lnSpc>
              <a:buFont typeface="Wingdings" panose="05000000000000000000" pitchFamily="2" charset="2"/>
              <a:buNone/>
            </a:pPr>
            <a:r>
              <a:rPr lang="en-US" altLang="en-US">
                <a:sym typeface="Symbol" panose="05050102010706020507" pitchFamily="18" charset="2"/>
              </a:rPr>
              <a:t>	</a:t>
            </a:r>
          </a:p>
          <a:p>
            <a:pPr marL="533400" indent="-533400" eaLnBrk="1" hangingPunct="1">
              <a:lnSpc>
                <a:spcPct val="90000"/>
              </a:lnSpc>
              <a:buFont typeface="Wingdings" panose="05000000000000000000" pitchFamily="2" charset="2"/>
              <a:buNone/>
            </a:pPr>
            <a:r>
              <a:rPr lang="en-US" altLang="en-US">
                <a:sym typeface="Symbol" panose="05050102010706020507" pitchFamily="18" charset="2"/>
              </a:rPr>
              <a:t>	This is equivalent to </a:t>
            </a:r>
          </a:p>
          <a:p>
            <a:pPr marL="533400" indent="-533400" eaLnBrk="1" hangingPunct="1">
              <a:lnSpc>
                <a:spcPct val="90000"/>
              </a:lnSpc>
              <a:buFont typeface="Wingdings" panose="05000000000000000000" pitchFamily="2" charset="2"/>
              <a:buNone/>
            </a:pPr>
            <a:r>
              <a:rPr lang="en-US" altLang="en-US">
                <a:sym typeface="Symbol" panose="05050102010706020507" pitchFamily="18" charset="2"/>
              </a:rPr>
              <a:t>	</a:t>
            </a:r>
          </a:p>
        </p:txBody>
      </p:sp>
      <p:graphicFrame>
        <p:nvGraphicFramePr>
          <p:cNvPr id="132100" name="Object 4">
            <a:extLst>
              <a:ext uri="{FF2B5EF4-FFF2-40B4-BE49-F238E27FC236}">
                <a16:creationId xmlns:a16="http://schemas.microsoft.com/office/drawing/2014/main" id="{410C7868-A1EC-468A-A1A2-2A16E8883B12}"/>
              </a:ext>
            </a:extLst>
          </p:cNvPr>
          <p:cNvGraphicFramePr>
            <a:graphicFrameLocks noChangeAspect="1"/>
          </p:cNvGraphicFramePr>
          <p:nvPr>
            <p:ph sz="quarter" idx="3"/>
          </p:nvPr>
        </p:nvGraphicFramePr>
        <p:xfrm>
          <a:off x="1295400" y="3429000"/>
          <a:ext cx="4724400" cy="1066800"/>
        </p:xfrm>
        <a:graphic>
          <a:graphicData uri="http://schemas.openxmlformats.org/presentationml/2006/ole">
            <mc:AlternateContent xmlns:mc="http://schemas.openxmlformats.org/markup-compatibility/2006">
              <mc:Choice xmlns:v="urn:schemas-microsoft-com:vml" Requires="v">
                <p:oleObj spid="_x0000_s132105" name="Equation" r:id="rId4" imgW="2120900" imgH="482600" progId="Equation.3">
                  <p:embed/>
                </p:oleObj>
              </mc:Choice>
              <mc:Fallback>
                <p:oleObj name="Equation" r:id="rId4" imgW="2120900" imgH="482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3429000"/>
                        <a:ext cx="47244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2101" name="Object 5">
            <a:extLst>
              <a:ext uri="{FF2B5EF4-FFF2-40B4-BE49-F238E27FC236}">
                <a16:creationId xmlns:a16="http://schemas.microsoft.com/office/drawing/2014/main" id="{9694F4C7-6985-4C72-AF73-8079EF26320D}"/>
              </a:ext>
            </a:extLst>
          </p:cNvPr>
          <p:cNvGraphicFramePr>
            <a:graphicFrameLocks noChangeAspect="1"/>
          </p:cNvGraphicFramePr>
          <p:nvPr>
            <p:ph sz="quarter" idx="2"/>
          </p:nvPr>
        </p:nvGraphicFramePr>
        <p:xfrm>
          <a:off x="4953000" y="4419600"/>
          <a:ext cx="2514600" cy="1066800"/>
        </p:xfrm>
        <a:graphic>
          <a:graphicData uri="http://schemas.openxmlformats.org/presentationml/2006/ole">
            <mc:AlternateContent xmlns:mc="http://schemas.openxmlformats.org/markup-compatibility/2006">
              <mc:Choice xmlns:v="urn:schemas-microsoft-com:vml" Requires="v">
                <p:oleObj spid="_x0000_s132106" name="Equation" r:id="rId6" imgW="1040948" imgH="482391" progId="Equation.3">
                  <p:embed/>
                </p:oleObj>
              </mc:Choice>
              <mc:Fallback>
                <p:oleObj name="Equation" r:id="rId6" imgW="1040948" imgH="482391"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4419600"/>
                        <a:ext cx="25146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8262" name="Date Placeholder 9">
            <a:extLst>
              <a:ext uri="{FF2B5EF4-FFF2-40B4-BE49-F238E27FC236}">
                <a16:creationId xmlns:a16="http://schemas.microsoft.com/office/drawing/2014/main" id="{216435FF-80F8-4ED0-82C1-1956CEA85FB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32103" name="Slide Number Placeholder 10">
            <a:extLst>
              <a:ext uri="{FF2B5EF4-FFF2-40B4-BE49-F238E27FC236}">
                <a16:creationId xmlns:a16="http://schemas.microsoft.com/office/drawing/2014/main" id="{B5C29A88-E8E6-45B7-BBCE-990D1411FD4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ED26CEE-2293-4BF8-86F7-A84EB56A8F83}" type="slidenum">
              <a:rPr lang="en-US" altLang="en-US" sz="1400">
                <a:cs typeface="Arial" panose="020B0604020202020204" pitchFamily="34" charset="0"/>
              </a:rPr>
              <a:pPr>
                <a:spcBef>
                  <a:spcPct val="0"/>
                </a:spcBef>
                <a:buFontTx/>
                <a:buNone/>
              </a:pPr>
              <a:t>67</a:t>
            </a:fld>
            <a:endParaRPr lang="en-US" altLang="en-US" sz="1400">
              <a:cs typeface="Arial" panose="020B0604020202020204" pitchFamily="34" charset="0"/>
            </a:endParaRPr>
          </a:p>
        </p:txBody>
      </p:sp>
      <p:sp>
        <p:nvSpPr>
          <p:cNvPr id="608264" name="Footer Placeholder 11">
            <a:extLst>
              <a:ext uri="{FF2B5EF4-FFF2-40B4-BE49-F238E27FC236}">
                <a16:creationId xmlns:a16="http://schemas.microsoft.com/office/drawing/2014/main" id="{C1263EAB-76E3-40DE-B279-5C902953BD8B}"/>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792D5CE9-4580-49AC-9B81-D2A6754AC182}"/>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34147" name="Rectangle 3">
            <a:extLst>
              <a:ext uri="{FF2B5EF4-FFF2-40B4-BE49-F238E27FC236}">
                <a16:creationId xmlns:a16="http://schemas.microsoft.com/office/drawing/2014/main" id="{DB1D8D96-D743-4C9E-B0B9-B67EB75006E4}"/>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Even though for our example we have simplified our assumption by considering only normal distribution, but this would hold for any distributions having first and second moments.</a:t>
            </a:r>
          </a:p>
        </p:txBody>
      </p:sp>
      <p:sp>
        <p:nvSpPr>
          <p:cNvPr id="610308" name="Date Placeholder 7">
            <a:extLst>
              <a:ext uri="{FF2B5EF4-FFF2-40B4-BE49-F238E27FC236}">
                <a16:creationId xmlns:a16="http://schemas.microsoft.com/office/drawing/2014/main" id="{BC56F13A-4256-4636-A5AF-E157C477363F}"/>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34149" name="Slide Number Placeholder 8">
            <a:extLst>
              <a:ext uri="{FF2B5EF4-FFF2-40B4-BE49-F238E27FC236}">
                <a16:creationId xmlns:a16="http://schemas.microsoft.com/office/drawing/2014/main" id="{CCE99F58-7492-4AD5-BEBD-B771497385B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E485D0-BCAF-410E-B3C9-BA9AA1200C73}" type="slidenum">
              <a:rPr lang="en-US" altLang="en-US" sz="1400">
                <a:cs typeface="Arial" panose="020B0604020202020204" pitchFamily="34" charset="0"/>
              </a:rPr>
              <a:pPr>
                <a:spcBef>
                  <a:spcPct val="0"/>
                </a:spcBef>
                <a:buFontTx/>
                <a:buNone/>
              </a:pPr>
              <a:t>68</a:t>
            </a:fld>
            <a:endParaRPr lang="en-US" altLang="en-US" sz="1400">
              <a:cs typeface="Arial" panose="020B0604020202020204" pitchFamily="34" charset="0"/>
            </a:endParaRPr>
          </a:p>
        </p:txBody>
      </p:sp>
      <p:sp>
        <p:nvSpPr>
          <p:cNvPr id="610310" name="Footer Placeholder 9">
            <a:extLst>
              <a:ext uri="{FF2B5EF4-FFF2-40B4-BE49-F238E27FC236}">
                <a16:creationId xmlns:a16="http://schemas.microsoft.com/office/drawing/2014/main" id="{07393D65-D556-41B3-86CE-2356BAED83B8}"/>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345BED75-728B-4DA0-99D6-53E7FCE33B0D}"/>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36195" name="Rectangle 3">
            <a:extLst>
              <a:ext uri="{FF2B5EF4-FFF2-40B4-BE49-F238E27FC236}">
                <a16:creationId xmlns:a16="http://schemas.microsoft.com/office/drawing/2014/main" id="{3E5655C2-71AB-4D3D-AD54-730F56B7CDAF}"/>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According to Tchebychev (Chebyshev) inequality for any random variable X, such that E(X) and V(X) exists, then</a:t>
            </a:r>
          </a:p>
        </p:txBody>
      </p:sp>
      <p:graphicFrame>
        <p:nvGraphicFramePr>
          <p:cNvPr id="136196" name="Object 4">
            <a:extLst>
              <a:ext uri="{FF2B5EF4-FFF2-40B4-BE49-F238E27FC236}">
                <a16:creationId xmlns:a16="http://schemas.microsoft.com/office/drawing/2014/main" id="{216BFEDC-65F5-4121-B0F0-7BE5A2A4ACC8}"/>
              </a:ext>
            </a:extLst>
          </p:cNvPr>
          <p:cNvGraphicFramePr>
            <a:graphicFrameLocks noChangeAspect="1"/>
          </p:cNvGraphicFramePr>
          <p:nvPr>
            <p:ph sz="quarter" idx="3"/>
          </p:nvPr>
        </p:nvGraphicFramePr>
        <p:xfrm>
          <a:off x="1371600" y="3219450"/>
          <a:ext cx="6705600" cy="1104900"/>
        </p:xfrm>
        <a:graphic>
          <a:graphicData uri="http://schemas.openxmlformats.org/presentationml/2006/ole">
            <mc:AlternateContent xmlns:mc="http://schemas.openxmlformats.org/markup-compatibility/2006">
              <mc:Choice xmlns:v="urn:schemas-microsoft-com:vml" Requires="v">
                <p:oleObj spid="_x0000_s136200" name="Equation" r:id="rId4" imgW="3238500" imgH="533400" progId="Equation.3">
                  <p:embed/>
                </p:oleObj>
              </mc:Choice>
              <mc:Fallback>
                <p:oleObj name="Equation" r:id="rId4" imgW="3238500" imgH="5334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3219450"/>
                        <a:ext cx="670560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2357" name="Date Placeholder 8">
            <a:extLst>
              <a:ext uri="{FF2B5EF4-FFF2-40B4-BE49-F238E27FC236}">
                <a16:creationId xmlns:a16="http://schemas.microsoft.com/office/drawing/2014/main" id="{490A4335-53E6-4AD8-B95D-1122E398FF58}"/>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36198" name="Slide Number Placeholder 9">
            <a:extLst>
              <a:ext uri="{FF2B5EF4-FFF2-40B4-BE49-F238E27FC236}">
                <a16:creationId xmlns:a16="http://schemas.microsoft.com/office/drawing/2014/main" id="{0ADB8CAB-7340-4DD6-A16D-FA8CEF0F25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9DA034-581C-47B9-A1B8-AAAF9A795CEE}" type="slidenum">
              <a:rPr lang="en-US" altLang="en-US" sz="1400">
                <a:cs typeface="Arial" panose="020B0604020202020204" pitchFamily="34" charset="0"/>
              </a:rPr>
              <a:pPr>
                <a:spcBef>
                  <a:spcPct val="0"/>
                </a:spcBef>
                <a:buFontTx/>
                <a:buNone/>
              </a:pPr>
              <a:t>69</a:t>
            </a:fld>
            <a:endParaRPr lang="en-US" altLang="en-US" sz="1400">
              <a:cs typeface="Arial" panose="020B0604020202020204" pitchFamily="34" charset="0"/>
            </a:endParaRPr>
          </a:p>
        </p:txBody>
      </p:sp>
      <p:sp>
        <p:nvSpPr>
          <p:cNvPr id="612359" name="Footer Placeholder 10">
            <a:extLst>
              <a:ext uri="{FF2B5EF4-FFF2-40B4-BE49-F238E27FC236}">
                <a16:creationId xmlns:a16="http://schemas.microsoft.com/office/drawing/2014/main" id="{FF5C91BF-09E7-4425-B7BB-574CBE2F03E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F3B158E-D01E-4E21-9BD6-A25C14141BC9}"/>
              </a:ext>
            </a:extLst>
          </p:cNvPr>
          <p:cNvSpPr>
            <a:spLocks noGrp="1" noChangeArrowheads="1"/>
          </p:cNvSpPr>
          <p:nvPr>
            <p:ph type="title"/>
          </p:nvPr>
        </p:nvSpPr>
        <p:spPr/>
        <p:txBody>
          <a:bodyPr/>
          <a:lstStyle/>
          <a:p>
            <a:pPr eaLnBrk="1" hangingPunct="1"/>
            <a:r>
              <a:rPr lang="en-US" altLang="en-US" sz="3000"/>
              <a:t>Utility Analysis/Decision Sciences (contd..)</a:t>
            </a:r>
          </a:p>
        </p:txBody>
      </p:sp>
      <p:sp>
        <p:nvSpPr>
          <p:cNvPr id="16387" name="Rectangle 3">
            <a:extLst>
              <a:ext uri="{FF2B5EF4-FFF2-40B4-BE49-F238E27FC236}">
                <a16:creationId xmlns:a16="http://schemas.microsoft.com/office/drawing/2014/main" id="{E400A822-3308-4DDC-AE48-83478B7ABDA2}"/>
              </a:ext>
            </a:extLst>
          </p:cNvPr>
          <p:cNvSpPr>
            <a:spLocks noGrp="1" noChangeArrowheads="1"/>
          </p:cNvSpPr>
          <p:nvPr>
            <p:ph type="body" sz="half" idx="1"/>
          </p:nvPr>
        </p:nvSpPr>
        <p:spPr>
          <a:xfrm>
            <a:off x="685800" y="1676400"/>
            <a:ext cx="7848600" cy="4191000"/>
          </a:xfrm>
        </p:spPr>
        <p:txBody>
          <a:bodyPr/>
          <a:lstStyle/>
          <a:p>
            <a:pPr marL="533400" indent="-533400" eaLnBrk="1" hangingPunct="1">
              <a:buFontTx/>
              <a:buNone/>
            </a:pPr>
            <a:r>
              <a:rPr lang="en-US" altLang="en-US" sz="3000">
                <a:sym typeface="Symbol" panose="05050102010706020507" pitchFamily="18" charset="2"/>
              </a:rPr>
              <a:t>	On a general nomenclature we should have the expected value or utility given by</a:t>
            </a:r>
          </a:p>
          <a:p>
            <a:pPr marL="533400" indent="-533400" eaLnBrk="1" hangingPunct="1">
              <a:buFontTx/>
              <a:buNone/>
            </a:pPr>
            <a:endParaRPr lang="en-US" altLang="en-US" sz="3000">
              <a:sym typeface="Symbol" panose="05050102010706020507" pitchFamily="18" charset="2"/>
            </a:endParaRPr>
          </a:p>
          <a:p>
            <a:pPr marL="533400" indent="-533400" eaLnBrk="1" hangingPunct="1">
              <a:buFontTx/>
              <a:buNone/>
            </a:pPr>
            <a:endParaRPr lang="en-US" altLang="en-US" sz="3000">
              <a:sym typeface="Symbol" panose="05050102010706020507" pitchFamily="18" charset="2"/>
            </a:endParaRPr>
          </a:p>
          <a:p>
            <a:pPr marL="533400" indent="-533400" eaLnBrk="1" hangingPunct="1">
              <a:buFontTx/>
              <a:buNone/>
            </a:pPr>
            <a:r>
              <a:rPr lang="en-US" altLang="en-US" sz="3000">
                <a:sym typeface="Symbol" panose="05050102010706020507" pitchFamily="18" charset="2"/>
              </a:rPr>
              <a:t>	here U(W) is the utility function which is a function of the wealth, W, while N(W) is the number of outcomes with respect to a certain level of income W.</a:t>
            </a:r>
          </a:p>
        </p:txBody>
      </p:sp>
      <p:graphicFrame>
        <p:nvGraphicFramePr>
          <p:cNvPr id="16388" name="Object 4">
            <a:extLst>
              <a:ext uri="{FF2B5EF4-FFF2-40B4-BE49-F238E27FC236}">
                <a16:creationId xmlns:a16="http://schemas.microsoft.com/office/drawing/2014/main" id="{A499A1B9-9E9E-4A96-8E19-39C5DFC3D6C8}"/>
              </a:ext>
            </a:extLst>
          </p:cNvPr>
          <p:cNvGraphicFramePr>
            <a:graphicFrameLocks noChangeAspect="1"/>
          </p:cNvGraphicFramePr>
          <p:nvPr>
            <p:ph sz="quarter" idx="3"/>
          </p:nvPr>
        </p:nvGraphicFramePr>
        <p:xfrm>
          <a:off x="2362200" y="2514600"/>
          <a:ext cx="3962400" cy="1271588"/>
        </p:xfrm>
        <a:graphic>
          <a:graphicData uri="http://schemas.openxmlformats.org/presentationml/2006/ole">
            <mc:AlternateContent xmlns:mc="http://schemas.openxmlformats.org/markup-compatibility/2006">
              <mc:Choice xmlns:v="urn:schemas-microsoft-com:vml" Requires="v">
                <p:oleObj spid="_x0000_s16392" name="Equation" r:id="rId4" imgW="1701800" imgH="546100" progId="Equation.3">
                  <p:embed/>
                </p:oleObj>
              </mc:Choice>
              <mc:Fallback>
                <p:oleObj name="Equation" r:id="rId4" imgW="1701800" imgH="5461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2514600"/>
                        <a:ext cx="3962400" cy="127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2549" name="Date Placeholder 8">
            <a:extLst>
              <a:ext uri="{FF2B5EF4-FFF2-40B4-BE49-F238E27FC236}">
                <a16:creationId xmlns:a16="http://schemas.microsoft.com/office/drawing/2014/main" id="{F1F20503-6033-4B12-98B6-2EBCB69F491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6390" name="Slide Number Placeholder 9">
            <a:extLst>
              <a:ext uri="{FF2B5EF4-FFF2-40B4-BE49-F238E27FC236}">
                <a16:creationId xmlns:a16="http://schemas.microsoft.com/office/drawing/2014/main" id="{F78F4170-6475-4B98-A01F-541BB2EEC2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37552F-DA4B-47E9-986C-B02031EB1FCE}" type="slidenum">
              <a:rPr lang="en-US" altLang="en-US" sz="1400">
                <a:cs typeface="Arial" panose="020B0604020202020204" pitchFamily="34" charset="0"/>
              </a:rPr>
              <a:pPr>
                <a:spcBef>
                  <a:spcPct val="0"/>
                </a:spcBef>
                <a:buFontTx/>
                <a:buNone/>
              </a:pPr>
              <a:t>7</a:t>
            </a:fld>
            <a:endParaRPr lang="en-US" altLang="en-US" sz="1400">
              <a:cs typeface="Arial" panose="020B0604020202020204" pitchFamily="34" charset="0"/>
            </a:endParaRPr>
          </a:p>
        </p:txBody>
      </p:sp>
      <p:sp>
        <p:nvSpPr>
          <p:cNvPr id="492551" name="Footer Placeholder 10">
            <a:extLst>
              <a:ext uri="{FF2B5EF4-FFF2-40B4-BE49-F238E27FC236}">
                <a16:creationId xmlns:a16="http://schemas.microsoft.com/office/drawing/2014/main" id="{B7962D7B-D1B8-4CCE-908C-4E7A8F50D2D4}"/>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D8013368-CF82-466B-AC62-098133B35D53}"/>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38243" name="Rectangle 3">
            <a:extLst>
              <a:ext uri="{FF2B5EF4-FFF2-40B4-BE49-F238E27FC236}">
                <a16:creationId xmlns:a16="http://schemas.microsoft.com/office/drawing/2014/main" id="{AF6DB541-11AD-48BB-8DBE-5DE77FA97F5F}"/>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As we are interested in lower limit hence we simply it and have	</a:t>
            </a:r>
          </a:p>
        </p:txBody>
      </p:sp>
      <p:graphicFrame>
        <p:nvGraphicFramePr>
          <p:cNvPr id="138244" name="Object 4">
            <a:extLst>
              <a:ext uri="{FF2B5EF4-FFF2-40B4-BE49-F238E27FC236}">
                <a16:creationId xmlns:a16="http://schemas.microsoft.com/office/drawing/2014/main" id="{4E91B207-AE19-4F4E-980D-F15DA4C7FD68}"/>
              </a:ext>
            </a:extLst>
          </p:cNvPr>
          <p:cNvGraphicFramePr>
            <a:graphicFrameLocks noChangeAspect="1"/>
          </p:cNvGraphicFramePr>
          <p:nvPr>
            <p:ph sz="quarter" idx="3"/>
          </p:nvPr>
        </p:nvGraphicFramePr>
        <p:xfrm>
          <a:off x="1295400" y="3733800"/>
          <a:ext cx="4876800" cy="1216025"/>
        </p:xfrm>
        <a:graphic>
          <a:graphicData uri="http://schemas.openxmlformats.org/presentationml/2006/ole">
            <mc:AlternateContent xmlns:mc="http://schemas.openxmlformats.org/markup-compatibility/2006">
              <mc:Choice xmlns:v="urn:schemas-microsoft-com:vml" Requires="v">
                <p:oleObj spid="_x0000_s138249" name="Equation" r:id="rId4" imgW="2451100" imgH="520700" progId="Equation.3">
                  <p:embed/>
                </p:oleObj>
              </mc:Choice>
              <mc:Fallback>
                <p:oleObj name="Equation" r:id="rId4" imgW="2451100" imgH="520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3733800"/>
                        <a:ext cx="4876800" cy="1216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245" name="Object 5">
            <a:extLst>
              <a:ext uri="{FF2B5EF4-FFF2-40B4-BE49-F238E27FC236}">
                <a16:creationId xmlns:a16="http://schemas.microsoft.com/office/drawing/2014/main" id="{87248811-C681-4AA4-983D-F4E56AB1D85F}"/>
              </a:ext>
            </a:extLst>
          </p:cNvPr>
          <p:cNvGraphicFramePr>
            <a:graphicFrameLocks noChangeAspect="1"/>
          </p:cNvGraphicFramePr>
          <p:nvPr/>
        </p:nvGraphicFramePr>
        <p:xfrm>
          <a:off x="1295400" y="2667000"/>
          <a:ext cx="3608388" cy="1143000"/>
        </p:xfrm>
        <a:graphic>
          <a:graphicData uri="http://schemas.openxmlformats.org/presentationml/2006/ole">
            <mc:AlternateContent xmlns:mc="http://schemas.openxmlformats.org/markup-compatibility/2006">
              <mc:Choice xmlns:v="urn:schemas-microsoft-com:vml" Requires="v">
                <p:oleObj spid="_x0000_s138250" name="Equation" r:id="rId6" imgW="1524000" imgH="482600" progId="Equation.3">
                  <p:embed/>
                </p:oleObj>
              </mc:Choice>
              <mc:Fallback>
                <p:oleObj name="Equation" r:id="rId6" imgW="1524000" imgH="482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2667000"/>
                        <a:ext cx="36083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406" name="Date Placeholder 9">
            <a:extLst>
              <a:ext uri="{FF2B5EF4-FFF2-40B4-BE49-F238E27FC236}">
                <a16:creationId xmlns:a16="http://schemas.microsoft.com/office/drawing/2014/main" id="{7C0BD92D-9BAA-48B8-ACD6-C5F4D8B5E60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38247" name="Slide Number Placeholder 10">
            <a:extLst>
              <a:ext uri="{FF2B5EF4-FFF2-40B4-BE49-F238E27FC236}">
                <a16:creationId xmlns:a16="http://schemas.microsoft.com/office/drawing/2014/main" id="{2451177E-64D5-475F-98B4-5BD672F7531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99C0F1-3498-418F-9309-1B9D517419AE}" type="slidenum">
              <a:rPr lang="en-US" altLang="en-US" sz="1400">
                <a:cs typeface="Arial" panose="020B0604020202020204" pitchFamily="34" charset="0"/>
              </a:rPr>
              <a:pPr>
                <a:spcBef>
                  <a:spcPct val="0"/>
                </a:spcBef>
                <a:buFontTx/>
                <a:buNone/>
              </a:pPr>
              <a:t>70</a:t>
            </a:fld>
            <a:endParaRPr lang="en-US" altLang="en-US" sz="1400">
              <a:cs typeface="Arial" panose="020B0604020202020204" pitchFamily="34" charset="0"/>
            </a:endParaRPr>
          </a:p>
        </p:txBody>
      </p:sp>
      <p:sp>
        <p:nvSpPr>
          <p:cNvPr id="614408" name="Footer Placeholder 11">
            <a:extLst>
              <a:ext uri="{FF2B5EF4-FFF2-40B4-BE49-F238E27FC236}">
                <a16:creationId xmlns:a16="http://schemas.microsoft.com/office/drawing/2014/main" id="{2DCAF4EF-9A67-4A73-AE6E-FDB0FD74CAB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7A71D48D-B996-4F33-ACC3-DCC1AD241987}"/>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40291" name="Rectangle 3">
            <a:extLst>
              <a:ext uri="{FF2B5EF4-FFF2-40B4-BE49-F238E27FC236}">
                <a16:creationId xmlns:a16="http://schemas.microsoft.com/office/drawing/2014/main" id="{261F9B2F-5BD6-40DA-8BB8-E69A1E0DF926}"/>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The right hand side of the inequality is is exactly equal to the decision process # 1 under safety first principle we have considered previously</a:t>
            </a:r>
          </a:p>
        </p:txBody>
      </p:sp>
      <p:graphicFrame>
        <p:nvGraphicFramePr>
          <p:cNvPr id="140292" name="Object 4">
            <a:extLst>
              <a:ext uri="{FF2B5EF4-FFF2-40B4-BE49-F238E27FC236}">
                <a16:creationId xmlns:a16="http://schemas.microsoft.com/office/drawing/2014/main" id="{069ADEDE-0482-4CDD-803B-A29EC1691F1D}"/>
              </a:ext>
            </a:extLst>
          </p:cNvPr>
          <p:cNvGraphicFramePr>
            <a:graphicFrameLocks noChangeAspect="1"/>
          </p:cNvGraphicFramePr>
          <p:nvPr>
            <p:ph sz="quarter" idx="3"/>
          </p:nvPr>
        </p:nvGraphicFramePr>
        <p:xfrm>
          <a:off x="1295400" y="3657600"/>
          <a:ext cx="4876800" cy="1216025"/>
        </p:xfrm>
        <a:graphic>
          <a:graphicData uri="http://schemas.openxmlformats.org/presentationml/2006/ole">
            <mc:AlternateContent xmlns:mc="http://schemas.openxmlformats.org/markup-compatibility/2006">
              <mc:Choice xmlns:v="urn:schemas-microsoft-com:vml" Requires="v">
                <p:oleObj spid="_x0000_s140297" name="Equation" r:id="rId4" imgW="2451100" imgH="520700" progId="Equation.3">
                  <p:embed/>
                </p:oleObj>
              </mc:Choice>
              <mc:Fallback>
                <p:oleObj name="Equation" r:id="rId4" imgW="2451100" imgH="520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3657600"/>
                        <a:ext cx="4876800" cy="1216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0293" name="Object 5">
            <a:extLst>
              <a:ext uri="{FF2B5EF4-FFF2-40B4-BE49-F238E27FC236}">
                <a16:creationId xmlns:a16="http://schemas.microsoft.com/office/drawing/2014/main" id="{24A85A5E-6E8A-433D-BD07-3D4780F0753E}"/>
              </a:ext>
            </a:extLst>
          </p:cNvPr>
          <p:cNvGraphicFramePr>
            <a:graphicFrameLocks noChangeAspect="1"/>
          </p:cNvGraphicFramePr>
          <p:nvPr>
            <p:ph sz="quarter" idx="2"/>
          </p:nvPr>
        </p:nvGraphicFramePr>
        <p:xfrm>
          <a:off x="1295400" y="4800600"/>
          <a:ext cx="2057400" cy="538163"/>
        </p:xfrm>
        <a:graphic>
          <a:graphicData uri="http://schemas.openxmlformats.org/presentationml/2006/ole">
            <mc:AlternateContent xmlns:mc="http://schemas.openxmlformats.org/markup-compatibility/2006">
              <mc:Choice xmlns:v="urn:schemas-microsoft-com:vml" Requires="v">
                <p:oleObj spid="_x0000_s140298" name="Equation" r:id="rId6" imgW="774364" imgH="215806" progId="Equation.3">
                  <p:embed/>
                </p:oleObj>
              </mc:Choice>
              <mc:Fallback>
                <p:oleObj name="Equation" r:id="rId6" imgW="774364" imgH="215806"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4800600"/>
                        <a:ext cx="2057400" cy="538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6454" name="Date Placeholder 9">
            <a:extLst>
              <a:ext uri="{FF2B5EF4-FFF2-40B4-BE49-F238E27FC236}">
                <a16:creationId xmlns:a16="http://schemas.microsoft.com/office/drawing/2014/main" id="{230D9A3C-B591-46A1-B86B-1427FF3C8B8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40295" name="Slide Number Placeholder 10">
            <a:extLst>
              <a:ext uri="{FF2B5EF4-FFF2-40B4-BE49-F238E27FC236}">
                <a16:creationId xmlns:a16="http://schemas.microsoft.com/office/drawing/2014/main" id="{8689B330-EEF0-4AEE-A0A0-DC0BA811D6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1A2FCB-E63D-424C-8594-C0E84F5C885F}" type="slidenum">
              <a:rPr lang="en-US" altLang="en-US" sz="1400">
                <a:cs typeface="Arial" panose="020B0604020202020204" pitchFamily="34" charset="0"/>
              </a:rPr>
              <a:pPr>
                <a:spcBef>
                  <a:spcPct val="0"/>
                </a:spcBef>
                <a:buFontTx/>
                <a:buNone/>
              </a:pPr>
              <a:t>71</a:t>
            </a:fld>
            <a:endParaRPr lang="en-US" altLang="en-US" sz="1400">
              <a:cs typeface="Arial" panose="020B0604020202020204" pitchFamily="34" charset="0"/>
            </a:endParaRPr>
          </a:p>
        </p:txBody>
      </p:sp>
      <p:sp>
        <p:nvSpPr>
          <p:cNvPr id="616456" name="Footer Placeholder 11">
            <a:extLst>
              <a:ext uri="{FF2B5EF4-FFF2-40B4-BE49-F238E27FC236}">
                <a16:creationId xmlns:a16="http://schemas.microsoft.com/office/drawing/2014/main" id="{80C8FE97-6D0E-4260-801C-28925DC1B73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FAD5009B-6EBD-46B6-929D-5F0F89FAE49E}"/>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42339" name="Rectangle 3">
            <a:extLst>
              <a:ext uri="{FF2B5EF4-FFF2-40B4-BE49-F238E27FC236}">
                <a16:creationId xmlns:a16="http://schemas.microsoft.com/office/drawing/2014/main" id="{8A2C061F-BE3C-439F-8936-7EFAE2FC34A8}"/>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For the second criterion we have</a:t>
            </a:r>
          </a:p>
          <a:p>
            <a:pPr marL="533400" indent="-533400" algn="ctr" eaLnBrk="1" hangingPunct="1">
              <a:buFont typeface="Wingdings" panose="05000000000000000000" pitchFamily="2" charset="2"/>
              <a:buNone/>
            </a:pPr>
            <a:r>
              <a:rPr lang="en-US" altLang="en-US">
                <a:sym typeface="Symbol" panose="05050102010706020507" pitchFamily="18" charset="2"/>
              </a:rPr>
              <a:t>	max R</a:t>
            </a:r>
            <a:r>
              <a:rPr lang="en-US" altLang="en-US" baseline="-25000">
                <a:sym typeface="Symbol" panose="05050102010706020507" pitchFamily="18" charset="2"/>
              </a:rPr>
              <a:t>L</a:t>
            </a:r>
          </a:p>
          <a:p>
            <a:pPr marL="533400" indent="-533400" algn="ctr" eaLnBrk="1" hangingPunct="1">
              <a:buFont typeface="Wingdings" panose="05000000000000000000" pitchFamily="2" charset="2"/>
              <a:buNone/>
            </a:pPr>
            <a:r>
              <a:rPr lang="en-US" altLang="en-US">
                <a:sym typeface="Symbol" panose="05050102010706020507" pitchFamily="18" charset="2"/>
              </a:rPr>
              <a:t>	s.t.: Pr(R</a:t>
            </a:r>
            <a:r>
              <a:rPr lang="en-US" altLang="en-US" baseline="-25000">
                <a:sym typeface="Symbol" panose="05050102010706020507" pitchFamily="18" charset="2"/>
              </a:rPr>
              <a:t>P</a:t>
            </a:r>
            <a:r>
              <a:rPr lang="en-US" altLang="en-US">
                <a:sym typeface="Symbol" panose="05050102010706020507" pitchFamily="18" charset="2"/>
              </a:rPr>
              <a:t> &lt; R</a:t>
            </a:r>
            <a:r>
              <a:rPr lang="en-US" altLang="en-US" baseline="-25000">
                <a:sym typeface="Symbol" panose="05050102010706020507" pitchFamily="18" charset="2"/>
              </a:rPr>
              <a:t>L</a:t>
            </a:r>
            <a:r>
              <a:rPr lang="en-US" altLang="en-US">
                <a:sym typeface="Symbol" panose="05050102010706020507" pitchFamily="18" charset="2"/>
              </a:rPr>
              <a:t>)  </a:t>
            </a:r>
          </a:p>
          <a:p>
            <a:pPr marL="533400" indent="-533400" eaLnBrk="1" hangingPunct="1">
              <a:buFont typeface="Wingdings" panose="05000000000000000000" pitchFamily="2" charset="2"/>
              <a:buNone/>
            </a:pPr>
            <a:r>
              <a:rPr lang="en-US" altLang="en-US">
                <a:sym typeface="Symbol" panose="05050102010706020507" pitchFamily="18" charset="2"/>
              </a:rPr>
              <a:t>	We are given  (say 0.05), then we should have</a:t>
            </a:r>
          </a:p>
        </p:txBody>
      </p:sp>
      <p:graphicFrame>
        <p:nvGraphicFramePr>
          <p:cNvPr id="142340" name="Object 4">
            <a:extLst>
              <a:ext uri="{FF2B5EF4-FFF2-40B4-BE49-F238E27FC236}">
                <a16:creationId xmlns:a16="http://schemas.microsoft.com/office/drawing/2014/main" id="{973021DF-A34E-463C-86CC-FD7763E1D850}"/>
              </a:ext>
            </a:extLst>
          </p:cNvPr>
          <p:cNvGraphicFramePr>
            <a:graphicFrameLocks noChangeAspect="1"/>
          </p:cNvGraphicFramePr>
          <p:nvPr>
            <p:ph sz="quarter" idx="3"/>
          </p:nvPr>
        </p:nvGraphicFramePr>
        <p:xfrm>
          <a:off x="1295400" y="4419600"/>
          <a:ext cx="4632325" cy="1128713"/>
        </p:xfrm>
        <a:graphic>
          <a:graphicData uri="http://schemas.openxmlformats.org/presentationml/2006/ole">
            <mc:AlternateContent xmlns:mc="http://schemas.openxmlformats.org/markup-compatibility/2006">
              <mc:Choice xmlns:v="urn:schemas-microsoft-com:vml" Requires="v">
                <p:oleObj spid="_x0000_s142344" name="Equation" r:id="rId4" imgW="1981200" imgH="482600" progId="Equation.3">
                  <p:embed/>
                </p:oleObj>
              </mc:Choice>
              <mc:Fallback>
                <p:oleObj name="Equation" r:id="rId4" imgW="1981200" imgH="482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4419600"/>
                        <a:ext cx="4632325" cy="112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8501" name="Date Placeholder 8">
            <a:extLst>
              <a:ext uri="{FF2B5EF4-FFF2-40B4-BE49-F238E27FC236}">
                <a16:creationId xmlns:a16="http://schemas.microsoft.com/office/drawing/2014/main" id="{09E3EAFB-898B-4913-93CC-D2A5037A713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42342" name="Slide Number Placeholder 9">
            <a:extLst>
              <a:ext uri="{FF2B5EF4-FFF2-40B4-BE49-F238E27FC236}">
                <a16:creationId xmlns:a16="http://schemas.microsoft.com/office/drawing/2014/main" id="{ADB22315-14ED-413A-BBB6-EF59C7D05AB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69F320-19EA-4906-802F-FE7C7B98B81C}" type="slidenum">
              <a:rPr lang="en-US" altLang="en-US" sz="1400">
                <a:cs typeface="Arial" panose="020B0604020202020204" pitchFamily="34" charset="0"/>
              </a:rPr>
              <a:pPr>
                <a:spcBef>
                  <a:spcPct val="0"/>
                </a:spcBef>
                <a:buFontTx/>
                <a:buNone/>
              </a:pPr>
              <a:t>72</a:t>
            </a:fld>
            <a:endParaRPr lang="en-US" altLang="en-US" sz="1400">
              <a:cs typeface="Arial" panose="020B0604020202020204" pitchFamily="34" charset="0"/>
            </a:endParaRPr>
          </a:p>
        </p:txBody>
      </p:sp>
      <p:sp>
        <p:nvSpPr>
          <p:cNvPr id="618503" name="Footer Placeholder 10">
            <a:extLst>
              <a:ext uri="{FF2B5EF4-FFF2-40B4-BE49-F238E27FC236}">
                <a16:creationId xmlns:a16="http://schemas.microsoft.com/office/drawing/2014/main" id="{5C9EC036-DC68-452A-BDB3-B12C024E2383}"/>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E0D1E15C-46FE-4301-901D-CAFB6798C6F7}"/>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44387" name="Rectangle 3">
            <a:extLst>
              <a:ext uri="{FF2B5EF4-FFF2-40B4-BE49-F238E27FC236}">
                <a16:creationId xmlns:a16="http://schemas.microsoft.com/office/drawing/2014/main" id="{C3E49459-DF5F-4FB8-83BD-6E824BE5575B}"/>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t>
            </a:r>
            <a:endParaRPr lang="en-US" altLang="en-US" sz="2500" baseline="-25000">
              <a:sym typeface="Symbol" panose="05050102010706020507" pitchFamily="18" charset="2"/>
            </a:endParaRPr>
          </a:p>
        </p:txBody>
      </p:sp>
      <p:graphicFrame>
        <p:nvGraphicFramePr>
          <p:cNvPr id="144388" name="Object 4">
            <a:extLst>
              <a:ext uri="{FF2B5EF4-FFF2-40B4-BE49-F238E27FC236}">
                <a16:creationId xmlns:a16="http://schemas.microsoft.com/office/drawing/2014/main" id="{CB174DAC-4934-4A89-A8C5-3425F523C8CD}"/>
              </a:ext>
            </a:extLst>
          </p:cNvPr>
          <p:cNvGraphicFramePr>
            <a:graphicFrameLocks noChangeAspect="1"/>
          </p:cNvGraphicFramePr>
          <p:nvPr>
            <p:ph sz="quarter" idx="2"/>
          </p:nvPr>
        </p:nvGraphicFramePr>
        <p:xfrm>
          <a:off x="1676400" y="5418138"/>
          <a:ext cx="365125" cy="365125"/>
        </p:xfrm>
        <a:graphic>
          <a:graphicData uri="http://schemas.openxmlformats.org/presentationml/2006/ole">
            <mc:AlternateContent xmlns:mc="http://schemas.openxmlformats.org/markup-compatibility/2006">
              <mc:Choice xmlns:v="urn:schemas-microsoft-com:vml" Requires="v">
                <p:oleObj spid="_x0000_s144402" name="Equation" r:id="rId4" imgW="126725" imgH="126725" progId="Equation.3">
                  <p:embed/>
                </p:oleObj>
              </mc:Choice>
              <mc:Fallback>
                <p:oleObj name="Equation" r:id="rId4" imgW="126725" imgH="126725"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5418138"/>
                        <a:ext cx="36512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4389" name="Line 5">
            <a:extLst>
              <a:ext uri="{FF2B5EF4-FFF2-40B4-BE49-F238E27FC236}">
                <a16:creationId xmlns:a16="http://schemas.microsoft.com/office/drawing/2014/main" id="{7F54E1C4-F92D-4153-8E4E-581D83AA3FA5}"/>
              </a:ext>
            </a:extLst>
          </p:cNvPr>
          <p:cNvSpPr>
            <a:spLocks noChangeShapeType="1"/>
          </p:cNvSpPr>
          <p:nvPr/>
        </p:nvSpPr>
        <p:spPr bwMode="auto">
          <a:xfrm>
            <a:off x="1219200" y="5257800"/>
            <a:ext cx="6858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0" name="Line 7">
            <a:extLst>
              <a:ext uri="{FF2B5EF4-FFF2-40B4-BE49-F238E27FC236}">
                <a16:creationId xmlns:a16="http://schemas.microsoft.com/office/drawing/2014/main" id="{9C5F6DE0-37B6-4176-AD81-318BF5B76386}"/>
              </a:ext>
            </a:extLst>
          </p:cNvPr>
          <p:cNvSpPr>
            <a:spLocks noChangeShapeType="1"/>
          </p:cNvSpPr>
          <p:nvPr/>
        </p:nvSpPr>
        <p:spPr bwMode="auto">
          <a:xfrm>
            <a:off x="4876800" y="2057400"/>
            <a:ext cx="0" cy="3200400"/>
          </a:xfrm>
          <a:prstGeom prst="line">
            <a:avLst/>
          </a:prstGeom>
          <a:noFill/>
          <a:ln w="254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1" name="Line 8">
            <a:extLst>
              <a:ext uri="{FF2B5EF4-FFF2-40B4-BE49-F238E27FC236}">
                <a16:creationId xmlns:a16="http://schemas.microsoft.com/office/drawing/2014/main" id="{59F501AF-4B4E-4B1D-835D-EFF906A0A90C}"/>
              </a:ext>
            </a:extLst>
          </p:cNvPr>
          <p:cNvSpPr>
            <a:spLocks noChangeShapeType="1"/>
          </p:cNvSpPr>
          <p:nvPr/>
        </p:nvSpPr>
        <p:spPr bwMode="auto">
          <a:xfrm>
            <a:off x="1905000" y="4267200"/>
            <a:ext cx="0" cy="1143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44392" name="Object 9">
            <a:extLst>
              <a:ext uri="{FF2B5EF4-FFF2-40B4-BE49-F238E27FC236}">
                <a16:creationId xmlns:a16="http://schemas.microsoft.com/office/drawing/2014/main" id="{F819215C-A753-40F0-99DD-3F9459EDCCC5}"/>
              </a:ext>
            </a:extLst>
          </p:cNvPr>
          <p:cNvGraphicFramePr>
            <a:graphicFrameLocks noChangeAspect="1"/>
          </p:cNvGraphicFramePr>
          <p:nvPr/>
        </p:nvGraphicFramePr>
        <p:xfrm>
          <a:off x="5105400" y="5410200"/>
          <a:ext cx="374650" cy="374650"/>
        </p:xfrm>
        <a:graphic>
          <a:graphicData uri="http://schemas.openxmlformats.org/presentationml/2006/ole">
            <mc:AlternateContent xmlns:mc="http://schemas.openxmlformats.org/markup-compatibility/2006">
              <mc:Choice xmlns:v="urn:schemas-microsoft-com:vml" Requires="v">
                <p:oleObj spid="_x0000_s144403" name="Equation" r:id="rId6" imgW="228600" imgH="228600" progId="Equation.3">
                  <p:embed/>
                </p:oleObj>
              </mc:Choice>
              <mc:Fallback>
                <p:oleObj name="Equation" r:id="rId6" imgW="228600" imgH="22860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5410200"/>
                        <a:ext cx="37465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4393" name="Object 10">
            <a:extLst>
              <a:ext uri="{FF2B5EF4-FFF2-40B4-BE49-F238E27FC236}">
                <a16:creationId xmlns:a16="http://schemas.microsoft.com/office/drawing/2014/main" id="{00A56C3D-5A90-408B-B0BB-3D6EA8A2330C}"/>
              </a:ext>
            </a:extLst>
          </p:cNvPr>
          <p:cNvGraphicFramePr>
            <a:graphicFrameLocks noChangeAspect="1"/>
          </p:cNvGraphicFramePr>
          <p:nvPr>
            <p:ph sz="quarter" idx="3"/>
          </p:nvPr>
        </p:nvGraphicFramePr>
        <p:xfrm>
          <a:off x="1295400" y="3657600"/>
          <a:ext cx="1143000" cy="365125"/>
        </p:xfrm>
        <a:graphic>
          <a:graphicData uri="http://schemas.openxmlformats.org/presentationml/2006/ole">
            <mc:AlternateContent xmlns:mc="http://schemas.openxmlformats.org/markup-compatibility/2006">
              <mc:Choice xmlns:v="urn:schemas-microsoft-com:vml" Requires="v">
                <p:oleObj spid="_x0000_s144404" name="Equation" r:id="rId8" imgW="558558" imgH="177723" progId="Equation.3">
                  <p:embed/>
                </p:oleObj>
              </mc:Choice>
              <mc:Fallback>
                <p:oleObj name="Equation" r:id="rId8" imgW="558558" imgH="177723"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3657600"/>
                        <a:ext cx="1143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4394" name="Line 11">
            <a:extLst>
              <a:ext uri="{FF2B5EF4-FFF2-40B4-BE49-F238E27FC236}">
                <a16:creationId xmlns:a16="http://schemas.microsoft.com/office/drawing/2014/main" id="{BDF6BC51-5197-43C2-AFE9-AC70C4AD3E18}"/>
              </a:ext>
            </a:extLst>
          </p:cNvPr>
          <p:cNvSpPr>
            <a:spLocks noChangeShapeType="1"/>
          </p:cNvSpPr>
          <p:nvPr/>
        </p:nvSpPr>
        <p:spPr bwMode="auto">
          <a:xfrm flipH="1">
            <a:off x="1524000" y="4038600"/>
            <a:ext cx="2286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395" name="Line 12">
            <a:extLst>
              <a:ext uri="{FF2B5EF4-FFF2-40B4-BE49-F238E27FC236}">
                <a16:creationId xmlns:a16="http://schemas.microsoft.com/office/drawing/2014/main" id="{0FDD9093-27FF-4B32-826C-93EC359CDE64}"/>
              </a:ext>
            </a:extLst>
          </p:cNvPr>
          <p:cNvSpPr>
            <a:spLocks noChangeShapeType="1"/>
          </p:cNvSpPr>
          <p:nvPr/>
        </p:nvSpPr>
        <p:spPr bwMode="auto">
          <a:xfrm flipH="1">
            <a:off x="1600200" y="5029200"/>
            <a:ext cx="30480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6" name="Line 13">
            <a:extLst>
              <a:ext uri="{FF2B5EF4-FFF2-40B4-BE49-F238E27FC236}">
                <a16:creationId xmlns:a16="http://schemas.microsoft.com/office/drawing/2014/main" id="{5100F5B8-6010-4A91-887D-81FF9E449D58}"/>
              </a:ext>
            </a:extLst>
          </p:cNvPr>
          <p:cNvSpPr>
            <a:spLocks noChangeShapeType="1"/>
          </p:cNvSpPr>
          <p:nvPr/>
        </p:nvSpPr>
        <p:spPr bwMode="auto">
          <a:xfrm flipH="1">
            <a:off x="1371600" y="4800600"/>
            <a:ext cx="53340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7" name="Line 14">
            <a:extLst>
              <a:ext uri="{FF2B5EF4-FFF2-40B4-BE49-F238E27FC236}">
                <a16:creationId xmlns:a16="http://schemas.microsoft.com/office/drawing/2014/main" id="{BBB70CA5-BDE2-47AD-91B8-A87202189704}"/>
              </a:ext>
            </a:extLst>
          </p:cNvPr>
          <p:cNvSpPr>
            <a:spLocks noChangeShapeType="1"/>
          </p:cNvSpPr>
          <p:nvPr/>
        </p:nvSpPr>
        <p:spPr bwMode="auto">
          <a:xfrm flipH="1">
            <a:off x="1219200" y="4572000"/>
            <a:ext cx="68580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0558" name="Date Placeholder 18">
            <a:extLst>
              <a:ext uri="{FF2B5EF4-FFF2-40B4-BE49-F238E27FC236}">
                <a16:creationId xmlns:a16="http://schemas.microsoft.com/office/drawing/2014/main" id="{374A8104-5E27-4FDD-B7FE-66F6594E13EA}"/>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44399" name="Slide Number Placeholder 19">
            <a:extLst>
              <a:ext uri="{FF2B5EF4-FFF2-40B4-BE49-F238E27FC236}">
                <a16:creationId xmlns:a16="http://schemas.microsoft.com/office/drawing/2014/main" id="{4643B7EC-A14A-4778-B7BA-96108D6511F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14B2142-F9AA-45BC-91FE-92D502FFC0C7}" type="slidenum">
              <a:rPr lang="en-US" altLang="en-US" sz="1400">
                <a:cs typeface="Arial" panose="020B0604020202020204" pitchFamily="34" charset="0"/>
              </a:rPr>
              <a:pPr>
                <a:spcBef>
                  <a:spcPct val="0"/>
                </a:spcBef>
                <a:buFontTx/>
                <a:buNone/>
              </a:pPr>
              <a:t>73</a:t>
            </a:fld>
            <a:endParaRPr lang="en-US" altLang="en-US" sz="1400">
              <a:cs typeface="Arial" panose="020B0604020202020204" pitchFamily="34" charset="0"/>
            </a:endParaRPr>
          </a:p>
        </p:txBody>
      </p:sp>
      <p:sp>
        <p:nvSpPr>
          <p:cNvPr id="620560" name="Footer Placeholder 20">
            <a:extLst>
              <a:ext uri="{FF2B5EF4-FFF2-40B4-BE49-F238E27FC236}">
                <a16:creationId xmlns:a16="http://schemas.microsoft.com/office/drawing/2014/main" id="{896FE7EC-6C37-45DD-982F-BF2CF7773BB4}"/>
              </a:ext>
            </a:extLst>
          </p:cNvPr>
          <p:cNvSpPr>
            <a:spLocks noGrp="1"/>
          </p:cNvSpPr>
          <p:nvPr>
            <p:ph type="ftr" sz="quarter" idx="11"/>
          </p:nvPr>
        </p:nvSpPr>
        <p:spPr/>
        <p:txBody>
          <a:bodyPr/>
          <a:lstStyle/>
          <a:p>
            <a:pPr>
              <a:defRPr/>
            </a:pPr>
            <a:r>
              <a:rPr lang="en-US" altLang="en-US">
                <a:cs typeface="Arial" charset="0"/>
              </a:rPr>
              <a:t>RNSengupta,IME Dept.,IIT Kanpur,INDIA</a:t>
            </a:r>
          </a:p>
        </p:txBody>
      </p:sp>
      <p:sp>
        <p:nvSpPr>
          <p:cNvPr id="144401" name="Freeform 6">
            <a:extLst>
              <a:ext uri="{FF2B5EF4-FFF2-40B4-BE49-F238E27FC236}">
                <a16:creationId xmlns:a16="http://schemas.microsoft.com/office/drawing/2014/main" id="{722DC6D9-5DBF-4853-BAEC-FF6568E58062}"/>
              </a:ext>
            </a:extLst>
          </p:cNvPr>
          <p:cNvSpPr>
            <a:spLocks/>
          </p:cNvSpPr>
          <p:nvPr/>
        </p:nvSpPr>
        <p:spPr bwMode="auto">
          <a:xfrm>
            <a:off x="1524000" y="2057400"/>
            <a:ext cx="6477000" cy="2527300"/>
          </a:xfrm>
          <a:custGeom>
            <a:avLst/>
            <a:gdLst>
              <a:gd name="T0" fmla="*/ 0 w 2592"/>
              <a:gd name="T1" fmla="*/ 2147483646 h 1592"/>
              <a:gd name="T2" fmla="*/ 2147483646 w 2592"/>
              <a:gd name="T3" fmla="*/ 2147483646 h 1592"/>
              <a:gd name="T4" fmla="*/ 2147483646 w 2592"/>
              <a:gd name="T5" fmla="*/ 2147483646 h 1592"/>
              <a:gd name="T6" fmla="*/ 2147483646 w 2592"/>
              <a:gd name="T7" fmla="*/ 2147483646 h 1592"/>
              <a:gd name="T8" fmla="*/ 2147483646 w 2592"/>
              <a:gd name="T9" fmla="*/ 2147483646 h 1592"/>
              <a:gd name="T10" fmla="*/ 2147483646 w 2592"/>
              <a:gd name="T11" fmla="*/ 2147483646 h 1592"/>
              <a:gd name="T12" fmla="*/ 2147483646 w 2592"/>
              <a:gd name="T13" fmla="*/ 2147483646 h 1592"/>
              <a:gd name="T14" fmla="*/ 2147483646 w 2592"/>
              <a:gd name="T15" fmla="*/ 2147483646 h 1592"/>
              <a:gd name="T16" fmla="*/ 0 60000 65536"/>
              <a:gd name="T17" fmla="*/ 0 60000 65536"/>
              <a:gd name="T18" fmla="*/ 0 60000 65536"/>
              <a:gd name="T19" fmla="*/ 0 60000 65536"/>
              <a:gd name="T20" fmla="*/ 0 60000 65536"/>
              <a:gd name="T21" fmla="*/ 0 60000 65536"/>
              <a:gd name="T22" fmla="*/ 0 60000 65536"/>
              <a:gd name="T23" fmla="*/ 0 60000 65536"/>
              <a:gd name="T24" fmla="*/ 0 w 2592"/>
              <a:gd name="T25" fmla="*/ 0 h 1592"/>
              <a:gd name="T26" fmla="*/ 2592 w 2592"/>
              <a:gd name="T27" fmla="*/ 1592 h 15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92" h="1592">
                <a:moveTo>
                  <a:pt x="0" y="1592"/>
                </a:moveTo>
                <a:cubicBezTo>
                  <a:pt x="240" y="1516"/>
                  <a:pt x="480" y="1440"/>
                  <a:pt x="672" y="1208"/>
                </a:cubicBezTo>
                <a:cubicBezTo>
                  <a:pt x="864" y="976"/>
                  <a:pt x="1040" y="400"/>
                  <a:pt x="1152" y="200"/>
                </a:cubicBezTo>
                <a:cubicBezTo>
                  <a:pt x="1264" y="0"/>
                  <a:pt x="1288" y="16"/>
                  <a:pt x="1344" y="8"/>
                </a:cubicBezTo>
                <a:cubicBezTo>
                  <a:pt x="1400" y="0"/>
                  <a:pt x="1432" y="24"/>
                  <a:pt x="1488" y="152"/>
                </a:cubicBezTo>
                <a:cubicBezTo>
                  <a:pt x="1544" y="280"/>
                  <a:pt x="1600" y="584"/>
                  <a:pt x="1680" y="776"/>
                </a:cubicBezTo>
                <a:cubicBezTo>
                  <a:pt x="1760" y="968"/>
                  <a:pt x="1816" y="1184"/>
                  <a:pt x="1968" y="1304"/>
                </a:cubicBezTo>
                <a:cubicBezTo>
                  <a:pt x="2120" y="1424"/>
                  <a:pt x="2356" y="1460"/>
                  <a:pt x="2592" y="1496"/>
                </a:cubicBezTo>
              </a:path>
            </a:pathLst>
          </a:custGeom>
          <a:noFill/>
          <a:ln w="381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773F689C-1486-4F87-AE1B-06BE6C16E292}"/>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46435" name="Rectangle 3">
            <a:extLst>
              <a:ext uri="{FF2B5EF4-FFF2-40B4-BE49-F238E27FC236}">
                <a16:creationId xmlns:a16="http://schemas.microsoft.com/office/drawing/2014/main" id="{9626117F-4F4B-476C-B396-EAC5C391946D}"/>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This implies we must have</a:t>
            </a: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r>
              <a:rPr lang="en-US" altLang="en-US">
                <a:sym typeface="Symbol" panose="05050102010706020507" pitchFamily="18" charset="2"/>
              </a:rPr>
              <a:t>	Change the fixed rate of return (R</a:t>
            </a:r>
            <a:r>
              <a:rPr lang="en-US" altLang="en-US" baseline="-25000">
                <a:sym typeface="Symbol" panose="05050102010706020507" pitchFamily="18" charset="2"/>
              </a:rPr>
              <a:t>L</a:t>
            </a:r>
            <a:r>
              <a:rPr lang="en-US" altLang="en-US">
                <a:sym typeface="Symbol" panose="05050102010706020507" pitchFamily="18" charset="2"/>
              </a:rPr>
              <a:t>) which we want and we have</a:t>
            </a: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r>
              <a:rPr lang="en-US" altLang="en-US">
                <a:sym typeface="Symbol" panose="05050102010706020507" pitchFamily="18" charset="2"/>
              </a:rPr>
              <a:t>	</a:t>
            </a:r>
          </a:p>
        </p:txBody>
      </p:sp>
      <p:graphicFrame>
        <p:nvGraphicFramePr>
          <p:cNvPr id="146436" name="Object 4">
            <a:extLst>
              <a:ext uri="{FF2B5EF4-FFF2-40B4-BE49-F238E27FC236}">
                <a16:creationId xmlns:a16="http://schemas.microsoft.com/office/drawing/2014/main" id="{72244FF8-B455-4764-80D7-57D4316E140E}"/>
              </a:ext>
            </a:extLst>
          </p:cNvPr>
          <p:cNvGraphicFramePr>
            <a:graphicFrameLocks noChangeAspect="1"/>
          </p:cNvGraphicFramePr>
          <p:nvPr>
            <p:ph sz="quarter" idx="3"/>
          </p:nvPr>
        </p:nvGraphicFramePr>
        <p:xfrm>
          <a:off x="1447800" y="2209800"/>
          <a:ext cx="3352800" cy="614363"/>
        </p:xfrm>
        <a:graphic>
          <a:graphicData uri="http://schemas.openxmlformats.org/presentationml/2006/ole">
            <mc:AlternateContent xmlns:mc="http://schemas.openxmlformats.org/markup-compatibility/2006">
              <mc:Choice xmlns:v="urn:schemas-microsoft-com:vml" Requires="v">
                <p:oleObj spid="_x0000_s146441" name="Equation" r:id="rId4" imgW="1270000" imgH="228600" progId="Equation.3">
                  <p:embed/>
                </p:oleObj>
              </mc:Choice>
              <mc:Fallback>
                <p:oleObj name="Equation" r:id="rId4" imgW="127000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2209800"/>
                        <a:ext cx="3352800" cy="614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6437" name="Object 5">
            <a:extLst>
              <a:ext uri="{FF2B5EF4-FFF2-40B4-BE49-F238E27FC236}">
                <a16:creationId xmlns:a16="http://schemas.microsoft.com/office/drawing/2014/main" id="{6BE50FE4-E15A-40BF-89AD-95B45A4C8B1C}"/>
              </a:ext>
            </a:extLst>
          </p:cNvPr>
          <p:cNvGraphicFramePr>
            <a:graphicFrameLocks noChangeAspect="1"/>
          </p:cNvGraphicFramePr>
          <p:nvPr/>
        </p:nvGraphicFramePr>
        <p:xfrm>
          <a:off x="1219200" y="3886200"/>
          <a:ext cx="3989388" cy="1911350"/>
        </p:xfrm>
        <a:graphic>
          <a:graphicData uri="http://schemas.openxmlformats.org/presentationml/2006/ole">
            <mc:AlternateContent xmlns:mc="http://schemas.openxmlformats.org/markup-compatibility/2006">
              <mc:Choice xmlns:v="urn:schemas-microsoft-com:vml" Requires="v">
                <p:oleObj spid="_x0000_s146442" name="Equation" r:id="rId6" imgW="1511300" imgH="711200" progId="Equation.3">
                  <p:embed/>
                </p:oleObj>
              </mc:Choice>
              <mc:Fallback>
                <p:oleObj name="Equation" r:id="rId6" imgW="1511300" imgH="7112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9200" y="3886200"/>
                        <a:ext cx="3989388"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22598" name="Date Placeholder 9">
            <a:extLst>
              <a:ext uri="{FF2B5EF4-FFF2-40B4-BE49-F238E27FC236}">
                <a16:creationId xmlns:a16="http://schemas.microsoft.com/office/drawing/2014/main" id="{521C43BD-AF89-44C4-9363-CD4E3F044F93}"/>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46439" name="Slide Number Placeholder 10">
            <a:extLst>
              <a:ext uri="{FF2B5EF4-FFF2-40B4-BE49-F238E27FC236}">
                <a16:creationId xmlns:a16="http://schemas.microsoft.com/office/drawing/2014/main" id="{44AA7C74-7FA5-4130-A765-059907C98AC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51D42EF-A228-4514-82FD-EF8A989ABE23}" type="slidenum">
              <a:rPr lang="en-US" altLang="en-US" sz="1400">
                <a:cs typeface="Arial" panose="020B0604020202020204" pitchFamily="34" charset="0"/>
              </a:rPr>
              <a:pPr>
                <a:spcBef>
                  <a:spcPct val="0"/>
                </a:spcBef>
                <a:buFontTx/>
                <a:buNone/>
              </a:pPr>
              <a:t>74</a:t>
            </a:fld>
            <a:endParaRPr lang="en-US" altLang="en-US" sz="1400">
              <a:cs typeface="Arial" panose="020B0604020202020204" pitchFamily="34" charset="0"/>
            </a:endParaRPr>
          </a:p>
        </p:txBody>
      </p:sp>
      <p:sp>
        <p:nvSpPr>
          <p:cNvPr id="622600" name="Footer Placeholder 11">
            <a:extLst>
              <a:ext uri="{FF2B5EF4-FFF2-40B4-BE49-F238E27FC236}">
                <a16:creationId xmlns:a16="http://schemas.microsoft.com/office/drawing/2014/main" id="{1F5AA69C-608B-43C5-9D36-8B2423859FD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FC61878C-41B5-4B39-98C4-8A6DAF984427}"/>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48483" name="Rectangle 3">
            <a:extLst>
              <a:ext uri="{FF2B5EF4-FFF2-40B4-BE49-F238E27FC236}">
                <a16:creationId xmlns:a16="http://schemas.microsoft.com/office/drawing/2014/main" id="{AAD22156-4593-4EAD-9B51-15D25C1D87C9}"/>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t>
            </a:r>
            <a:endParaRPr lang="en-US" altLang="en-US" sz="2500" baseline="-25000">
              <a:sym typeface="Symbol" panose="05050102010706020507" pitchFamily="18" charset="2"/>
            </a:endParaRPr>
          </a:p>
        </p:txBody>
      </p:sp>
      <p:graphicFrame>
        <p:nvGraphicFramePr>
          <p:cNvPr id="148484" name="Object 4">
            <a:extLst>
              <a:ext uri="{FF2B5EF4-FFF2-40B4-BE49-F238E27FC236}">
                <a16:creationId xmlns:a16="http://schemas.microsoft.com/office/drawing/2014/main" id="{0F249B52-5678-478C-9A95-8A1A72C0247B}"/>
              </a:ext>
            </a:extLst>
          </p:cNvPr>
          <p:cNvGraphicFramePr>
            <a:graphicFrameLocks noChangeAspect="1"/>
          </p:cNvGraphicFramePr>
          <p:nvPr>
            <p:ph sz="quarter" idx="3"/>
          </p:nvPr>
        </p:nvGraphicFramePr>
        <p:xfrm>
          <a:off x="685800" y="4648200"/>
          <a:ext cx="441325" cy="365125"/>
        </p:xfrm>
        <a:graphic>
          <a:graphicData uri="http://schemas.openxmlformats.org/presentationml/2006/ole">
            <mc:AlternateContent xmlns:mc="http://schemas.openxmlformats.org/markup-compatibility/2006">
              <mc:Choice xmlns:v="urn:schemas-microsoft-com:vml" Requires="v">
                <p:oleObj spid="_x0000_s148503" name="Equation" r:id="rId4" imgW="291973" imgH="241195" progId="Equation.3">
                  <p:embed/>
                </p:oleObj>
              </mc:Choice>
              <mc:Fallback>
                <p:oleObj name="Equation" r:id="rId4" imgW="291973" imgH="241195"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648200"/>
                        <a:ext cx="44132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8485" name="Line 5">
            <a:extLst>
              <a:ext uri="{FF2B5EF4-FFF2-40B4-BE49-F238E27FC236}">
                <a16:creationId xmlns:a16="http://schemas.microsoft.com/office/drawing/2014/main" id="{E8548F57-AA17-4BEB-AE0A-7BF53BDB7E84}"/>
              </a:ext>
            </a:extLst>
          </p:cNvPr>
          <p:cNvSpPr>
            <a:spLocks noChangeShapeType="1"/>
          </p:cNvSpPr>
          <p:nvPr/>
        </p:nvSpPr>
        <p:spPr bwMode="auto">
          <a:xfrm>
            <a:off x="1219200" y="5257800"/>
            <a:ext cx="6858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8486" name="Line 6">
            <a:extLst>
              <a:ext uri="{FF2B5EF4-FFF2-40B4-BE49-F238E27FC236}">
                <a16:creationId xmlns:a16="http://schemas.microsoft.com/office/drawing/2014/main" id="{99DF27BB-693E-40D8-9637-8C454CB5ED63}"/>
              </a:ext>
            </a:extLst>
          </p:cNvPr>
          <p:cNvSpPr>
            <a:spLocks noChangeShapeType="1"/>
          </p:cNvSpPr>
          <p:nvPr/>
        </p:nvSpPr>
        <p:spPr bwMode="auto">
          <a:xfrm flipV="1">
            <a:off x="1219200" y="1981200"/>
            <a:ext cx="0" cy="327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148487" name="Object 7">
            <a:extLst>
              <a:ext uri="{FF2B5EF4-FFF2-40B4-BE49-F238E27FC236}">
                <a16:creationId xmlns:a16="http://schemas.microsoft.com/office/drawing/2014/main" id="{0926A140-4308-4D91-802B-07AF62A24083}"/>
              </a:ext>
            </a:extLst>
          </p:cNvPr>
          <p:cNvGraphicFramePr>
            <a:graphicFrameLocks noChangeAspect="1"/>
          </p:cNvGraphicFramePr>
          <p:nvPr/>
        </p:nvGraphicFramePr>
        <p:xfrm>
          <a:off x="4267200" y="5334000"/>
          <a:ext cx="519113" cy="490538"/>
        </p:xfrm>
        <a:graphic>
          <a:graphicData uri="http://schemas.openxmlformats.org/presentationml/2006/ole">
            <mc:AlternateContent xmlns:mc="http://schemas.openxmlformats.org/markup-compatibility/2006">
              <mc:Choice xmlns:v="urn:schemas-microsoft-com:vml" Requires="v">
                <p:oleObj spid="_x0000_s148504" name="Equation" r:id="rId6" imgW="228501" imgH="215806" progId="Equation.3">
                  <p:embed/>
                </p:oleObj>
              </mc:Choice>
              <mc:Fallback>
                <p:oleObj name="Equation" r:id="rId6" imgW="228501" imgH="215806"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7200" y="5334000"/>
                        <a:ext cx="5191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8488" name="Freeform 8">
            <a:extLst>
              <a:ext uri="{FF2B5EF4-FFF2-40B4-BE49-F238E27FC236}">
                <a16:creationId xmlns:a16="http://schemas.microsoft.com/office/drawing/2014/main" id="{51642EB1-B668-4318-BA61-E81C3F14E92B}"/>
              </a:ext>
            </a:extLst>
          </p:cNvPr>
          <p:cNvSpPr>
            <a:spLocks/>
          </p:cNvSpPr>
          <p:nvPr/>
        </p:nvSpPr>
        <p:spPr bwMode="auto">
          <a:xfrm>
            <a:off x="2362200" y="2209800"/>
            <a:ext cx="2590800" cy="2286000"/>
          </a:xfrm>
          <a:custGeom>
            <a:avLst/>
            <a:gdLst>
              <a:gd name="T0" fmla="*/ 0 w 1632"/>
              <a:gd name="T1" fmla="*/ 2147483646 h 1440"/>
              <a:gd name="T2" fmla="*/ 2147483646 w 1632"/>
              <a:gd name="T3" fmla="*/ 2147483646 h 1440"/>
              <a:gd name="T4" fmla="*/ 2147483646 w 1632"/>
              <a:gd name="T5" fmla="*/ 2147483646 h 1440"/>
              <a:gd name="T6" fmla="*/ 2147483646 w 1632"/>
              <a:gd name="T7" fmla="*/ 0 h 1440"/>
              <a:gd name="T8" fmla="*/ 0 60000 65536"/>
              <a:gd name="T9" fmla="*/ 0 60000 65536"/>
              <a:gd name="T10" fmla="*/ 0 60000 65536"/>
              <a:gd name="T11" fmla="*/ 0 60000 65536"/>
              <a:gd name="T12" fmla="*/ 0 w 1632"/>
              <a:gd name="T13" fmla="*/ 0 h 1440"/>
              <a:gd name="T14" fmla="*/ 1632 w 1632"/>
              <a:gd name="T15" fmla="*/ 1440 h 1440"/>
            </a:gdLst>
            <a:ahLst/>
            <a:cxnLst>
              <a:cxn ang="T8">
                <a:pos x="T0" y="T1"/>
              </a:cxn>
              <a:cxn ang="T9">
                <a:pos x="T2" y="T3"/>
              </a:cxn>
              <a:cxn ang="T10">
                <a:pos x="T4" y="T5"/>
              </a:cxn>
              <a:cxn ang="T11">
                <a:pos x="T6" y="T7"/>
              </a:cxn>
            </a:cxnLst>
            <a:rect l="T12" t="T13" r="T14" b="T15"/>
            <a:pathLst>
              <a:path w="1632" h="1440">
                <a:moveTo>
                  <a:pt x="0" y="1440"/>
                </a:moveTo>
                <a:cubicBezTo>
                  <a:pt x="44" y="1160"/>
                  <a:pt x="88" y="880"/>
                  <a:pt x="192" y="672"/>
                </a:cubicBezTo>
                <a:cubicBezTo>
                  <a:pt x="296" y="464"/>
                  <a:pt x="384" y="304"/>
                  <a:pt x="624" y="192"/>
                </a:cubicBezTo>
                <a:cubicBezTo>
                  <a:pt x="864" y="80"/>
                  <a:pt x="1248" y="40"/>
                  <a:pt x="1632" y="0"/>
                </a:cubicBezTo>
              </a:path>
            </a:pathLst>
          </a:custGeom>
          <a:noFill/>
          <a:ln w="254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8489" name="Line 9">
            <a:extLst>
              <a:ext uri="{FF2B5EF4-FFF2-40B4-BE49-F238E27FC236}">
                <a16:creationId xmlns:a16="http://schemas.microsoft.com/office/drawing/2014/main" id="{A8F39A72-3072-4154-9C39-82A07CA89097}"/>
              </a:ext>
            </a:extLst>
          </p:cNvPr>
          <p:cNvSpPr>
            <a:spLocks noChangeShapeType="1"/>
          </p:cNvSpPr>
          <p:nvPr/>
        </p:nvSpPr>
        <p:spPr bwMode="auto">
          <a:xfrm flipH="1">
            <a:off x="1219200" y="2133600"/>
            <a:ext cx="3657600" cy="2667000"/>
          </a:xfrm>
          <a:prstGeom prst="line">
            <a:avLst/>
          </a:prstGeom>
          <a:noFill/>
          <a:ln w="25400">
            <a:solidFill>
              <a:srgbClr val="00B0F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490" name="Line 10">
            <a:extLst>
              <a:ext uri="{FF2B5EF4-FFF2-40B4-BE49-F238E27FC236}">
                <a16:creationId xmlns:a16="http://schemas.microsoft.com/office/drawing/2014/main" id="{6A172E80-D852-43EF-9644-07BFDC8AAE85}"/>
              </a:ext>
            </a:extLst>
          </p:cNvPr>
          <p:cNvSpPr>
            <a:spLocks noChangeShapeType="1"/>
          </p:cNvSpPr>
          <p:nvPr/>
        </p:nvSpPr>
        <p:spPr bwMode="auto">
          <a:xfrm flipH="1">
            <a:off x="1219200" y="1752600"/>
            <a:ext cx="3657600" cy="2667000"/>
          </a:xfrm>
          <a:prstGeom prst="line">
            <a:avLst/>
          </a:prstGeom>
          <a:noFill/>
          <a:ln w="25400">
            <a:solidFill>
              <a:srgbClr val="00B0F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48491" name="Object 11">
            <a:extLst>
              <a:ext uri="{FF2B5EF4-FFF2-40B4-BE49-F238E27FC236}">
                <a16:creationId xmlns:a16="http://schemas.microsoft.com/office/drawing/2014/main" id="{F57E9E38-2F47-4D2B-AFDD-C0E481EBD44E}"/>
              </a:ext>
            </a:extLst>
          </p:cNvPr>
          <p:cNvGraphicFramePr>
            <a:graphicFrameLocks noChangeAspect="1"/>
          </p:cNvGraphicFramePr>
          <p:nvPr>
            <p:ph sz="quarter" idx="2"/>
          </p:nvPr>
        </p:nvGraphicFramePr>
        <p:xfrm>
          <a:off x="685800" y="2235200"/>
          <a:ext cx="457200" cy="457200"/>
        </p:xfrm>
        <a:graphic>
          <a:graphicData uri="http://schemas.openxmlformats.org/presentationml/2006/ole">
            <mc:AlternateContent xmlns:mc="http://schemas.openxmlformats.org/markup-compatibility/2006">
              <mc:Choice xmlns:v="urn:schemas-microsoft-com:vml" Requires="v">
                <p:oleObj spid="_x0000_s148505" name="Equation" r:id="rId8" imgW="228600" imgH="228600" progId="Equation.3">
                  <p:embed/>
                </p:oleObj>
              </mc:Choice>
              <mc:Fallback>
                <p:oleObj name="Equation" r:id="rId8" imgW="228600" imgH="228600"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5800" y="2235200"/>
                        <a:ext cx="4572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8492" name="Line 12">
            <a:extLst>
              <a:ext uri="{FF2B5EF4-FFF2-40B4-BE49-F238E27FC236}">
                <a16:creationId xmlns:a16="http://schemas.microsoft.com/office/drawing/2014/main" id="{40B92EF3-1902-480C-8E0B-37866E59DECA}"/>
              </a:ext>
            </a:extLst>
          </p:cNvPr>
          <p:cNvSpPr>
            <a:spLocks noChangeShapeType="1"/>
          </p:cNvSpPr>
          <p:nvPr/>
        </p:nvSpPr>
        <p:spPr bwMode="auto">
          <a:xfrm flipH="1">
            <a:off x="1219200" y="1371600"/>
            <a:ext cx="3657600" cy="2667000"/>
          </a:xfrm>
          <a:prstGeom prst="line">
            <a:avLst/>
          </a:prstGeom>
          <a:noFill/>
          <a:ln w="25400">
            <a:solidFill>
              <a:srgbClr val="00B0F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493" name="Line 13">
            <a:extLst>
              <a:ext uri="{FF2B5EF4-FFF2-40B4-BE49-F238E27FC236}">
                <a16:creationId xmlns:a16="http://schemas.microsoft.com/office/drawing/2014/main" id="{DC8B8BCD-CC19-4D11-AC57-A96B950A13F1}"/>
              </a:ext>
            </a:extLst>
          </p:cNvPr>
          <p:cNvSpPr>
            <a:spLocks noChangeShapeType="1"/>
          </p:cNvSpPr>
          <p:nvPr/>
        </p:nvSpPr>
        <p:spPr bwMode="auto">
          <a:xfrm flipH="1">
            <a:off x="1219200" y="1447800"/>
            <a:ext cx="2971800" cy="2133600"/>
          </a:xfrm>
          <a:prstGeom prst="line">
            <a:avLst/>
          </a:prstGeom>
          <a:noFill/>
          <a:ln w="25400">
            <a:solidFill>
              <a:srgbClr val="00B0F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48494" name="Object 14">
            <a:extLst>
              <a:ext uri="{FF2B5EF4-FFF2-40B4-BE49-F238E27FC236}">
                <a16:creationId xmlns:a16="http://schemas.microsoft.com/office/drawing/2014/main" id="{658EE12B-6ED5-4C1F-92A1-C2B5ED779AA8}"/>
              </a:ext>
            </a:extLst>
          </p:cNvPr>
          <p:cNvGraphicFramePr>
            <a:graphicFrameLocks noChangeAspect="1"/>
          </p:cNvGraphicFramePr>
          <p:nvPr/>
        </p:nvGraphicFramePr>
        <p:xfrm>
          <a:off x="666750" y="4206875"/>
          <a:ext cx="479425" cy="365125"/>
        </p:xfrm>
        <a:graphic>
          <a:graphicData uri="http://schemas.openxmlformats.org/presentationml/2006/ole">
            <mc:AlternateContent xmlns:mc="http://schemas.openxmlformats.org/markup-compatibility/2006">
              <mc:Choice xmlns:v="urn:schemas-microsoft-com:vml" Requires="v">
                <p:oleObj spid="_x0000_s148506" name="Equation" r:id="rId10" imgW="317225" imgH="241091" progId="Equation.3">
                  <p:embed/>
                </p:oleObj>
              </mc:Choice>
              <mc:Fallback>
                <p:oleObj name="Equation" r:id="rId10" imgW="317225" imgH="241091"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6750" y="4206875"/>
                        <a:ext cx="4794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8495" name="Object 15">
            <a:extLst>
              <a:ext uri="{FF2B5EF4-FFF2-40B4-BE49-F238E27FC236}">
                <a16:creationId xmlns:a16="http://schemas.microsoft.com/office/drawing/2014/main" id="{C4E2C951-FCCA-42F6-B761-22860070785B}"/>
              </a:ext>
            </a:extLst>
          </p:cNvPr>
          <p:cNvGraphicFramePr>
            <a:graphicFrameLocks noChangeAspect="1"/>
          </p:cNvGraphicFramePr>
          <p:nvPr/>
        </p:nvGraphicFramePr>
        <p:xfrm>
          <a:off x="685800" y="3825875"/>
          <a:ext cx="479425" cy="365125"/>
        </p:xfrm>
        <a:graphic>
          <a:graphicData uri="http://schemas.openxmlformats.org/presentationml/2006/ole">
            <mc:AlternateContent xmlns:mc="http://schemas.openxmlformats.org/markup-compatibility/2006">
              <mc:Choice xmlns:v="urn:schemas-microsoft-com:vml" Requires="v">
                <p:oleObj spid="_x0000_s148507" name="Equation" r:id="rId12" imgW="317225" imgH="241091" progId="Equation.3">
                  <p:embed/>
                </p:oleObj>
              </mc:Choice>
              <mc:Fallback>
                <p:oleObj name="Equation" r:id="rId12" imgW="317225" imgH="241091" progId="Equation.3">
                  <p:embed/>
                  <p:pic>
                    <p:nvPicPr>
                      <p:cNvPr id="0" name="Object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5800" y="3825875"/>
                        <a:ext cx="4794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8496" name="Object 16">
            <a:extLst>
              <a:ext uri="{FF2B5EF4-FFF2-40B4-BE49-F238E27FC236}">
                <a16:creationId xmlns:a16="http://schemas.microsoft.com/office/drawing/2014/main" id="{4403B7FA-BFF2-425B-9511-F2D947D28558}"/>
              </a:ext>
            </a:extLst>
          </p:cNvPr>
          <p:cNvGraphicFramePr>
            <a:graphicFrameLocks noChangeAspect="1"/>
          </p:cNvGraphicFramePr>
          <p:nvPr/>
        </p:nvGraphicFramePr>
        <p:xfrm>
          <a:off x="685800" y="3429000"/>
          <a:ext cx="479425" cy="365125"/>
        </p:xfrm>
        <a:graphic>
          <a:graphicData uri="http://schemas.openxmlformats.org/presentationml/2006/ole">
            <mc:AlternateContent xmlns:mc="http://schemas.openxmlformats.org/markup-compatibility/2006">
              <mc:Choice xmlns:v="urn:schemas-microsoft-com:vml" Requires="v">
                <p:oleObj spid="_x0000_s148508" name="Equation" r:id="rId14" imgW="317225" imgH="241091" progId="Equation.3">
                  <p:embed/>
                </p:oleObj>
              </mc:Choice>
              <mc:Fallback>
                <p:oleObj name="Equation" r:id="rId14" imgW="317225" imgH="241091"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5800" y="3429000"/>
                        <a:ext cx="4794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8497" name="Object 17">
            <a:extLst>
              <a:ext uri="{FF2B5EF4-FFF2-40B4-BE49-F238E27FC236}">
                <a16:creationId xmlns:a16="http://schemas.microsoft.com/office/drawing/2014/main" id="{E05B84D1-F159-4146-87D4-1E9ACCB10C0C}"/>
              </a:ext>
            </a:extLst>
          </p:cNvPr>
          <p:cNvGraphicFramePr>
            <a:graphicFrameLocks noChangeAspect="1"/>
          </p:cNvGraphicFramePr>
          <p:nvPr/>
        </p:nvGraphicFramePr>
        <p:xfrm>
          <a:off x="2057400" y="2133600"/>
          <a:ext cx="519113" cy="374650"/>
        </p:xfrm>
        <a:graphic>
          <a:graphicData uri="http://schemas.openxmlformats.org/presentationml/2006/ole">
            <mc:AlternateContent xmlns:mc="http://schemas.openxmlformats.org/markup-compatibility/2006">
              <mc:Choice xmlns:v="urn:schemas-microsoft-com:vml" Requires="v">
                <p:oleObj spid="_x0000_s148509" name="Equation" r:id="rId16" imgW="228501" imgH="165028" progId="Equation.3">
                  <p:embed/>
                </p:oleObj>
              </mc:Choice>
              <mc:Fallback>
                <p:oleObj name="Equation" r:id="rId16" imgW="228501" imgH="165028" progId="Equation.3">
                  <p:embed/>
                  <p:pic>
                    <p:nvPicPr>
                      <p:cNvPr id="0" name="Object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57400" y="2133600"/>
                        <a:ext cx="519113"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8498" name="Line 18">
            <a:extLst>
              <a:ext uri="{FF2B5EF4-FFF2-40B4-BE49-F238E27FC236}">
                <a16:creationId xmlns:a16="http://schemas.microsoft.com/office/drawing/2014/main" id="{9265A871-F64C-4C19-B037-61579C524CC0}"/>
              </a:ext>
            </a:extLst>
          </p:cNvPr>
          <p:cNvSpPr>
            <a:spLocks noChangeShapeType="1"/>
          </p:cNvSpPr>
          <p:nvPr/>
        </p:nvSpPr>
        <p:spPr bwMode="auto">
          <a:xfrm>
            <a:off x="2514600" y="2438400"/>
            <a:ext cx="6096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8499" name="Line 19">
            <a:extLst>
              <a:ext uri="{FF2B5EF4-FFF2-40B4-BE49-F238E27FC236}">
                <a16:creationId xmlns:a16="http://schemas.microsoft.com/office/drawing/2014/main" id="{7C1BDA57-DD7B-4E22-B9E2-CF41A987BEDA}"/>
              </a:ext>
            </a:extLst>
          </p:cNvPr>
          <p:cNvSpPr>
            <a:spLocks noChangeShapeType="1"/>
          </p:cNvSpPr>
          <p:nvPr/>
        </p:nvSpPr>
        <p:spPr bwMode="auto">
          <a:xfrm flipH="1" flipV="1">
            <a:off x="1752600" y="2590800"/>
            <a:ext cx="1143000" cy="137160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660" name="Date Placeholder 23">
            <a:extLst>
              <a:ext uri="{FF2B5EF4-FFF2-40B4-BE49-F238E27FC236}">
                <a16:creationId xmlns:a16="http://schemas.microsoft.com/office/drawing/2014/main" id="{7FCB3E69-EEFE-4A1E-89D4-E810B8BC055B}"/>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48501" name="Slide Number Placeholder 24">
            <a:extLst>
              <a:ext uri="{FF2B5EF4-FFF2-40B4-BE49-F238E27FC236}">
                <a16:creationId xmlns:a16="http://schemas.microsoft.com/office/drawing/2014/main" id="{C861E847-2D9A-4956-BF50-F26628850F9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A1D333F-72FB-4DD8-AE33-05FEDDB6F3B8}" type="slidenum">
              <a:rPr lang="en-US" altLang="en-US" sz="1400">
                <a:cs typeface="Arial" panose="020B0604020202020204" pitchFamily="34" charset="0"/>
              </a:rPr>
              <a:pPr>
                <a:spcBef>
                  <a:spcPct val="0"/>
                </a:spcBef>
                <a:buFontTx/>
                <a:buNone/>
              </a:pPr>
              <a:t>75</a:t>
            </a:fld>
            <a:endParaRPr lang="en-US" altLang="en-US" sz="1400">
              <a:cs typeface="Arial" panose="020B0604020202020204" pitchFamily="34" charset="0"/>
            </a:endParaRPr>
          </a:p>
        </p:txBody>
      </p:sp>
      <p:sp>
        <p:nvSpPr>
          <p:cNvPr id="624662" name="Footer Placeholder 25">
            <a:extLst>
              <a:ext uri="{FF2B5EF4-FFF2-40B4-BE49-F238E27FC236}">
                <a16:creationId xmlns:a16="http://schemas.microsoft.com/office/drawing/2014/main" id="{70102DC7-DD9C-48A6-8053-2B2DF5C4F66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7C380E00-AEEC-4C7B-9EBF-C27AC00202EF}"/>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36197" name="Rectangle 3">
            <a:extLst>
              <a:ext uri="{FF2B5EF4-FFF2-40B4-BE49-F238E27FC236}">
                <a16:creationId xmlns:a16="http://schemas.microsoft.com/office/drawing/2014/main" id="{7F8DED8D-89DC-4A87-9DEF-8FDB8C58E11C}"/>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defRPr/>
            </a:pPr>
            <a:r>
              <a:rPr lang="en-US" altLang="en-US" dirty="0">
                <a:sym typeface="Symbol" panose="05050102010706020507" pitchFamily="18" charset="2"/>
              </a:rPr>
              <a:t>The criterion is			such that P(R</a:t>
            </a:r>
            <a:r>
              <a:rPr lang="en-US" altLang="en-US" baseline="-25000" dirty="0">
                <a:sym typeface="Symbol" panose="05050102010706020507" pitchFamily="18" charset="2"/>
              </a:rPr>
              <a:t>P</a:t>
            </a:r>
            <a:r>
              <a:rPr lang="en-US" altLang="en-US" dirty="0">
                <a:sym typeface="Symbol" panose="05050102010706020507" pitchFamily="18" charset="2"/>
              </a:rPr>
              <a:t>  R</a:t>
            </a:r>
            <a:r>
              <a:rPr lang="en-US" altLang="en-US" baseline="-25000" dirty="0">
                <a:sym typeface="Symbol" panose="05050102010706020507" pitchFamily="18" charset="2"/>
              </a:rPr>
              <a:t>L</a:t>
            </a:r>
            <a:r>
              <a:rPr lang="en-US" altLang="en-US" dirty="0">
                <a:sym typeface="Symbol" panose="05050102010706020507" pitchFamily="18" charset="2"/>
              </a:rPr>
              <a:t>) = , here  is </a:t>
            </a:r>
            <a:r>
              <a:rPr lang="en-US" altLang="en-US" dirty="0" err="1">
                <a:sym typeface="Symbol" panose="05050102010706020507" pitchFamily="18" charset="2"/>
              </a:rPr>
              <a:t>predertermined</a:t>
            </a:r>
            <a:r>
              <a:rPr lang="en-US" altLang="en-US" dirty="0">
                <a:sym typeface="Symbol" panose="05050102010706020507" pitchFamily="18" charset="2"/>
              </a:rPr>
              <a:t> depending on the decision </a:t>
            </a:r>
            <a:r>
              <a:rPr lang="en-US" altLang="en-US" dirty="0" err="1">
                <a:sym typeface="Symbol" panose="05050102010706020507" pitchFamily="18" charset="2"/>
              </a:rPr>
              <a:t>makers</a:t>
            </a:r>
            <a:r>
              <a:rPr lang="en-US" altLang="en-US" dirty="0">
                <a:sym typeface="Symbol" panose="05050102010706020507" pitchFamily="18" charset="2"/>
              </a:rPr>
              <a:t> own constraints</a:t>
            </a:r>
          </a:p>
          <a:p>
            <a:pPr eaLnBrk="1" hangingPunct="1">
              <a:buFont typeface="Wingdings" panose="05000000000000000000" pitchFamily="2" charset="2"/>
              <a:buChar char="§"/>
              <a:defRPr/>
            </a:pPr>
            <a:r>
              <a:rPr lang="en-US" altLang="en-US" dirty="0">
                <a:sym typeface="Symbol" panose="05050102010706020507" pitchFamily="18" charset="2"/>
              </a:rPr>
              <a:t>Thus with the condition we have</a:t>
            </a:r>
          </a:p>
          <a:p>
            <a:pPr marL="533400" indent="-533400" eaLnBrk="1" hangingPunct="1">
              <a:buFont typeface="Wingdings" panose="05000000000000000000" pitchFamily="2" charset="2"/>
              <a:buNone/>
              <a:defRPr/>
            </a:pPr>
            <a:r>
              <a:rPr lang="en-US" altLang="en-US" dirty="0">
                <a:sym typeface="Symbol" panose="05050102010706020507" pitchFamily="18" charset="2"/>
              </a:rPr>
              <a:t>	</a:t>
            </a:r>
          </a:p>
          <a:p>
            <a:pPr marL="533400" indent="-533400" eaLnBrk="1" hangingPunct="1">
              <a:buFont typeface="Wingdings" panose="05000000000000000000" pitchFamily="2" charset="2"/>
              <a:buNone/>
              <a:defRPr/>
            </a:pPr>
            <a:endParaRPr lang="en-US" altLang="en-US" dirty="0">
              <a:sym typeface="Symbol" panose="05050102010706020507" pitchFamily="18" charset="2"/>
            </a:endParaRPr>
          </a:p>
        </p:txBody>
      </p:sp>
      <p:graphicFrame>
        <p:nvGraphicFramePr>
          <p:cNvPr id="150532" name="Object 4">
            <a:extLst>
              <a:ext uri="{FF2B5EF4-FFF2-40B4-BE49-F238E27FC236}">
                <a16:creationId xmlns:a16="http://schemas.microsoft.com/office/drawing/2014/main" id="{8359B6EF-D2A2-46A7-B585-8253C4C5A94D}"/>
              </a:ext>
            </a:extLst>
          </p:cNvPr>
          <p:cNvGraphicFramePr>
            <a:graphicFrameLocks noChangeAspect="1"/>
          </p:cNvGraphicFramePr>
          <p:nvPr>
            <p:ph sz="quarter" idx="2"/>
          </p:nvPr>
        </p:nvGraphicFramePr>
        <p:xfrm>
          <a:off x="4114800" y="1600200"/>
          <a:ext cx="1600200" cy="685800"/>
        </p:xfrm>
        <a:graphic>
          <a:graphicData uri="http://schemas.openxmlformats.org/presentationml/2006/ole">
            <mc:AlternateContent xmlns:mc="http://schemas.openxmlformats.org/markup-compatibility/2006">
              <mc:Choice xmlns:v="urn:schemas-microsoft-com:vml" Requires="v">
                <p:oleObj spid="_x0000_s150537" name="Equation" r:id="rId4" imgW="533169" imgH="228501" progId="Equation.3">
                  <p:embed/>
                </p:oleObj>
              </mc:Choice>
              <mc:Fallback>
                <p:oleObj name="Equation" r:id="rId4" imgW="533169" imgH="228501"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1600200"/>
                        <a:ext cx="16002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0533" name="Object 5">
            <a:extLst>
              <a:ext uri="{FF2B5EF4-FFF2-40B4-BE49-F238E27FC236}">
                <a16:creationId xmlns:a16="http://schemas.microsoft.com/office/drawing/2014/main" id="{8CEA3A8E-ADED-4C8C-B6BC-33256253C7E0}"/>
              </a:ext>
            </a:extLst>
          </p:cNvPr>
          <p:cNvGraphicFramePr>
            <a:graphicFrameLocks noChangeAspect="1"/>
          </p:cNvGraphicFramePr>
          <p:nvPr>
            <p:ph sz="quarter" idx="3"/>
          </p:nvPr>
        </p:nvGraphicFramePr>
        <p:xfrm>
          <a:off x="1143000" y="4343400"/>
          <a:ext cx="2743200" cy="579438"/>
        </p:xfrm>
        <a:graphic>
          <a:graphicData uri="http://schemas.openxmlformats.org/presentationml/2006/ole">
            <mc:AlternateContent xmlns:mc="http://schemas.openxmlformats.org/markup-compatibility/2006">
              <mc:Choice xmlns:v="urn:schemas-microsoft-com:vml" Requires="v">
                <p:oleObj spid="_x0000_s150538" name="Equation" r:id="rId6" imgW="1079500" imgH="228600" progId="Equation.3">
                  <p:embed/>
                </p:oleObj>
              </mc:Choice>
              <mc:Fallback>
                <p:oleObj name="Equation" r:id="rId6" imgW="1079500" imgH="228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0" y="4343400"/>
                        <a:ext cx="27432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26694" name="Date Placeholder 9">
            <a:extLst>
              <a:ext uri="{FF2B5EF4-FFF2-40B4-BE49-F238E27FC236}">
                <a16:creationId xmlns:a16="http://schemas.microsoft.com/office/drawing/2014/main" id="{E5EE301A-7B1F-4A09-BBFB-2134B1605AE1}"/>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50535" name="Slide Number Placeholder 10">
            <a:extLst>
              <a:ext uri="{FF2B5EF4-FFF2-40B4-BE49-F238E27FC236}">
                <a16:creationId xmlns:a16="http://schemas.microsoft.com/office/drawing/2014/main" id="{CB31C39A-A99B-4655-A714-221C689D62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5C761F-4A55-4475-882D-34ECFB9EBF31}" type="slidenum">
              <a:rPr lang="en-US" altLang="en-US" sz="1400">
                <a:cs typeface="Arial" panose="020B0604020202020204" pitchFamily="34" charset="0"/>
              </a:rPr>
              <a:pPr>
                <a:spcBef>
                  <a:spcPct val="0"/>
                </a:spcBef>
                <a:buFontTx/>
                <a:buNone/>
              </a:pPr>
              <a:t>76</a:t>
            </a:fld>
            <a:endParaRPr lang="en-US" altLang="en-US" sz="1400">
              <a:cs typeface="Arial" panose="020B0604020202020204" pitchFamily="34" charset="0"/>
            </a:endParaRPr>
          </a:p>
        </p:txBody>
      </p:sp>
      <p:sp>
        <p:nvSpPr>
          <p:cNvPr id="626696" name="Footer Placeholder 11">
            <a:extLst>
              <a:ext uri="{FF2B5EF4-FFF2-40B4-BE49-F238E27FC236}">
                <a16:creationId xmlns:a16="http://schemas.microsoft.com/office/drawing/2014/main" id="{DC844AB4-0555-458C-91C8-4B0DC327DBD1}"/>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951F857D-FF86-4C99-AAAD-DA55B35D209B}"/>
              </a:ext>
            </a:extLst>
          </p:cNvPr>
          <p:cNvSpPr>
            <a:spLocks noGrp="1" noChangeArrowheads="1"/>
          </p:cNvSpPr>
          <p:nvPr>
            <p:ph type="title"/>
          </p:nvPr>
        </p:nvSpPr>
        <p:spPr/>
        <p:txBody>
          <a:bodyPr/>
          <a:lstStyle/>
          <a:p>
            <a:pPr eaLnBrk="1" hangingPunct="1"/>
            <a:r>
              <a:rPr lang="en-US" altLang="en-US" sz="3500"/>
              <a:t>Utility Analysis/Decision Sciences Other criteria Safety First Criteria (contd..)</a:t>
            </a:r>
          </a:p>
        </p:txBody>
      </p:sp>
      <p:sp>
        <p:nvSpPr>
          <p:cNvPr id="152579" name="Rectangle 3">
            <a:extLst>
              <a:ext uri="{FF2B5EF4-FFF2-40B4-BE49-F238E27FC236}">
                <a16:creationId xmlns:a16="http://schemas.microsoft.com/office/drawing/2014/main" id="{EE2DB5A0-B2DB-4482-B02D-27C4488CF543}"/>
              </a:ext>
            </a:extLst>
          </p:cNvPr>
          <p:cNvSpPr>
            <a:spLocks noGrp="1" noChangeArrowheads="1"/>
          </p:cNvSpPr>
          <p:nvPr>
            <p:ph type="body" sz="half" idx="1"/>
          </p:nvPr>
        </p:nvSpPr>
        <p:spPr>
          <a:xfrm>
            <a:off x="685800" y="1676400"/>
            <a:ext cx="7848600" cy="4191000"/>
          </a:xfrm>
        </p:spPr>
        <p:txBody>
          <a:bodyPr/>
          <a:lstStyle/>
          <a:p>
            <a:pPr marL="533400" indent="-533400" eaLnBrk="1" hangingPunct="1">
              <a:lnSpc>
                <a:spcPct val="80000"/>
              </a:lnSpc>
              <a:buFont typeface="Wingdings" panose="05000000000000000000" pitchFamily="2" charset="2"/>
              <a:buNone/>
            </a:pPr>
            <a:r>
              <a:rPr lang="en-US" altLang="en-US" sz="2500">
                <a:sym typeface="Symbol" panose="05050102010706020507" pitchFamily="18" charset="2"/>
              </a:rPr>
              <a:t>	</a:t>
            </a:r>
            <a:endParaRPr lang="en-US" altLang="en-US" sz="2500" baseline="-25000">
              <a:sym typeface="Symbol" panose="05050102010706020507" pitchFamily="18" charset="2"/>
            </a:endParaRPr>
          </a:p>
        </p:txBody>
      </p:sp>
      <p:graphicFrame>
        <p:nvGraphicFramePr>
          <p:cNvPr id="152580" name="Object 4">
            <a:extLst>
              <a:ext uri="{FF2B5EF4-FFF2-40B4-BE49-F238E27FC236}">
                <a16:creationId xmlns:a16="http://schemas.microsoft.com/office/drawing/2014/main" id="{78D33644-A6C5-4809-A82C-A1E97D3E04F8}"/>
              </a:ext>
            </a:extLst>
          </p:cNvPr>
          <p:cNvGraphicFramePr>
            <a:graphicFrameLocks noChangeAspect="1"/>
          </p:cNvGraphicFramePr>
          <p:nvPr>
            <p:ph sz="quarter" idx="2"/>
          </p:nvPr>
        </p:nvGraphicFramePr>
        <p:xfrm>
          <a:off x="685800" y="2235200"/>
          <a:ext cx="457200" cy="457200"/>
        </p:xfrm>
        <a:graphic>
          <a:graphicData uri="http://schemas.openxmlformats.org/presentationml/2006/ole">
            <mc:AlternateContent xmlns:mc="http://schemas.openxmlformats.org/markup-compatibility/2006">
              <mc:Choice xmlns:v="urn:schemas-microsoft-com:vml" Requires="v">
                <p:oleObj spid="_x0000_s152596" name="Equation" r:id="rId4" imgW="228600" imgH="228600" progId="Equation.3">
                  <p:embed/>
                </p:oleObj>
              </mc:Choice>
              <mc:Fallback>
                <p:oleObj name="Equation" r:id="rId4" imgW="22860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2235200"/>
                        <a:ext cx="4572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2581" name="Line 5">
            <a:extLst>
              <a:ext uri="{FF2B5EF4-FFF2-40B4-BE49-F238E27FC236}">
                <a16:creationId xmlns:a16="http://schemas.microsoft.com/office/drawing/2014/main" id="{0B4A03F1-050F-4B6E-BA51-08A31C955C10}"/>
              </a:ext>
            </a:extLst>
          </p:cNvPr>
          <p:cNvSpPr>
            <a:spLocks noChangeShapeType="1"/>
          </p:cNvSpPr>
          <p:nvPr/>
        </p:nvSpPr>
        <p:spPr bwMode="auto">
          <a:xfrm>
            <a:off x="1219200" y="5257800"/>
            <a:ext cx="6858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2582" name="Line 6">
            <a:extLst>
              <a:ext uri="{FF2B5EF4-FFF2-40B4-BE49-F238E27FC236}">
                <a16:creationId xmlns:a16="http://schemas.microsoft.com/office/drawing/2014/main" id="{632BE00B-41AA-4D6E-ACE5-542E11506603}"/>
              </a:ext>
            </a:extLst>
          </p:cNvPr>
          <p:cNvSpPr>
            <a:spLocks noChangeShapeType="1"/>
          </p:cNvSpPr>
          <p:nvPr/>
        </p:nvSpPr>
        <p:spPr bwMode="auto">
          <a:xfrm flipV="1">
            <a:off x="1219200" y="1981200"/>
            <a:ext cx="0" cy="3276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152583" name="Object 7">
            <a:extLst>
              <a:ext uri="{FF2B5EF4-FFF2-40B4-BE49-F238E27FC236}">
                <a16:creationId xmlns:a16="http://schemas.microsoft.com/office/drawing/2014/main" id="{30125A16-A03A-4558-B724-0FA75CAC53F0}"/>
              </a:ext>
            </a:extLst>
          </p:cNvPr>
          <p:cNvGraphicFramePr>
            <a:graphicFrameLocks noChangeAspect="1"/>
          </p:cNvGraphicFramePr>
          <p:nvPr/>
        </p:nvGraphicFramePr>
        <p:xfrm>
          <a:off x="4267200" y="5334000"/>
          <a:ext cx="519113" cy="490538"/>
        </p:xfrm>
        <a:graphic>
          <a:graphicData uri="http://schemas.openxmlformats.org/presentationml/2006/ole">
            <mc:AlternateContent xmlns:mc="http://schemas.openxmlformats.org/markup-compatibility/2006">
              <mc:Choice xmlns:v="urn:schemas-microsoft-com:vml" Requires="v">
                <p:oleObj spid="_x0000_s152597" name="Equation" r:id="rId6" imgW="228501" imgH="215806" progId="Equation.3">
                  <p:embed/>
                </p:oleObj>
              </mc:Choice>
              <mc:Fallback>
                <p:oleObj name="Equation" r:id="rId6" imgW="228501" imgH="215806"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7200" y="5334000"/>
                        <a:ext cx="5191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2584" name="Freeform 8">
            <a:extLst>
              <a:ext uri="{FF2B5EF4-FFF2-40B4-BE49-F238E27FC236}">
                <a16:creationId xmlns:a16="http://schemas.microsoft.com/office/drawing/2014/main" id="{58530447-E927-43E8-B2AB-8D17256759D5}"/>
              </a:ext>
            </a:extLst>
          </p:cNvPr>
          <p:cNvSpPr>
            <a:spLocks/>
          </p:cNvSpPr>
          <p:nvPr/>
        </p:nvSpPr>
        <p:spPr bwMode="auto">
          <a:xfrm>
            <a:off x="2362200" y="2209800"/>
            <a:ext cx="2590800" cy="2286000"/>
          </a:xfrm>
          <a:custGeom>
            <a:avLst/>
            <a:gdLst>
              <a:gd name="T0" fmla="*/ 0 w 1632"/>
              <a:gd name="T1" fmla="*/ 2147483646 h 1440"/>
              <a:gd name="T2" fmla="*/ 2147483646 w 1632"/>
              <a:gd name="T3" fmla="*/ 2147483646 h 1440"/>
              <a:gd name="T4" fmla="*/ 2147483646 w 1632"/>
              <a:gd name="T5" fmla="*/ 2147483646 h 1440"/>
              <a:gd name="T6" fmla="*/ 2147483646 w 1632"/>
              <a:gd name="T7" fmla="*/ 0 h 1440"/>
              <a:gd name="T8" fmla="*/ 0 60000 65536"/>
              <a:gd name="T9" fmla="*/ 0 60000 65536"/>
              <a:gd name="T10" fmla="*/ 0 60000 65536"/>
              <a:gd name="T11" fmla="*/ 0 60000 65536"/>
              <a:gd name="T12" fmla="*/ 0 w 1632"/>
              <a:gd name="T13" fmla="*/ 0 h 1440"/>
              <a:gd name="T14" fmla="*/ 1632 w 1632"/>
              <a:gd name="T15" fmla="*/ 1440 h 1440"/>
            </a:gdLst>
            <a:ahLst/>
            <a:cxnLst>
              <a:cxn ang="T8">
                <a:pos x="T0" y="T1"/>
              </a:cxn>
              <a:cxn ang="T9">
                <a:pos x="T2" y="T3"/>
              </a:cxn>
              <a:cxn ang="T10">
                <a:pos x="T4" y="T5"/>
              </a:cxn>
              <a:cxn ang="T11">
                <a:pos x="T6" y="T7"/>
              </a:cxn>
            </a:cxnLst>
            <a:rect l="T12" t="T13" r="T14" b="T15"/>
            <a:pathLst>
              <a:path w="1632" h="1440">
                <a:moveTo>
                  <a:pt x="0" y="1440"/>
                </a:moveTo>
                <a:cubicBezTo>
                  <a:pt x="44" y="1160"/>
                  <a:pt x="88" y="880"/>
                  <a:pt x="192" y="672"/>
                </a:cubicBezTo>
                <a:cubicBezTo>
                  <a:pt x="296" y="464"/>
                  <a:pt x="384" y="304"/>
                  <a:pt x="624" y="192"/>
                </a:cubicBezTo>
                <a:cubicBezTo>
                  <a:pt x="864" y="80"/>
                  <a:pt x="1248" y="40"/>
                  <a:pt x="1632" y="0"/>
                </a:cubicBezTo>
              </a:path>
            </a:pathLst>
          </a:custGeom>
          <a:noFill/>
          <a:ln w="381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585" name="Line 9">
            <a:extLst>
              <a:ext uri="{FF2B5EF4-FFF2-40B4-BE49-F238E27FC236}">
                <a16:creationId xmlns:a16="http://schemas.microsoft.com/office/drawing/2014/main" id="{FD8B928C-4412-4470-A997-5E76B8BD4E87}"/>
              </a:ext>
            </a:extLst>
          </p:cNvPr>
          <p:cNvSpPr>
            <a:spLocks noChangeShapeType="1"/>
          </p:cNvSpPr>
          <p:nvPr/>
        </p:nvSpPr>
        <p:spPr bwMode="auto">
          <a:xfrm flipH="1">
            <a:off x="1219200" y="1828800"/>
            <a:ext cx="3657600" cy="2667000"/>
          </a:xfrm>
          <a:prstGeom prst="line">
            <a:avLst/>
          </a:prstGeom>
          <a:noFill/>
          <a:ln w="25400">
            <a:solidFill>
              <a:srgbClr val="00B0F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52586" name="Object 10">
            <a:extLst>
              <a:ext uri="{FF2B5EF4-FFF2-40B4-BE49-F238E27FC236}">
                <a16:creationId xmlns:a16="http://schemas.microsoft.com/office/drawing/2014/main" id="{C16EFE87-C46C-4173-9740-3BFD704E6000}"/>
              </a:ext>
            </a:extLst>
          </p:cNvPr>
          <p:cNvGraphicFramePr>
            <a:graphicFrameLocks noChangeAspect="1"/>
          </p:cNvGraphicFramePr>
          <p:nvPr/>
        </p:nvGraphicFramePr>
        <p:xfrm>
          <a:off x="742950" y="4225925"/>
          <a:ext cx="325438" cy="327025"/>
        </p:xfrm>
        <a:graphic>
          <a:graphicData uri="http://schemas.openxmlformats.org/presentationml/2006/ole">
            <mc:AlternateContent xmlns:mc="http://schemas.openxmlformats.org/markup-compatibility/2006">
              <mc:Choice xmlns:v="urn:schemas-microsoft-com:vml" Requires="v">
                <p:oleObj spid="_x0000_s152598" name="Equation" r:id="rId8" imgW="215619" imgH="215619" progId="Equation.3">
                  <p:embed/>
                </p:oleObj>
              </mc:Choice>
              <mc:Fallback>
                <p:oleObj name="Equation" r:id="rId8" imgW="215619" imgH="215619"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2950" y="4225925"/>
                        <a:ext cx="325438"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2587" name="Object 11">
            <a:extLst>
              <a:ext uri="{FF2B5EF4-FFF2-40B4-BE49-F238E27FC236}">
                <a16:creationId xmlns:a16="http://schemas.microsoft.com/office/drawing/2014/main" id="{03D50E00-80EF-42E4-8830-F9BC7E26B238}"/>
              </a:ext>
            </a:extLst>
          </p:cNvPr>
          <p:cNvGraphicFramePr>
            <a:graphicFrameLocks noChangeAspect="1"/>
          </p:cNvGraphicFramePr>
          <p:nvPr>
            <p:ph sz="quarter" idx="3"/>
          </p:nvPr>
        </p:nvGraphicFramePr>
        <p:xfrm>
          <a:off x="2606675" y="3657600"/>
          <a:ext cx="250825" cy="304800"/>
        </p:xfrm>
        <a:graphic>
          <a:graphicData uri="http://schemas.openxmlformats.org/presentationml/2006/ole">
            <mc:AlternateContent xmlns:mc="http://schemas.openxmlformats.org/markup-compatibility/2006">
              <mc:Choice xmlns:v="urn:schemas-microsoft-com:vml" Requires="v">
                <p:oleObj spid="_x0000_s152599" name="Equation" r:id="rId10" imgW="177569" imgH="215619" progId="Equation.3">
                  <p:embed/>
                </p:oleObj>
              </mc:Choice>
              <mc:Fallback>
                <p:oleObj name="Equation" r:id="rId10" imgW="177569" imgH="215619"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06675" y="3657600"/>
                        <a:ext cx="2508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2588" name="Object 12">
            <a:extLst>
              <a:ext uri="{FF2B5EF4-FFF2-40B4-BE49-F238E27FC236}">
                <a16:creationId xmlns:a16="http://schemas.microsoft.com/office/drawing/2014/main" id="{2BFF69DC-9922-4FF8-A089-F3B681615F9B}"/>
              </a:ext>
            </a:extLst>
          </p:cNvPr>
          <p:cNvGraphicFramePr>
            <a:graphicFrameLocks noChangeAspect="1"/>
          </p:cNvGraphicFramePr>
          <p:nvPr/>
        </p:nvGraphicFramePr>
        <p:xfrm>
          <a:off x="4929188" y="2316163"/>
          <a:ext cx="330200" cy="398462"/>
        </p:xfrm>
        <a:graphic>
          <a:graphicData uri="http://schemas.openxmlformats.org/presentationml/2006/ole">
            <mc:AlternateContent xmlns:mc="http://schemas.openxmlformats.org/markup-compatibility/2006">
              <mc:Choice xmlns:v="urn:schemas-microsoft-com:vml" Requires="v">
                <p:oleObj spid="_x0000_s152600" name="Equation" r:id="rId12" imgW="177569" imgH="215619" progId="Equation.3">
                  <p:embed/>
                </p:oleObj>
              </mc:Choice>
              <mc:Fallback>
                <p:oleObj name="Equation" r:id="rId12" imgW="177569" imgH="215619" progId="Equation.3">
                  <p:embed/>
                  <p:pic>
                    <p:nvPicPr>
                      <p:cNvPr id="0"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29188" y="2316163"/>
                        <a:ext cx="33020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2589" name="Line 13">
            <a:extLst>
              <a:ext uri="{FF2B5EF4-FFF2-40B4-BE49-F238E27FC236}">
                <a16:creationId xmlns:a16="http://schemas.microsoft.com/office/drawing/2014/main" id="{AB84B61F-44E0-4FEC-9B5D-A60703BFC79F}"/>
              </a:ext>
            </a:extLst>
          </p:cNvPr>
          <p:cNvSpPr>
            <a:spLocks noChangeShapeType="1"/>
          </p:cNvSpPr>
          <p:nvPr/>
        </p:nvSpPr>
        <p:spPr bwMode="auto">
          <a:xfrm flipH="1">
            <a:off x="1219200" y="2057400"/>
            <a:ext cx="4114800" cy="2438400"/>
          </a:xfrm>
          <a:prstGeom prst="line">
            <a:avLst/>
          </a:prstGeom>
          <a:noFill/>
          <a:ln w="25400">
            <a:solidFill>
              <a:srgbClr val="00B0F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2590" name="Freeform 14">
            <a:extLst>
              <a:ext uri="{FF2B5EF4-FFF2-40B4-BE49-F238E27FC236}">
                <a16:creationId xmlns:a16="http://schemas.microsoft.com/office/drawing/2014/main" id="{77618ED3-47DE-459D-A261-53D49F7B60ED}"/>
              </a:ext>
            </a:extLst>
          </p:cNvPr>
          <p:cNvSpPr>
            <a:spLocks/>
          </p:cNvSpPr>
          <p:nvPr/>
        </p:nvSpPr>
        <p:spPr bwMode="auto">
          <a:xfrm>
            <a:off x="2667000" y="2895600"/>
            <a:ext cx="571500" cy="990600"/>
          </a:xfrm>
          <a:custGeom>
            <a:avLst/>
            <a:gdLst>
              <a:gd name="T0" fmla="*/ 2147483646 w 360"/>
              <a:gd name="T1" fmla="*/ 2147483646 h 624"/>
              <a:gd name="T2" fmla="*/ 2147483646 w 360"/>
              <a:gd name="T3" fmla="*/ 2147483646 h 624"/>
              <a:gd name="T4" fmla="*/ 0 w 360"/>
              <a:gd name="T5" fmla="*/ 0 h 624"/>
              <a:gd name="T6" fmla="*/ 0 60000 65536"/>
              <a:gd name="T7" fmla="*/ 0 60000 65536"/>
              <a:gd name="T8" fmla="*/ 0 60000 65536"/>
              <a:gd name="T9" fmla="*/ 0 w 360"/>
              <a:gd name="T10" fmla="*/ 0 h 624"/>
              <a:gd name="T11" fmla="*/ 360 w 360"/>
              <a:gd name="T12" fmla="*/ 624 h 624"/>
            </a:gdLst>
            <a:ahLst/>
            <a:cxnLst>
              <a:cxn ang="T6">
                <a:pos x="T0" y="T1"/>
              </a:cxn>
              <a:cxn ang="T7">
                <a:pos x="T2" y="T3"/>
              </a:cxn>
              <a:cxn ang="T8">
                <a:pos x="T4" y="T5"/>
              </a:cxn>
            </a:cxnLst>
            <a:rect l="T9" t="T10" r="T11" b="T12"/>
            <a:pathLst>
              <a:path w="360" h="624">
                <a:moveTo>
                  <a:pt x="144" y="624"/>
                </a:moveTo>
                <a:cubicBezTo>
                  <a:pt x="252" y="508"/>
                  <a:pt x="360" y="392"/>
                  <a:pt x="336" y="288"/>
                </a:cubicBezTo>
                <a:cubicBezTo>
                  <a:pt x="312" y="184"/>
                  <a:pt x="156" y="92"/>
                  <a:pt x="0" y="0"/>
                </a:cubicBezTo>
              </a:path>
            </a:pathLst>
          </a:custGeom>
          <a:noFill/>
          <a:ln w="254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aphicFrame>
        <p:nvGraphicFramePr>
          <p:cNvPr id="152591" name="Object 15">
            <a:extLst>
              <a:ext uri="{FF2B5EF4-FFF2-40B4-BE49-F238E27FC236}">
                <a16:creationId xmlns:a16="http://schemas.microsoft.com/office/drawing/2014/main" id="{35FFF54A-8BEE-4611-846B-D6D55A88BD2A}"/>
              </a:ext>
            </a:extLst>
          </p:cNvPr>
          <p:cNvGraphicFramePr>
            <a:graphicFrameLocks noChangeAspect="1"/>
          </p:cNvGraphicFramePr>
          <p:nvPr/>
        </p:nvGraphicFramePr>
        <p:xfrm>
          <a:off x="2163763" y="3078163"/>
          <a:ext cx="376237" cy="398462"/>
        </p:xfrm>
        <a:graphic>
          <a:graphicData uri="http://schemas.openxmlformats.org/presentationml/2006/ole">
            <mc:AlternateContent xmlns:mc="http://schemas.openxmlformats.org/markup-compatibility/2006">
              <mc:Choice xmlns:v="urn:schemas-microsoft-com:vml" Requires="v">
                <p:oleObj spid="_x0000_s152601" name="Equation" r:id="rId14" imgW="203024" imgH="215713" progId="Equation.3">
                  <p:embed/>
                </p:oleObj>
              </mc:Choice>
              <mc:Fallback>
                <p:oleObj name="Equation" r:id="rId14" imgW="203024" imgH="215713" progId="Equation.3">
                  <p:embed/>
                  <p:pic>
                    <p:nvPicPr>
                      <p:cNvPr id="0" name="Object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63763" y="3078163"/>
                        <a:ext cx="3762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2592" name="Object 16">
            <a:extLst>
              <a:ext uri="{FF2B5EF4-FFF2-40B4-BE49-F238E27FC236}">
                <a16:creationId xmlns:a16="http://schemas.microsoft.com/office/drawing/2014/main" id="{77D93D3A-9789-4177-BC6F-5710EF678A9B}"/>
              </a:ext>
            </a:extLst>
          </p:cNvPr>
          <p:cNvGraphicFramePr>
            <a:graphicFrameLocks noChangeAspect="1"/>
          </p:cNvGraphicFramePr>
          <p:nvPr/>
        </p:nvGraphicFramePr>
        <p:xfrm>
          <a:off x="3840163" y="1858963"/>
          <a:ext cx="376237" cy="398462"/>
        </p:xfrm>
        <a:graphic>
          <a:graphicData uri="http://schemas.openxmlformats.org/presentationml/2006/ole">
            <mc:AlternateContent xmlns:mc="http://schemas.openxmlformats.org/markup-compatibility/2006">
              <mc:Choice xmlns:v="urn:schemas-microsoft-com:vml" Requires="v">
                <p:oleObj spid="_x0000_s152602" name="Equation" r:id="rId16" imgW="203024" imgH="215713" progId="Equation.3">
                  <p:embed/>
                </p:oleObj>
              </mc:Choice>
              <mc:Fallback>
                <p:oleObj name="Equation" r:id="rId16" imgW="203024" imgH="215713" progId="Equation.3">
                  <p:embed/>
                  <p:pic>
                    <p:nvPicPr>
                      <p:cNvPr id="0" name="Object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40163" y="1858963"/>
                        <a:ext cx="3762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28753" name="Date Placeholder 20">
            <a:extLst>
              <a:ext uri="{FF2B5EF4-FFF2-40B4-BE49-F238E27FC236}">
                <a16:creationId xmlns:a16="http://schemas.microsoft.com/office/drawing/2014/main" id="{2C308A2A-4A24-44C7-B198-25A63CE81A17}"/>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52594" name="Slide Number Placeholder 21">
            <a:extLst>
              <a:ext uri="{FF2B5EF4-FFF2-40B4-BE49-F238E27FC236}">
                <a16:creationId xmlns:a16="http://schemas.microsoft.com/office/drawing/2014/main" id="{CB48038D-6171-4590-87AA-AC96525BA7D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BFC6EB-DBD0-4A56-9D48-2907869E73CE}" type="slidenum">
              <a:rPr lang="en-US" altLang="en-US" sz="1400">
                <a:cs typeface="Arial" panose="020B0604020202020204" pitchFamily="34" charset="0"/>
              </a:rPr>
              <a:pPr>
                <a:spcBef>
                  <a:spcPct val="0"/>
                </a:spcBef>
                <a:buFontTx/>
                <a:buNone/>
              </a:pPr>
              <a:t>77</a:t>
            </a:fld>
            <a:endParaRPr lang="en-US" altLang="en-US" sz="1400">
              <a:cs typeface="Arial" panose="020B0604020202020204" pitchFamily="34" charset="0"/>
            </a:endParaRPr>
          </a:p>
        </p:txBody>
      </p:sp>
      <p:sp>
        <p:nvSpPr>
          <p:cNvPr id="628755" name="Footer Placeholder 22">
            <a:extLst>
              <a:ext uri="{FF2B5EF4-FFF2-40B4-BE49-F238E27FC236}">
                <a16:creationId xmlns:a16="http://schemas.microsoft.com/office/drawing/2014/main" id="{026773FF-DD38-4199-A2B8-B8D2F8AACFD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25BE3DAA-4677-4B5C-920C-4FBFBCB77BCB}"/>
              </a:ext>
            </a:extLst>
          </p:cNvPr>
          <p:cNvSpPr>
            <a:spLocks noGrp="1" noChangeArrowheads="1"/>
          </p:cNvSpPr>
          <p:nvPr>
            <p:ph type="title"/>
          </p:nvPr>
        </p:nvSpPr>
        <p:spPr/>
        <p:txBody>
          <a:bodyPr/>
          <a:lstStyle/>
          <a:p>
            <a:pPr eaLnBrk="1" hangingPunct="1"/>
            <a:r>
              <a:rPr lang="en-US" altLang="en-US" sz="3500"/>
              <a:t>Loss Functions</a:t>
            </a:r>
          </a:p>
        </p:txBody>
      </p:sp>
      <p:sp>
        <p:nvSpPr>
          <p:cNvPr id="136197" name="Rectangle 3">
            <a:extLst>
              <a:ext uri="{FF2B5EF4-FFF2-40B4-BE49-F238E27FC236}">
                <a16:creationId xmlns:a16="http://schemas.microsoft.com/office/drawing/2014/main" id="{297E32C4-D356-4F42-8BC2-F80709699803}"/>
              </a:ext>
            </a:extLst>
          </p:cNvPr>
          <p:cNvSpPr>
            <a:spLocks noGrp="1" noChangeArrowheads="1"/>
          </p:cNvSpPr>
          <p:nvPr>
            <p:ph type="body" sz="half" idx="1"/>
          </p:nvPr>
        </p:nvSpPr>
        <p:spPr>
          <a:xfrm>
            <a:off x="685800" y="1676400"/>
            <a:ext cx="7848600" cy="4191000"/>
          </a:xfrm>
        </p:spPr>
        <p:txBody>
          <a:bodyPr/>
          <a:lstStyle/>
          <a:p>
            <a:pPr marL="0" indent="0" algn="ctr">
              <a:buFontTx/>
              <a:buNone/>
              <a:defRPr/>
            </a:pPr>
            <a:r>
              <a:rPr lang="en-US" u="sng" dirty="0"/>
              <a:t>Squared error loss function</a:t>
            </a:r>
            <a:endParaRPr lang="en-US" dirty="0"/>
          </a:p>
          <a:p>
            <a:pPr>
              <a:defRPr/>
            </a:pPr>
            <a:r>
              <a:rPr lang="en-US" dirty="0"/>
              <a:t>The loss function is of the form L(T</a:t>
            </a:r>
            <a:r>
              <a:rPr lang="en-US" baseline="-25000" dirty="0"/>
              <a:t>n</a:t>
            </a:r>
            <a:r>
              <a:rPr lang="en-US" dirty="0"/>
              <a:t> , </a:t>
            </a:r>
            <a:r>
              <a:rPr lang="en-US" dirty="0">
                <a:sym typeface="Symbol" panose="05050102010706020507" pitchFamily="18" charset="2"/>
              </a:rPr>
              <a:t></a:t>
            </a:r>
            <a:r>
              <a:rPr lang="en-US" dirty="0"/>
              <a:t>) = (T</a:t>
            </a:r>
            <a:r>
              <a:rPr lang="en-US" baseline="-25000" dirty="0"/>
              <a:t>n</a:t>
            </a:r>
            <a:r>
              <a:rPr lang="en-US" dirty="0"/>
              <a:t> - </a:t>
            </a:r>
            <a:r>
              <a:rPr lang="en-US" dirty="0">
                <a:sym typeface="Symbol" panose="05050102010706020507" pitchFamily="18" charset="2"/>
              </a:rPr>
              <a:t></a:t>
            </a:r>
            <a:r>
              <a:rPr lang="en-US" dirty="0"/>
              <a:t>)</a:t>
            </a:r>
            <a:r>
              <a:rPr lang="en-US" baseline="30000" dirty="0"/>
              <a:t>2</a:t>
            </a:r>
            <a:r>
              <a:rPr lang="en-US" dirty="0"/>
              <a:t> and looks like as give below</a:t>
            </a:r>
          </a:p>
          <a:p>
            <a:pPr marL="533400" indent="-533400" eaLnBrk="1" hangingPunct="1">
              <a:buFont typeface="Wingdings" panose="05000000000000000000" pitchFamily="2" charset="2"/>
              <a:buNone/>
              <a:defRPr/>
            </a:pPr>
            <a:endParaRPr lang="en-US" altLang="en-US" dirty="0">
              <a:sym typeface="Symbol" panose="05050102010706020507" pitchFamily="18" charset="2"/>
            </a:endParaRPr>
          </a:p>
        </p:txBody>
      </p:sp>
      <p:sp>
        <p:nvSpPr>
          <p:cNvPr id="630788" name="Date Placeholder 9">
            <a:extLst>
              <a:ext uri="{FF2B5EF4-FFF2-40B4-BE49-F238E27FC236}">
                <a16:creationId xmlns:a16="http://schemas.microsoft.com/office/drawing/2014/main" id="{0B3C5582-ACEE-4F4E-9137-453C99537BFD}"/>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54629" name="Slide Number Placeholder 10">
            <a:extLst>
              <a:ext uri="{FF2B5EF4-FFF2-40B4-BE49-F238E27FC236}">
                <a16:creationId xmlns:a16="http://schemas.microsoft.com/office/drawing/2014/main" id="{7F82DBFF-7B50-4D65-9066-D29D8BD8EC7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F938B5-3B09-4521-977B-4A369893D0D3}" type="slidenum">
              <a:rPr lang="en-US" altLang="en-US" sz="1400">
                <a:cs typeface="Arial" panose="020B0604020202020204" pitchFamily="34" charset="0"/>
              </a:rPr>
              <a:pPr>
                <a:spcBef>
                  <a:spcPct val="0"/>
                </a:spcBef>
                <a:buFontTx/>
                <a:buNone/>
              </a:pPr>
              <a:t>78</a:t>
            </a:fld>
            <a:endParaRPr lang="en-US" altLang="en-US" sz="1400">
              <a:cs typeface="Arial" panose="020B0604020202020204" pitchFamily="34" charset="0"/>
            </a:endParaRPr>
          </a:p>
        </p:txBody>
      </p:sp>
      <p:sp>
        <p:nvSpPr>
          <p:cNvPr id="630790" name="Footer Placeholder 11">
            <a:extLst>
              <a:ext uri="{FF2B5EF4-FFF2-40B4-BE49-F238E27FC236}">
                <a16:creationId xmlns:a16="http://schemas.microsoft.com/office/drawing/2014/main" id="{E910E624-0FCE-448E-A21A-33533C981169}"/>
              </a:ext>
            </a:extLst>
          </p:cNvPr>
          <p:cNvSpPr>
            <a:spLocks noGrp="1"/>
          </p:cNvSpPr>
          <p:nvPr>
            <p:ph type="ftr" sz="quarter" idx="11"/>
          </p:nvPr>
        </p:nvSpPr>
        <p:spPr/>
        <p:txBody>
          <a:bodyPr/>
          <a:lstStyle/>
          <a:p>
            <a:pPr>
              <a:defRPr/>
            </a:pPr>
            <a:r>
              <a:rPr lang="en-US" altLang="en-US">
                <a:cs typeface="Arial" charset="0"/>
              </a:rPr>
              <a:t>RNSengupta,IME Dept.,IIT Kanpur,INDIA</a:t>
            </a:r>
          </a:p>
        </p:txBody>
      </p:sp>
      <p:pic>
        <p:nvPicPr>
          <p:cNvPr id="154631" name="Picture 4">
            <a:extLst>
              <a:ext uri="{FF2B5EF4-FFF2-40B4-BE49-F238E27FC236}">
                <a16:creationId xmlns:a16="http://schemas.microsoft.com/office/drawing/2014/main" id="{40C30E5B-ED63-46B9-B43E-A30632A8C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38" y="3352800"/>
            <a:ext cx="8001000"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a:extLst>
              <a:ext uri="{FF2B5EF4-FFF2-40B4-BE49-F238E27FC236}">
                <a16:creationId xmlns:a16="http://schemas.microsoft.com/office/drawing/2014/main" id="{203879F3-A2CA-482B-9D06-1845AE9A93EB}"/>
              </a:ext>
            </a:extLst>
          </p:cNvPr>
          <p:cNvSpPr>
            <a:spLocks noGrp="1" noChangeArrowheads="1"/>
          </p:cNvSpPr>
          <p:nvPr>
            <p:ph type="title"/>
          </p:nvPr>
        </p:nvSpPr>
        <p:spPr/>
        <p:txBody>
          <a:bodyPr/>
          <a:lstStyle/>
          <a:p>
            <a:pPr eaLnBrk="1" hangingPunct="1"/>
            <a:r>
              <a:rPr lang="en-US" altLang="en-US" sz="3500"/>
              <a:t>Loss Functions (contd..)</a:t>
            </a:r>
          </a:p>
        </p:txBody>
      </p:sp>
      <p:sp>
        <p:nvSpPr>
          <p:cNvPr id="156675" name="Rectangle 3">
            <a:extLst>
              <a:ext uri="{FF2B5EF4-FFF2-40B4-BE49-F238E27FC236}">
                <a16:creationId xmlns:a16="http://schemas.microsoft.com/office/drawing/2014/main" id="{96C3F014-E421-45C6-BDD0-17E2EA171748}"/>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sz="2300"/>
              <a:t>Most widely used loss function and is used in estimation problems when unbiased estimators of </a:t>
            </a:r>
            <a:r>
              <a:rPr lang="en-US" altLang="en-US" sz="2300">
                <a:sym typeface="Symbol" panose="05050102010706020507" pitchFamily="18" charset="2"/>
              </a:rPr>
              <a:t></a:t>
            </a:r>
            <a:r>
              <a:rPr lang="en-US" altLang="en-US" sz="2300"/>
              <a:t> are considered, since the risk, R(T</a:t>
            </a:r>
            <a:r>
              <a:rPr lang="en-US" altLang="en-US" sz="2300" baseline="-25000"/>
              <a:t>n</a:t>
            </a:r>
            <a:r>
              <a:rPr lang="en-US" altLang="en-US" sz="2300"/>
              <a:t> , </a:t>
            </a:r>
            <a:r>
              <a:rPr lang="en-US" altLang="en-US" sz="2300">
                <a:sym typeface="Symbol" panose="05050102010706020507" pitchFamily="18" charset="2"/>
              </a:rPr>
              <a:t></a:t>
            </a:r>
            <a:r>
              <a:rPr lang="en-US" altLang="en-US" sz="2300"/>
              <a:t>) ( = E[L (T</a:t>
            </a:r>
            <a:r>
              <a:rPr lang="en-US" altLang="en-US" sz="2300" baseline="-25000"/>
              <a:t>n</a:t>
            </a:r>
            <a:r>
              <a:rPr lang="en-US" altLang="en-US" sz="2300"/>
              <a:t> , </a:t>
            </a:r>
            <a:r>
              <a:rPr lang="en-US" altLang="en-US" sz="2300">
                <a:sym typeface="Symbol" panose="05050102010706020507" pitchFamily="18" charset="2"/>
              </a:rPr>
              <a:t></a:t>
            </a:r>
            <a:r>
              <a:rPr lang="en-US" altLang="en-US" sz="2300"/>
              <a:t>)] = E[(T</a:t>
            </a:r>
            <a:r>
              <a:rPr lang="en-US" altLang="en-US" sz="2300" baseline="-25000"/>
              <a:t>n</a:t>
            </a:r>
            <a:r>
              <a:rPr lang="en-US" altLang="en-US" sz="2300"/>
              <a:t> - </a:t>
            </a:r>
            <a:r>
              <a:rPr lang="en-US" altLang="en-US" sz="2300">
                <a:sym typeface="Symbol" panose="05050102010706020507" pitchFamily="18" charset="2"/>
              </a:rPr>
              <a:t></a:t>
            </a:r>
            <a:r>
              <a:rPr lang="en-US" altLang="en-US" sz="2300"/>
              <a:t>)</a:t>
            </a:r>
            <a:r>
              <a:rPr lang="en-US" altLang="en-US" sz="2300" baseline="30000"/>
              <a:t>2</a:t>
            </a:r>
            <a:r>
              <a:rPr lang="en-US" altLang="en-US" sz="2300"/>
              <a:t>]) is the </a:t>
            </a:r>
            <a:r>
              <a:rPr lang="en-US" altLang="en-US" sz="2300" i="1"/>
              <a:t>mean square error</a:t>
            </a:r>
            <a:r>
              <a:rPr lang="en-US" altLang="en-US" sz="2300"/>
              <a:t> (MSE) of T</a:t>
            </a:r>
            <a:r>
              <a:rPr lang="en-US" altLang="en-US" sz="2300" baseline="-25000"/>
              <a:t>n</a:t>
            </a:r>
            <a:r>
              <a:rPr lang="en-US" altLang="en-US" sz="2300"/>
              <a:t>, which reduces to the variance of T</a:t>
            </a:r>
            <a:r>
              <a:rPr lang="en-US" altLang="en-US" sz="2300" baseline="-25000"/>
              <a:t>n</a:t>
            </a:r>
            <a:r>
              <a:rPr lang="en-US" altLang="en-US" sz="2300"/>
              <a:t> subject to unbiasedness</a:t>
            </a:r>
          </a:p>
          <a:p>
            <a:pPr eaLnBrk="1" hangingPunct="1">
              <a:buFont typeface="Wingdings" panose="05000000000000000000" pitchFamily="2" charset="2"/>
              <a:buChar char="§"/>
            </a:pPr>
            <a:r>
              <a:rPr lang="en-US" altLang="en-US" sz="2300"/>
              <a:t>The corresponding optimal estimator, if it exists, is called the </a:t>
            </a:r>
            <a:r>
              <a:rPr lang="en-US" altLang="en-US" sz="2300" i="1"/>
              <a:t>minimum variance unbiased</a:t>
            </a:r>
            <a:r>
              <a:rPr lang="en-US" altLang="en-US" sz="2300"/>
              <a:t> (MVU) </a:t>
            </a:r>
            <a:r>
              <a:rPr lang="en-US" altLang="en-US" sz="2300" i="1"/>
              <a:t>estimator</a:t>
            </a:r>
            <a:endParaRPr lang="en-US" altLang="en-US" sz="2300"/>
          </a:p>
          <a:p>
            <a:pPr eaLnBrk="1" hangingPunct="1">
              <a:buFont typeface="Wingdings" panose="05000000000000000000" pitchFamily="2" charset="2"/>
              <a:buChar char="§"/>
            </a:pPr>
            <a:r>
              <a:rPr lang="en-US" altLang="en-US" sz="2300"/>
              <a:t>Another reason for the popularity of SEL is due to its relationship to the classical least square theory. Also, for most analyses SEL makes calculation relatively straight forward.</a:t>
            </a:r>
            <a:endParaRPr lang="en-US" altLang="en-US" sz="2300">
              <a:sym typeface="Symbol" panose="05050102010706020507" pitchFamily="18" charset="2"/>
            </a:endParaRPr>
          </a:p>
        </p:txBody>
      </p:sp>
      <p:sp>
        <p:nvSpPr>
          <p:cNvPr id="632836" name="Date Placeholder 9">
            <a:extLst>
              <a:ext uri="{FF2B5EF4-FFF2-40B4-BE49-F238E27FC236}">
                <a16:creationId xmlns:a16="http://schemas.microsoft.com/office/drawing/2014/main" id="{F8BF7F7A-BBBE-4D54-96D2-3BB0776A352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56677" name="Slide Number Placeholder 10">
            <a:extLst>
              <a:ext uri="{FF2B5EF4-FFF2-40B4-BE49-F238E27FC236}">
                <a16:creationId xmlns:a16="http://schemas.microsoft.com/office/drawing/2014/main" id="{21850AE7-AB05-4058-817A-6C921BC2B2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A3FDA3-5326-4CB4-A33C-08D70ECB24FF}" type="slidenum">
              <a:rPr lang="en-US" altLang="en-US" sz="1400">
                <a:cs typeface="Arial" panose="020B0604020202020204" pitchFamily="34" charset="0"/>
              </a:rPr>
              <a:pPr>
                <a:spcBef>
                  <a:spcPct val="0"/>
                </a:spcBef>
                <a:buFontTx/>
                <a:buNone/>
              </a:pPr>
              <a:t>79</a:t>
            </a:fld>
            <a:endParaRPr lang="en-US" altLang="en-US" sz="1400">
              <a:cs typeface="Arial" panose="020B0604020202020204" pitchFamily="34" charset="0"/>
            </a:endParaRPr>
          </a:p>
        </p:txBody>
      </p:sp>
      <p:sp>
        <p:nvSpPr>
          <p:cNvPr id="632838" name="Footer Placeholder 11">
            <a:extLst>
              <a:ext uri="{FF2B5EF4-FFF2-40B4-BE49-F238E27FC236}">
                <a16:creationId xmlns:a16="http://schemas.microsoft.com/office/drawing/2014/main" id="{802E9588-45B5-4826-95EF-69F0051C7196}"/>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015596C-22CF-4D5B-80AD-0EF6AE4309D8}"/>
              </a:ext>
            </a:extLst>
          </p:cNvPr>
          <p:cNvSpPr>
            <a:spLocks noGrp="1" noChangeArrowheads="1"/>
          </p:cNvSpPr>
          <p:nvPr>
            <p:ph type="title"/>
          </p:nvPr>
        </p:nvSpPr>
        <p:spPr/>
        <p:txBody>
          <a:bodyPr/>
          <a:lstStyle/>
          <a:p>
            <a:pPr eaLnBrk="1" hangingPunct="1"/>
            <a:r>
              <a:rPr lang="en-US" altLang="en-US" sz="3000"/>
              <a:t>Utility Analysis/Decision Sciences (contd..)</a:t>
            </a:r>
          </a:p>
        </p:txBody>
      </p:sp>
      <p:sp>
        <p:nvSpPr>
          <p:cNvPr id="18435" name="Rectangle 3">
            <a:extLst>
              <a:ext uri="{FF2B5EF4-FFF2-40B4-BE49-F238E27FC236}">
                <a16:creationId xmlns:a16="http://schemas.microsoft.com/office/drawing/2014/main" id="{C7F73FC3-5663-4412-813C-DC44FA797EEB}"/>
              </a:ext>
            </a:extLst>
          </p:cNvPr>
          <p:cNvSpPr>
            <a:spLocks noGrp="1" noChangeArrowheads="1"/>
          </p:cNvSpPr>
          <p:nvPr>
            <p:ph type="body" sz="half" idx="1"/>
          </p:nvPr>
        </p:nvSpPr>
        <p:spPr>
          <a:xfrm>
            <a:off x="685800" y="1676400"/>
            <a:ext cx="7848600" cy="4191000"/>
          </a:xfrm>
        </p:spPr>
        <p:txBody>
          <a:bodyPr/>
          <a:lstStyle/>
          <a:p>
            <a:pPr eaLnBrk="1" hangingPunct="1"/>
            <a:r>
              <a:rPr lang="en-US" altLang="en-US" sz="3600">
                <a:sym typeface="Symbol" panose="05050102010706020507" pitchFamily="18" charset="2"/>
              </a:rPr>
              <a:t>Remember in general utility values cannot be negative, but many function may give negative values.</a:t>
            </a:r>
          </a:p>
          <a:p>
            <a:pPr eaLnBrk="1" hangingPunct="1"/>
            <a:r>
              <a:rPr lang="en-US" altLang="en-US" sz="3600">
                <a:sym typeface="Symbol" panose="05050102010706020507" pitchFamily="18" charset="2"/>
              </a:rPr>
              <a:t>For analysis to make the problem simple we may consider the value to be zero even though in actuality it is negative.</a:t>
            </a:r>
          </a:p>
        </p:txBody>
      </p:sp>
      <p:sp>
        <p:nvSpPr>
          <p:cNvPr id="494596" name="Date Placeholder 7">
            <a:extLst>
              <a:ext uri="{FF2B5EF4-FFF2-40B4-BE49-F238E27FC236}">
                <a16:creationId xmlns:a16="http://schemas.microsoft.com/office/drawing/2014/main" id="{739B9BBD-5CC3-4316-B0D6-C62C8E88A889}"/>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8437" name="Slide Number Placeholder 8">
            <a:extLst>
              <a:ext uri="{FF2B5EF4-FFF2-40B4-BE49-F238E27FC236}">
                <a16:creationId xmlns:a16="http://schemas.microsoft.com/office/drawing/2014/main" id="{0BF5D725-1228-472A-8515-9682DF1B4D4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F96965-76A9-4259-91C3-63FC983DFF99}" type="slidenum">
              <a:rPr lang="en-US" altLang="en-US" sz="1400">
                <a:cs typeface="Arial" panose="020B0604020202020204" pitchFamily="34" charset="0"/>
              </a:rPr>
              <a:pPr>
                <a:spcBef>
                  <a:spcPct val="0"/>
                </a:spcBef>
                <a:buFontTx/>
                <a:buNone/>
              </a:pPr>
              <a:t>8</a:t>
            </a:fld>
            <a:endParaRPr lang="en-US" altLang="en-US" sz="1400">
              <a:cs typeface="Arial" panose="020B0604020202020204" pitchFamily="34" charset="0"/>
            </a:endParaRPr>
          </a:p>
        </p:txBody>
      </p:sp>
      <p:sp>
        <p:nvSpPr>
          <p:cNvPr id="494598" name="Footer Placeholder 9">
            <a:extLst>
              <a:ext uri="{FF2B5EF4-FFF2-40B4-BE49-F238E27FC236}">
                <a16:creationId xmlns:a16="http://schemas.microsoft.com/office/drawing/2014/main" id="{E81D2FD1-1083-4D8F-A16A-5952A1980B04}"/>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8D3B8F0D-C1D2-473E-A611-21147206019B}"/>
              </a:ext>
            </a:extLst>
          </p:cNvPr>
          <p:cNvSpPr>
            <a:spLocks noGrp="1" noChangeArrowheads="1"/>
          </p:cNvSpPr>
          <p:nvPr>
            <p:ph type="title"/>
          </p:nvPr>
        </p:nvSpPr>
        <p:spPr/>
        <p:txBody>
          <a:bodyPr/>
          <a:lstStyle/>
          <a:p>
            <a:pPr eaLnBrk="1" hangingPunct="1"/>
            <a:r>
              <a:rPr lang="en-US" altLang="en-US" sz="3500"/>
              <a:t>Loss Functions (contd..)</a:t>
            </a:r>
          </a:p>
        </p:txBody>
      </p:sp>
      <p:sp>
        <p:nvSpPr>
          <p:cNvPr id="158723" name="Rectangle 3">
            <a:extLst>
              <a:ext uri="{FF2B5EF4-FFF2-40B4-BE49-F238E27FC236}">
                <a16:creationId xmlns:a16="http://schemas.microsoft.com/office/drawing/2014/main" id="{F721B3C0-B0E4-4258-8714-93E22DAC41C6}"/>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A generalization of SEL, which is of interest, is L(</a:t>
            </a:r>
            <a:r>
              <a:rPr lang="en-US" altLang="en-US">
                <a:sym typeface="Symbol" panose="05050102010706020507" pitchFamily="18" charset="2"/>
              </a:rPr>
              <a:t></a:t>
            </a:r>
            <a:r>
              <a:rPr lang="en-US" altLang="en-US"/>
              <a:t> , T</a:t>
            </a:r>
            <a:r>
              <a:rPr lang="en-US" altLang="en-US" baseline="-25000"/>
              <a:t>n</a:t>
            </a:r>
            <a:r>
              <a:rPr lang="en-US" altLang="en-US"/>
              <a:t>) = w(</a:t>
            </a:r>
            <a:r>
              <a:rPr lang="en-US" altLang="en-US">
                <a:sym typeface="Symbol" panose="05050102010706020507" pitchFamily="18" charset="2"/>
              </a:rPr>
              <a:t></a:t>
            </a:r>
            <a:r>
              <a:rPr lang="en-US" altLang="en-US"/>
              <a:t>)(</a:t>
            </a:r>
            <a:r>
              <a:rPr lang="en-US" altLang="en-US">
                <a:sym typeface="Symbol" panose="05050102010706020507" pitchFamily="18" charset="2"/>
              </a:rPr>
              <a:t></a:t>
            </a:r>
            <a:r>
              <a:rPr lang="en-US" altLang="en-US"/>
              <a:t> - T</a:t>
            </a:r>
            <a:r>
              <a:rPr lang="en-US" altLang="en-US" baseline="-25000"/>
              <a:t>n</a:t>
            </a:r>
            <a:r>
              <a:rPr lang="en-US" altLang="en-US"/>
              <a:t>)</a:t>
            </a:r>
            <a:r>
              <a:rPr lang="en-US" altLang="en-US" baseline="30000"/>
              <a:t>2</a:t>
            </a:r>
            <a:r>
              <a:rPr lang="en-US" altLang="en-US"/>
              <a:t> and it is termed as the </a:t>
            </a:r>
            <a:r>
              <a:rPr lang="en-US" altLang="en-US" i="1"/>
              <a:t>weighted squared error loss</a:t>
            </a:r>
            <a:r>
              <a:rPr lang="en-US" altLang="en-US"/>
              <a:t> which has the attractive feature of allowing the squared error, to be weighted by a function of </a:t>
            </a:r>
            <a:r>
              <a:rPr lang="en-US" altLang="en-US">
                <a:sym typeface="Symbol" panose="05050102010706020507" pitchFamily="18" charset="2"/>
              </a:rPr>
              <a:t></a:t>
            </a:r>
            <a:r>
              <a:rPr lang="en-US" altLang="en-US"/>
              <a:t>, which may be useful for many practical problems.</a:t>
            </a:r>
            <a:endParaRPr lang="en-US" altLang="en-US">
              <a:sym typeface="Symbol" panose="05050102010706020507" pitchFamily="18" charset="2"/>
            </a:endParaRPr>
          </a:p>
        </p:txBody>
      </p:sp>
      <p:sp>
        <p:nvSpPr>
          <p:cNvPr id="634884" name="Date Placeholder 9">
            <a:extLst>
              <a:ext uri="{FF2B5EF4-FFF2-40B4-BE49-F238E27FC236}">
                <a16:creationId xmlns:a16="http://schemas.microsoft.com/office/drawing/2014/main" id="{DE550EA7-EEC1-4F70-A553-D1B257973D39}"/>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58725" name="Slide Number Placeholder 10">
            <a:extLst>
              <a:ext uri="{FF2B5EF4-FFF2-40B4-BE49-F238E27FC236}">
                <a16:creationId xmlns:a16="http://schemas.microsoft.com/office/drawing/2014/main" id="{010D7F34-257B-445F-ACAC-7B32A9838E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000B18-4EBE-4486-93AE-78463C69B165}" type="slidenum">
              <a:rPr lang="en-US" altLang="en-US" sz="1400">
                <a:cs typeface="Arial" panose="020B0604020202020204" pitchFamily="34" charset="0"/>
              </a:rPr>
              <a:pPr>
                <a:spcBef>
                  <a:spcPct val="0"/>
                </a:spcBef>
                <a:buFontTx/>
                <a:buNone/>
              </a:pPr>
              <a:t>80</a:t>
            </a:fld>
            <a:endParaRPr lang="en-US" altLang="en-US" sz="1400">
              <a:cs typeface="Arial" panose="020B0604020202020204" pitchFamily="34" charset="0"/>
            </a:endParaRPr>
          </a:p>
        </p:txBody>
      </p:sp>
      <p:sp>
        <p:nvSpPr>
          <p:cNvPr id="634886" name="Footer Placeholder 11">
            <a:extLst>
              <a:ext uri="{FF2B5EF4-FFF2-40B4-BE49-F238E27FC236}">
                <a16:creationId xmlns:a16="http://schemas.microsoft.com/office/drawing/2014/main" id="{67A5FE5C-51D4-472D-8959-643641FCCE6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78DED2E6-D9EF-4624-A0AB-A89E4BA26C45}"/>
              </a:ext>
            </a:extLst>
          </p:cNvPr>
          <p:cNvSpPr>
            <a:spLocks noGrp="1" noChangeArrowheads="1"/>
          </p:cNvSpPr>
          <p:nvPr>
            <p:ph type="title"/>
          </p:nvPr>
        </p:nvSpPr>
        <p:spPr/>
        <p:txBody>
          <a:bodyPr/>
          <a:lstStyle/>
          <a:p>
            <a:pPr eaLnBrk="1" hangingPunct="1"/>
            <a:r>
              <a:rPr lang="en-US" altLang="en-US" sz="3500"/>
              <a:t>Loss Functions (contd..)</a:t>
            </a:r>
          </a:p>
        </p:txBody>
      </p:sp>
      <p:sp>
        <p:nvSpPr>
          <p:cNvPr id="160771" name="Rectangle 3">
            <a:extLst>
              <a:ext uri="{FF2B5EF4-FFF2-40B4-BE49-F238E27FC236}">
                <a16:creationId xmlns:a16="http://schemas.microsoft.com/office/drawing/2014/main" id="{20C20F63-77BC-4E50-80FE-CF70BC885F7B}"/>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sym typeface="Symbol" panose="05050102010706020507" pitchFamily="18" charset="2"/>
              </a:rPr>
              <a:t>If </a:t>
            </a:r>
            <a:r>
              <a:rPr lang="en-US" altLang="en-US" b="1">
                <a:sym typeface="Symbol" panose="05050102010706020507" pitchFamily="18" charset="2"/>
              </a:rPr>
              <a:t></a:t>
            </a:r>
            <a:r>
              <a:rPr lang="en-US" altLang="en-US">
                <a:sym typeface="Symbol" panose="05050102010706020507" pitchFamily="18" charset="2"/>
              </a:rPr>
              <a:t>=(</a:t>
            </a:r>
            <a:r>
              <a:rPr lang="en-US" altLang="en-US" baseline="-25000">
                <a:sym typeface="Symbol" panose="05050102010706020507" pitchFamily="18" charset="2"/>
              </a:rPr>
              <a:t>1</a:t>
            </a:r>
            <a:r>
              <a:rPr lang="en-US" altLang="en-US">
                <a:sym typeface="Symbol" panose="05050102010706020507" pitchFamily="18" charset="2"/>
              </a:rPr>
              <a:t>,…,</a:t>
            </a:r>
            <a:r>
              <a:rPr lang="en-US" altLang="en-US" b="1">
                <a:sym typeface="Symbol" panose="05050102010706020507" pitchFamily="18" charset="2"/>
              </a:rPr>
              <a:t></a:t>
            </a:r>
            <a:r>
              <a:rPr lang="en-US" altLang="en-US" baseline="-25000">
                <a:sym typeface="Symbol" panose="05050102010706020507" pitchFamily="18" charset="2"/>
              </a:rPr>
              <a:t>n</a:t>
            </a:r>
            <a:r>
              <a:rPr lang="en-US" altLang="en-US">
                <a:sym typeface="Symbol" panose="05050102010706020507" pitchFamily="18" charset="2"/>
              </a:rPr>
              <a:t>) is a vector estimated by </a:t>
            </a:r>
            <a:r>
              <a:rPr lang="en-US" altLang="en-US" b="1">
                <a:sym typeface="Symbol" panose="05050102010706020507" pitchFamily="18" charset="2"/>
              </a:rPr>
              <a:t>T</a:t>
            </a:r>
            <a:r>
              <a:rPr lang="en-US" altLang="en-US">
                <a:sym typeface="Symbol" panose="05050102010706020507" pitchFamily="18" charset="2"/>
              </a:rPr>
              <a:t>=(T</a:t>
            </a:r>
            <a:r>
              <a:rPr lang="en-US" altLang="en-US" baseline="-25000">
                <a:sym typeface="Symbol" panose="05050102010706020507" pitchFamily="18" charset="2"/>
              </a:rPr>
              <a:t>1</a:t>
            </a:r>
            <a:r>
              <a:rPr lang="en-US" altLang="en-US">
                <a:sym typeface="Symbol" panose="05050102010706020507" pitchFamily="18" charset="2"/>
              </a:rPr>
              <a:t>,…,T</a:t>
            </a:r>
            <a:r>
              <a:rPr lang="en-US" altLang="en-US" baseline="-25000">
                <a:sym typeface="Symbol" panose="05050102010706020507" pitchFamily="18" charset="2"/>
              </a:rPr>
              <a:t>n</a:t>
            </a:r>
            <a:r>
              <a:rPr lang="en-US" altLang="en-US">
                <a:sym typeface="Symbol" panose="05050102010706020507" pitchFamily="18" charset="2"/>
              </a:rPr>
              <a:t>) and </a:t>
            </a:r>
            <a:r>
              <a:rPr lang="en-US" altLang="en-US" b="1">
                <a:sym typeface="Symbol" panose="05050102010706020507" pitchFamily="18" charset="2"/>
              </a:rPr>
              <a:t>Q</a:t>
            </a:r>
            <a:r>
              <a:rPr lang="en-US" altLang="en-US">
                <a:sym typeface="Symbol" panose="05050102010706020507" pitchFamily="18" charset="2"/>
              </a:rPr>
              <a:t> is (nXp) </a:t>
            </a:r>
            <a:r>
              <a:rPr lang="en-US" altLang="en-US"/>
              <a:t>positive definite matrix, then, L(</a:t>
            </a:r>
            <a:r>
              <a:rPr lang="en-US" altLang="en-US" b="1">
                <a:sym typeface="Symbol" panose="05050102010706020507" pitchFamily="18" charset="2"/>
              </a:rPr>
              <a:t></a:t>
            </a:r>
            <a:r>
              <a:rPr lang="en-US" altLang="en-US"/>
              <a:t>,</a:t>
            </a:r>
            <a:r>
              <a:rPr lang="en-US" altLang="en-US" b="1">
                <a:sym typeface="Symbol" panose="05050102010706020507" pitchFamily="18" charset="2"/>
              </a:rPr>
              <a:t>T</a:t>
            </a:r>
            <a:r>
              <a:rPr lang="en-US" altLang="en-US"/>
              <a:t>)=(</a:t>
            </a:r>
            <a:r>
              <a:rPr lang="en-US" altLang="en-US" b="1">
                <a:sym typeface="Symbol" panose="05050102010706020507" pitchFamily="18" charset="2"/>
              </a:rPr>
              <a:t></a:t>
            </a:r>
            <a:r>
              <a:rPr lang="en-US" altLang="en-US"/>
              <a:t>-</a:t>
            </a:r>
            <a:r>
              <a:rPr lang="en-US" altLang="en-US" b="1">
                <a:sym typeface="Symbol" panose="05050102010706020507" pitchFamily="18" charset="2"/>
              </a:rPr>
              <a:t>T</a:t>
            </a:r>
            <a:r>
              <a:rPr lang="en-US" altLang="en-US"/>
              <a:t>)</a:t>
            </a:r>
            <a:r>
              <a:rPr lang="en-US" altLang="en-US" baseline="30000"/>
              <a:t>/</a:t>
            </a:r>
            <a:r>
              <a:rPr lang="en-US" altLang="en-US" b="1"/>
              <a:t>Q</a:t>
            </a:r>
            <a:r>
              <a:rPr lang="en-US" altLang="en-US"/>
              <a:t>(</a:t>
            </a:r>
            <a:r>
              <a:rPr lang="en-US" altLang="en-US" b="1">
                <a:sym typeface="Symbol" panose="05050102010706020507" pitchFamily="18" charset="2"/>
              </a:rPr>
              <a:t></a:t>
            </a:r>
            <a:r>
              <a:rPr lang="en-US" altLang="en-US"/>
              <a:t>-</a:t>
            </a:r>
            <a:r>
              <a:rPr lang="en-US" altLang="en-US" b="1">
                <a:sym typeface="Symbol" panose="05050102010706020507" pitchFamily="18" charset="2"/>
              </a:rPr>
              <a:t>T</a:t>
            </a:r>
            <a:r>
              <a:rPr lang="en-US" altLang="en-US"/>
              <a:t>) is called a quadratic loss function</a:t>
            </a:r>
            <a:endParaRPr lang="en-US" altLang="en-US">
              <a:sym typeface="Symbol" panose="05050102010706020507" pitchFamily="18" charset="2"/>
            </a:endParaRPr>
          </a:p>
        </p:txBody>
      </p:sp>
      <p:sp>
        <p:nvSpPr>
          <p:cNvPr id="636932" name="Date Placeholder 9">
            <a:extLst>
              <a:ext uri="{FF2B5EF4-FFF2-40B4-BE49-F238E27FC236}">
                <a16:creationId xmlns:a16="http://schemas.microsoft.com/office/drawing/2014/main" id="{F0322328-D962-4900-BBB6-92EE8A7EC26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60773" name="Slide Number Placeholder 10">
            <a:extLst>
              <a:ext uri="{FF2B5EF4-FFF2-40B4-BE49-F238E27FC236}">
                <a16:creationId xmlns:a16="http://schemas.microsoft.com/office/drawing/2014/main" id="{B37265C2-1279-44A4-B002-3A31C69773F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62FEA3-EC32-4F51-8151-19421D12A661}" type="slidenum">
              <a:rPr lang="en-US" altLang="en-US" sz="1400">
                <a:cs typeface="Arial" panose="020B0604020202020204" pitchFamily="34" charset="0"/>
              </a:rPr>
              <a:pPr>
                <a:spcBef>
                  <a:spcPct val="0"/>
                </a:spcBef>
                <a:buFontTx/>
                <a:buNone/>
              </a:pPr>
              <a:t>81</a:t>
            </a:fld>
            <a:endParaRPr lang="en-US" altLang="en-US" sz="1400">
              <a:cs typeface="Arial" panose="020B0604020202020204" pitchFamily="34" charset="0"/>
            </a:endParaRPr>
          </a:p>
        </p:txBody>
      </p:sp>
      <p:sp>
        <p:nvSpPr>
          <p:cNvPr id="636934" name="Footer Placeholder 11">
            <a:extLst>
              <a:ext uri="{FF2B5EF4-FFF2-40B4-BE49-F238E27FC236}">
                <a16:creationId xmlns:a16="http://schemas.microsoft.com/office/drawing/2014/main" id="{2D2B8266-B69E-4E2C-938A-78FC139480B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7978017A-7950-4330-BAEF-9A3DD2E4900D}"/>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F179D00A-830E-4A8F-A1B4-EEFD10AF68CD}"/>
              </a:ext>
            </a:extLst>
          </p:cNvPr>
          <p:cNvSpPr>
            <a:spLocks noGrp="1" noChangeArrowheads="1"/>
          </p:cNvSpPr>
          <p:nvPr>
            <p:ph type="body" sz="half" idx="1"/>
          </p:nvPr>
        </p:nvSpPr>
        <p:spPr>
          <a:xfrm>
            <a:off x="685800" y="1676400"/>
            <a:ext cx="7848600" cy="4191000"/>
          </a:xfrm>
        </p:spPr>
        <p:txBody>
          <a:bodyPr/>
          <a:lstStyle/>
          <a:p>
            <a:pPr marL="0" indent="0" algn="ctr">
              <a:buFontTx/>
              <a:buNone/>
              <a:defRPr/>
            </a:pPr>
            <a:r>
              <a:rPr lang="en-US" u="sng" dirty="0"/>
              <a:t>Linear loss function</a:t>
            </a:r>
            <a:endParaRPr lang="en-US" dirty="0"/>
          </a:p>
          <a:p>
            <a:pPr>
              <a:defRPr/>
            </a:pPr>
            <a:r>
              <a:rPr lang="en-US" dirty="0"/>
              <a:t>When the utility function is approximately linear the loss function will tend to be linear in nature which is of the form,</a:t>
            </a:r>
          </a:p>
          <a:p>
            <a:pPr>
              <a:defRPr/>
            </a:pPr>
            <a:r>
              <a:rPr lang="en-US" dirty="0"/>
              <a:t>L(</a:t>
            </a:r>
            <a:r>
              <a:rPr lang="en-US" dirty="0">
                <a:sym typeface="Symbol" panose="05050102010706020507" pitchFamily="18" charset="2"/>
              </a:rPr>
              <a:t></a:t>
            </a:r>
            <a:r>
              <a:rPr lang="en-US" dirty="0"/>
              <a:t> - T</a:t>
            </a:r>
            <a:r>
              <a:rPr lang="en-US" baseline="-25000" dirty="0"/>
              <a:t>n</a:t>
            </a:r>
            <a:r>
              <a:rPr lang="en-US" dirty="0"/>
              <a:t>) = K</a:t>
            </a:r>
            <a:r>
              <a:rPr lang="en-US" baseline="-25000" dirty="0"/>
              <a:t>1</a:t>
            </a:r>
            <a:r>
              <a:rPr lang="en-US" dirty="0"/>
              <a:t>(</a:t>
            </a:r>
            <a:r>
              <a:rPr lang="en-US" dirty="0">
                <a:sym typeface="Symbol" panose="05050102010706020507" pitchFamily="18" charset="2"/>
              </a:rPr>
              <a:t></a:t>
            </a:r>
            <a:r>
              <a:rPr lang="en-US" dirty="0"/>
              <a:t> - T</a:t>
            </a:r>
            <a:r>
              <a:rPr lang="en-US" baseline="-25000" dirty="0"/>
              <a:t>n</a:t>
            </a:r>
            <a:r>
              <a:rPr lang="en-US" dirty="0"/>
              <a:t>) if (</a:t>
            </a:r>
            <a:r>
              <a:rPr lang="en-US" dirty="0">
                <a:sym typeface="Symbol" panose="05050102010706020507" pitchFamily="18" charset="2"/>
              </a:rPr>
              <a:t></a:t>
            </a:r>
            <a:r>
              <a:rPr lang="en-US" dirty="0"/>
              <a:t> - T</a:t>
            </a:r>
            <a:r>
              <a:rPr lang="en-US" baseline="-25000" dirty="0"/>
              <a:t>n</a:t>
            </a:r>
            <a:r>
              <a:rPr lang="en-US" dirty="0"/>
              <a:t>) </a:t>
            </a:r>
            <a:r>
              <a:rPr lang="en-US" dirty="0">
                <a:sym typeface="Symbol" panose="05050102010706020507" pitchFamily="18" charset="2"/>
              </a:rPr>
              <a:t></a:t>
            </a:r>
            <a:r>
              <a:rPr lang="en-US" dirty="0"/>
              <a:t> 0</a:t>
            </a:r>
          </a:p>
          <a:p>
            <a:pPr marL="0" indent="0">
              <a:buFontTx/>
              <a:buNone/>
              <a:defRPr/>
            </a:pPr>
            <a:r>
              <a:rPr lang="en-US" dirty="0"/>
              <a:t>                 = K</a:t>
            </a:r>
            <a:r>
              <a:rPr lang="en-US" baseline="-25000" dirty="0"/>
              <a:t>2</a:t>
            </a:r>
            <a:r>
              <a:rPr lang="en-US" dirty="0"/>
              <a:t>(T</a:t>
            </a:r>
            <a:r>
              <a:rPr lang="en-US" baseline="-25000" dirty="0"/>
              <a:t>n</a:t>
            </a:r>
            <a:r>
              <a:rPr lang="en-US" dirty="0"/>
              <a:t> - </a:t>
            </a:r>
            <a:r>
              <a:rPr lang="en-US" dirty="0">
                <a:sym typeface="Symbol" panose="05050102010706020507" pitchFamily="18" charset="2"/>
              </a:rPr>
              <a:t></a:t>
            </a:r>
            <a:r>
              <a:rPr lang="en-US" dirty="0"/>
              <a:t>) if (</a:t>
            </a:r>
            <a:r>
              <a:rPr lang="en-US" dirty="0">
                <a:sym typeface="Symbol" panose="05050102010706020507" pitchFamily="18" charset="2"/>
              </a:rPr>
              <a:t></a:t>
            </a:r>
            <a:r>
              <a:rPr lang="en-US" dirty="0"/>
              <a:t> - T</a:t>
            </a:r>
            <a:r>
              <a:rPr lang="en-US" baseline="-25000" dirty="0"/>
              <a:t>n</a:t>
            </a:r>
            <a:r>
              <a:rPr lang="en-US" dirty="0"/>
              <a:t>) &lt; 0</a:t>
            </a:r>
            <a:endParaRPr lang="en-US" altLang="en-US" dirty="0">
              <a:sym typeface="Symbol" panose="05050102010706020507" pitchFamily="18" charset="2"/>
            </a:endParaRPr>
          </a:p>
        </p:txBody>
      </p:sp>
      <p:sp>
        <p:nvSpPr>
          <p:cNvPr id="638980" name="Date Placeholder 9">
            <a:extLst>
              <a:ext uri="{FF2B5EF4-FFF2-40B4-BE49-F238E27FC236}">
                <a16:creationId xmlns:a16="http://schemas.microsoft.com/office/drawing/2014/main" id="{9A0F130D-2F77-4073-8F28-F98E9119567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62821" name="Slide Number Placeholder 10">
            <a:extLst>
              <a:ext uri="{FF2B5EF4-FFF2-40B4-BE49-F238E27FC236}">
                <a16:creationId xmlns:a16="http://schemas.microsoft.com/office/drawing/2014/main" id="{5893166F-25DB-48BE-AE98-4E1D11B09C1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3639E9-B1CC-4C31-BE60-8F0BBBC9A285}" type="slidenum">
              <a:rPr lang="en-US" altLang="en-US" sz="1400">
                <a:cs typeface="Arial" panose="020B0604020202020204" pitchFamily="34" charset="0"/>
              </a:rPr>
              <a:pPr>
                <a:spcBef>
                  <a:spcPct val="0"/>
                </a:spcBef>
                <a:buFontTx/>
                <a:buNone/>
              </a:pPr>
              <a:t>82</a:t>
            </a:fld>
            <a:endParaRPr lang="en-US" altLang="en-US" sz="1400">
              <a:cs typeface="Arial" panose="020B0604020202020204" pitchFamily="34" charset="0"/>
            </a:endParaRPr>
          </a:p>
        </p:txBody>
      </p:sp>
      <p:sp>
        <p:nvSpPr>
          <p:cNvPr id="638982" name="Footer Placeholder 11">
            <a:extLst>
              <a:ext uri="{FF2B5EF4-FFF2-40B4-BE49-F238E27FC236}">
                <a16:creationId xmlns:a16="http://schemas.microsoft.com/office/drawing/2014/main" id="{AB0C4E1E-F7C0-4604-8A7B-BE900B44B9F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4E555AFD-173B-4CD8-81FC-88D45E9FBB5C}"/>
              </a:ext>
            </a:extLst>
          </p:cNvPr>
          <p:cNvSpPr>
            <a:spLocks noGrp="1" noChangeArrowheads="1"/>
          </p:cNvSpPr>
          <p:nvPr>
            <p:ph type="title"/>
          </p:nvPr>
        </p:nvSpPr>
        <p:spPr/>
        <p:txBody>
          <a:bodyPr/>
          <a:lstStyle/>
          <a:p>
            <a:pPr eaLnBrk="1" hangingPunct="1"/>
            <a:r>
              <a:rPr lang="en-US" altLang="en-US" sz="3500"/>
              <a:t>Loss Functions (contd..)</a:t>
            </a:r>
          </a:p>
        </p:txBody>
      </p:sp>
      <p:sp>
        <p:nvSpPr>
          <p:cNvPr id="164867" name="Rectangle 3">
            <a:extLst>
              <a:ext uri="{FF2B5EF4-FFF2-40B4-BE49-F238E27FC236}">
                <a16:creationId xmlns:a16="http://schemas.microsoft.com/office/drawing/2014/main" id="{33DBF5C7-0835-4F41-A611-5157229BAD0F}"/>
              </a:ext>
            </a:extLst>
          </p:cNvPr>
          <p:cNvSpPr>
            <a:spLocks noGrp="1" noChangeArrowheads="1"/>
          </p:cNvSpPr>
          <p:nvPr>
            <p:ph type="body" sz="half" idx="1"/>
          </p:nvPr>
        </p:nvSpPr>
        <p:spPr>
          <a:xfrm>
            <a:off x="685800" y="1676400"/>
            <a:ext cx="7848600" cy="4191000"/>
          </a:xfrm>
        </p:spPr>
        <p:txBody>
          <a:bodyPr/>
          <a:lstStyle/>
          <a:p>
            <a:r>
              <a:rPr lang="en-US" altLang="en-US"/>
              <a:t>The constants K</a:t>
            </a:r>
            <a:r>
              <a:rPr lang="en-US" altLang="en-US" baseline="-25000"/>
              <a:t>1</a:t>
            </a:r>
            <a:r>
              <a:rPr lang="en-US" altLang="en-US"/>
              <a:t> and K</a:t>
            </a:r>
            <a:r>
              <a:rPr lang="en-US" altLang="en-US" baseline="-25000"/>
              <a:t>2</a:t>
            </a:r>
            <a:r>
              <a:rPr lang="en-US" altLang="en-US"/>
              <a:t> are to be chosen to reflect the relative importance of overestimation and underestimation. In general, these constants are different, but when they are equal, the equivalent loss function is of the form L(</a:t>
            </a:r>
            <a:r>
              <a:rPr lang="en-US" altLang="en-US">
                <a:sym typeface="Symbol" panose="05050102010706020507" pitchFamily="18" charset="2"/>
              </a:rPr>
              <a:t></a:t>
            </a:r>
            <a:r>
              <a:rPr lang="en-US" altLang="en-US"/>
              <a:t> , T</a:t>
            </a:r>
            <a:r>
              <a:rPr lang="en-US" altLang="en-US" baseline="-25000"/>
              <a:t>n</a:t>
            </a:r>
            <a:r>
              <a:rPr lang="en-US" altLang="en-US"/>
              <a:t>) = |</a:t>
            </a:r>
            <a:r>
              <a:rPr lang="en-US" altLang="en-US">
                <a:sym typeface="Symbol" panose="05050102010706020507" pitchFamily="18" charset="2"/>
              </a:rPr>
              <a:t></a:t>
            </a:r>
            <a:r>
              <a:rPr lang="en-US" altLang="en-US"/>
              <a:t> - T</a:t>
            </a:r>
            <a:r>
              <a:rPr lang="en-US" altLang="en-US" baseline="-25000"/>
              <a:t>n</a:t>
            </a:r>
            <a:r>
              <a:rPr lang="en-US" altLang="en-US"/>
              <a:t>|, which is called </a:t>
            </a:r>
            <a:r>
              <a:rPr lang="en-US" altLang="en-US" i="1"/>
              <a:t>absolute error los</a:t>
            </a:r>
            <a:endParaRPr lang="en-US" altLang="en-US">
              <a:sym typeface="Symbol" panose="05050102010706020507" pitchFamily="18" charset="2"/>
            </a:endParaRPr>
          </a:p>
        </p:txBody>
      </p:sp>
      <p:sp>
        <p:nvSpPr>
          <p:cNvPr id="641028" name="Date Placeholder 9">
            <a:extLst>
              <a:ext uri="{FF2B5EF4-FFF2-40B4-BE49-F238E27FC236}">
                <a16:creationId xmlns:a16="http://schemas.microsoft.com/office/drawing/2014/main" id="{7DCC1246-FE15-42AA-91D8-A1974C916AB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64869" name="Slide Number Placeholder 10">
            <a:extLst>
              <a:ext uri="{FF2B5EF4-FFF2-40B4-BE49-F238E27FC236}">
                <a16:creationId xmlns:a16="http://schemas.microsoft.com/office/drawing/2014/main" id="{220990CF-E7A4-46F2-B5D9-743B1903DDC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482C5D-3139-4516-BDA4-02A91660DE2F}" type="slidenum">
              <a:rPr lang="en-US" altLang="en-US" sz="1400">
                <a:cs typeface="Arial" panose="020B0604020202020204" pitchFamily="34" charset="0"/>
              </a:rPr>
              <a:pPr>
                <a:spcBef>
                  <a:spcPct val="0"/>
                </a:spcBef>
                <a:buFontTx/>
                <a:buNone/>
              </a:pPr>
              <a:t>83</a:t>
            </a:fld>
            <a:endParaRPr lang="en-US" altLang="en-US" sz="1400">
              <a:cs typeface="Arial" panose="020B0604020202020204" pitchFamily="34" charset="0"/>
            </a:endParaRPr>
          </a:p>
        </p:txBody>
      </p:sp>
      <p:sp>
        <p:nvSpPr>
          <p:cNvPr id="641030" name="Footer Placeholder 11">
            <a:extLst>
              <a:ext uri="{FF2B5EF4-FFF2-40B4-BE49-F238E27FC236}">
                <a16:creationId xmlns:a16="http://schemas.microsoft.com/office/drawing/2014/main" id="{EB0B67DE-641C-4F64-B630-B2F6918D6CAA}"/>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BCEDAB0B-0C27-40AE-8C15-F1DD2BC9CD88}"/>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E089A730-2603-42B4-98D7-C9F5F7529764}"/>
              </a:ext>
            </a:extLst>
          </p:cNvPr>
          <p:cNvSpPr>
            <a:spLocks noGrp="1" noChangeArrowheads="1"/>
          </p:cNvSpPr>
          <p:nvPr>
            <p:ph type="body" sz="half" idx="1"/>
          </p:nvPr>
        </p:nvSpPr>
        <p:spPr>
          <a:xfrm>
            <a:off x="685800" y="1676400"/>
            <a:ext cx="7848600" cy="4191000"/>
          </a:xfrm>
        </p:spPr>
        <p:txBody>
          <a:bodyPr/>
          <a:lstStyle/>
          <a:p>
            <a:pPr>
              <a:defRPr/>
            </a:pPr>
            <a:r>
              <a:rPr lang="en-US" dirty="0"/>
              <a:t>The optimal estimator for this absolute error loss function, if it exists, is called the </a:t>
            </a:r>
            <a:r>
              <a:rPr lang="en-US" i="1" dirty="0"/>
              <a:t>minimum mean absolute error estimator</a:t>
            </a:r>
            <a:endParaRPr lang="en-US" dirty="0"/>
          </a:p>
          <a:p>
            <a:pPr>
              <a:defRPr/>
            </a:pPr>
            <a:r>
              <a:rPr lang="en-US" dirty="0"/>
              <a:t>If K</a:t>
            </a:r>
            <a:r>
              <a:rPr lang="en-US" baseline="-25000" dirty="0"/>
              <a:t>1</a:t>
            </a:r>
            <a:r>
              <a:rPr lang="en-US" dirty="0"/>
              <a:t> and K</a:t>
            </a:r>
            <a:r>
              <a:rPr lang="en-US" baseline="-25000" dirty="0"/>
              <a:t>2</a:t>
            </a:r>
            <a:r>
              <a:rPr lang="en-US" dirty="0"/>
              <a:t> are themselves functions of </a:t>
            </a:r>
            <a:r>
              <a:rPr lang="en-US" dirty="0">
                <a:sym typeface="Symbol" panose="05050102010706020507" pitchFamily="18" charset="2"/>
              </a:rPr>
              <a:t></a:t>
            </a:r>
            <a:r>
              <a:rPr lang="en-US" dirty="0"/>
              <a:t>, then the loss function is termed as the </a:t>
            </a:r>
            <a:r>
              <a:rPr lang="en-US" i="1" dirty="0"/>
              <a:t>weighted linear loss function</a:t>
            </a:r>
            <a:r>
              <a:rPr lang="en-US" dirty="0"/>
              <a:t>.</a:t>
            </a:r>
          </a:p>
          <a:p>
            <a:pPr marL="533400" indent="-533400" eaLnBrk="1" hangingPunct="1">
              <a:buFont typeface="Wingdings" panose="05000000000000000000" pitchFamily="2" charset="2"/>
              <a:buNone/>
              <a:defRPr/>
            </a:pPr>
            <a:endParaRPr lang="en-US" altLang="en-US" dirty="0">
              <a:sym typeface="Symbol" panose="05050102010706020507" pitchFamily="18" charset="2"/>
            </a:endParaRPr>
          </a:p>
        </p:txBody>
      </p:sp>
      <p:sp>
        <p:nvSpPr>
          <p:cNvPr id="643076" name="Date Placeholder 9">
            <a:extLst>
              <a:ext uri="{FF2B5EF4-FFF2-40B4-BE49-F238E27FC236}">
                <a16:creationId xmlns:a16="http://schemas.microsoft.com/office/drawing/2014/main" id="{9515CF4B-007B-43BF-9589-3CF3FE48F9A6}"/>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66917" name="Slide Number Placeholder 10">
            <a:extLst>
              <a:ext uri="{FF2B5EF4-FFF2-40B4-BE49-F238E27FC236}">
                <a16:creationId xmlns:a16="http://schemas.microsoft.com/office/drawing/2014/main" id="{3E0866C5-1167-4A32-90C0-51B101EFC3F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0F228D-57E3-4E0C-9760-8923E0BADB7E}" type="slidenum">
              <a:rPr lang="en-US" altLang="en-US" sz="1400">
                <a:cs typeface="Arial" panose="020B0604020202020204" pitchFamily="34" charset="0"/>
              </a:rPr>
              <a:pPr>
                <a:spcBef>
                  <a:spcPct val="0"/>
                </a:spcBef>
                <a:buFontTx/>
                <a:buNone/>
              </a:pPr>
              <a:t>84</a:t>
            </a:fld>
            <a:endParaRPr lang="en-US" altLang="en-US" sz="1400">
              <a:cs typeface="Arial" panose="020B0604020202020204" pitchFamily="34" charset="0"/>
            </a:endParaRPr>
          </a:p>
        </p:txBody>
      </p:sp>
      <p:sp>
        <p:nvSpPr>
          <p:cNvPr id="643078" name="Footer Placeholder 11">
            <a:extLst>
              <a:ext uri="{FF2B5EF4-FFF2-40B4-BE49-F238E27FC236}">
                <a16:creationId xmlns:a16="http://schemas.microsoft.com/office/drawing/2014/main" id="{85FA6775-8C73-4DD3-A838-CF35C75D0A01}"/>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DC0E3F7B-AF4E-4D05-A697-098C35FD80CA}"/>
              </a:ext>
            </a:extLst>
          </p:cNvPr>
          <p:cNvSpPr>
            <a:spLocks noGrp="1" noChangeArrowheads="1"/>
          </p:cNvSpPr>
          <p:nvPr>
            <p:ph type="title"/>
          </p:nvPr>
        </p:nvSpPr>
        <p:spPr/>
        <p:txBody>
          <a:bodyPr/>
          <a:lstStyle/>
          <a:p>
            <a:pPr eaLnBrk="1" hangingPunct="1"/>
            <a:r>
              <a:rPr lang="en-US" altLang="en-US" sz="3500"/>
              <a:t>Loss Functions (contd..)</a:t>
            </a:r>
          </a:p>
        </p:txBody>
      </p:sp>
      <p:sp>
        <p:nvSpPr>
          <p:cNvPr id="168963" name="Rectangle 3">
            <a:extLst>
              <a:ext uri="{FF2B5EF4-FFF2-40B4-BE49-F238E27FC236}">
                <a16:creationId xmlns:a16="http://schemas.microsoft.com/office/drawing/2014/main" id="{B3137E53-3272-45B9-8016-186E1503F3F7}"/>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L()=L(,T)</a:t>
            </a: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r>
              <a:rPr lang="en-US" altLang="en-US">
                <a:sym typeface="Symbol" panose="05050102010706020507" pitchFamily="18" charset="2"/>
              </a:rPr>
              <a:t>						 =(T- )</a:t>
            </a:r>
          </a:p>
        </p:txBody>
      </p:sp>
      <p:sp>
        <p:nvSpPr>
          <p:cNvPr id="645124" name="Date Placeholder 9">
            <a:extLst>
              <a:ext uri="{FF2B5EF4-FFF2-40B4-BE49-F238E27FC236}">
                <a16:creationId xmlns:a16="http://schemas.microsoft.com/office/drawing/2014/main" id="{A2D754CB-3047-4795-948C-69F6866BE8EB}"/>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68965" name="Slide Number Placeholder 10">
            <a:extLst>
              <a:ext uri="{FF2B5EF4-FFF2-40B4-BE49-F238E27FC236}">
                <a16:creationId xmlns:a16="http://schemas.microsoft.com/office/drawing/2014/main" id="{B9F263E4-790B-4DBD-AD47-C7FD01859DC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D64D6C-FF44-4652-BF52-5807A7F1C7A9}" type="slidenum">
              <a:rPr lang="en-US" altLang="en-US" sz="1400">
                <a:cs typeface="Arial" panose="020B0604020202020204" pitchFamily="34" charset="0"/>
              </a:rPr>
              <a:pPr>
                <a:spcBef>
                  <a:spcPct val="0"/>
                </a:spcBef>
                <a:buFontTx/>
                <a:buNone/>
              </a:pPr>
              <a:t>85</a:t>
            </a:fld>
            <a:endParaRPr lang="en-US" altLang="en-US" sz="1400">
              <a:cs typeface="Arial" panose="020B0604020202020204" pitchFamily="34" charset="0"/>
            </a:endParaRPr>
          </a:p>
        </p:txBody>
      </p:sp>
      <p:sp>
        <p:nvSpPr>
          <p:cNvPr id="645126" name="Footer Placeholder 11">
            <a:extLst>
              <a:ext uri="{FF2B5EF4-FFF2-40B4-BE49-F238E27FC236}">
                <a16:creationId xmlns:a16="http://schemas.microsoft.com/office/drawing/2014/main" id="{D0D1481E-BA96-4C63-8320-4535E74D3775}"/>
              </a:ext>
            </a:extLst>
          </p:cNvPr>
          <p:cNvSpPr>
            <a:spLocks noGrp="1"/>
          </p:cNvSpPr>
          <p:nvPr>
            <p:ph type="ftr" sz="quarter" idx="11"/>
          </p:nvPr>
        </p:nvSpPr>
        <p:spPr/>
        <p:txBody>
          <a:bodyPr/>
          <a:lstStyle/>
          <a:p>
            <a:pPr>
              <a:defRPr/>
            </a:pPr>
            <a:r>
              <a:rPr lang="en-US" altLang="en-US">
                <a:cs typeface="Arial" charset="0"/>
              </a:rPr>
              <a:t>RNSengupta,IME Dept.,IIT Kanpur,INDIA</a:t>
            </a:r>
          </a:p>
        </p:txBody>
      </p:sp>
      <p:cxnSp>
        <p:nvCxnSpPr>
          <p:cNvPr id="16" name="Straight Arrow Connector 15">
            <a:extLst>
              <a:ext uri="{FF2B5EF4-FFF2-40B4-BE49-F238E27FC236}">
                <a16:creationId xmlns:a16="http://schemas.microsoft.com/office/drawing/2014/main" id="{1ABC2A44-5C3B-4EA4-93B4-DC77C7F60CAF}"/>
              </a:ext>
            </a:extLst>
          </p:cNvPr>
          <p:cNvCxnSpPr>
            <a:cxnSpLocks/>
          </p:cNvCxnSpPr>
          <p:nvPr/>
        </p:nvCxnSpPr>
        <p:spPr bwMode="auto">
          <a:xfrm>
            <a:off x="1981200" y="5105400"/>
            <a:ext cx="5638800" cy="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90309A07-7C18-4335-9653-8571F78FFF37}"/>
              </a:ext>
            </a:extLst>
          </p:cNvPr>
          <p:cNvCxnSpPr>
            <a:cxnSpLocks/>
          </p:cNvCxnSpPr>
          <p:nvPr/>
        </p:nvCxnSpPr>
        <p:spPr bwMode="auto">
          <a:xfrm flipV="1">
            <a:off x="4800600" y="1873250"/>
            <a:ext cx="0" cy="3200400"/>
          </a:xfrm>
          <a:prstGeom prst="straightConnector1">
            <a:avLst/>
          </a:prstGeom>
          <a:ln w="5715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1C85267A-B7DE-410E-ACF8-59FD72796A6A}"/>
              </a:ext>
            </a:extLst>
          </p:cNvPr>
          <p:cNvCxnSpPr>
            <a:cxnSpLocks/>
          </p:cNvCxnSpPr>
          <p:nvPr/>
        </p:nvCxnSpPr>
        <p:spPr bwMode="auto">
          <a:xfrm flipH="1" flipV="1">
            <a:off x="2286000" y="2667000"/>
            <a:ext cx="2514600" cy="2438400"/>
          </a:xfrm>
          <a:prstGeom prst="straightConnector1">
            <a:avLst/>
          </a:prstGeom>
          <a:ln w="57150">
            <a:solidFill>
              <a:srgbClr val="FF33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1ED9A370-C4D4-419B-945A-E27E74179D5F}"/>
              </a:ext>
            </a:extLst>
          </p:cNvPr>
          <p:cNvCxnSpPr>
            <a:cxnSpLocks/>
          </p:cNvCxnSpPr>
          <p:nvPr/>
        </p:nvCxnSpPr>
        <p:spPr bwMode="auto">
          <a:xfrm flipV="1">
            <a:off x="4800600" y="2574925"/>
            <a:ext cx="2324100" cy="2514600"/>
          </a:xfrm>
          <a:prstGeom prst="straightConnector1">
            <a:avLst/>
          </a:prstGeom>
          <a:ln w="57150">
            <a:solidFill>
              <a:srgbClr val="0066FF"/>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11AB9926-EF1C-4411-90F6-D2525B588064}"/>
              </a:ext>
            </a:extLst>
          </p:cNvPr>
          <p:cNvSpPr>
            <a:spLocks noGrp="1" noChangeArrowheads="1"/>
          </p:cNvSpPr>
          <p:nvPr>
            <p:ph type="title"/>
          </p:nvPr>
        </p:nvSpPr>
        <p:spPr/>
        <p:txBody>
          <a:bodyPr/>
          <a:lstStyle/>
          <a:p>
            <a:pPr eaLnBrk="1" hangingPunct="1"/>
            <a:r>
              <a:rPr lang="en-US" altLang="en-US" sz="3500"/>
              <a:t>Loss Functions (contd..)</a:t>
            </a:r>
          </a:p>
        </p:txBody>
      </p:sp>
      <p:sp>
        <p:nvSpPr>
          <p:cNvPr id="171011" name="Rectangle 3">
            <a:extLst>
              <a:ext uri="{FF2B5EF4-FFF2-40B4-BE49-F238E27FC236}">
                <a16:creationId xmlns:a16="http://schemas.microsoft.com/office/drawing/2014/main" id="{5F978BCA-117F-4EEB-B37E-768318F9508C}"/>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L()=L(,T)</a:t>
            </a: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r>
              <a:rPr lang="en-US" altLang="en-US">
                <a:sym typeface="Symbol" panose="05050102010706020507" pitchFamily="18" charset="2"/>
              </a:rPr>
              <a:t>						 =(T- )</a:t>
            </a:r>
          </a:p>
        </p:txBody>
      </p:sp>
      <p:sp>
        <p:nvSpPr>
          <p:cNvPr id="647172" name="Date Placeholder 9">
            <a:extLst>
              <a:ext uri="{FF2B5EF4-FFF2-40B4-BE49-F238E27FC236}">
                <a16:creationId xmlns:a16="http://schemas.microsoft.com/office/drawing/2014/main" id="{63CB40B0-750D-47A5-B608-37A9BB78032D}"/>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71013" name="Slide Number Placeholder 10">
            <a:extLst>
              <a:ext uri="{FF2B5EF4-FFF2-40B4-BE49-F238E27FC236}">
                <a16:creationId xmlns:a16="http://schemas.microsoft.com/office/drawing/2014/main" id="{5F90BF3E-5265-4A35-AB38-374C8A2BC9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47667F-3E36-45EC-9547-0F23C1FC0E15}" type="slidenum">
              <a:rPr lang="en-US" altLang="en-US" sz="1400">
                <a:cs typeface="Arial" panose="020B0604020202020204" pitchFamily="34" charset="0"/>
              </a:rPr>
              <a:pPr>
                <a:spcBef>
                  <a:spcPct val="0"/>
                </a:spcBef>
                <a:buFontTx/>
                <a:buNone/>
              </a:pPr>
              <a:t>86</a:t>
            </a:fld>
            <a:endParaRPr lang="en-US" altLang="en-US" sz="1400">
              <a:cs typeface="Arial" panose="020B0604020202020204" pitchFamily="34" charset="0"/>
            </a:endParaRPr>
          </a:p>
        </p:txBody>
      </p:sp>
      <p:sp>
        <p:nvSpPr>
          <p:cNvPr id="647174" name="Footer Placeholder 11">
            <a:extLst>
              <a:ext uri="{FF2B5EF4-FFF2-40B4-BE49-F238E27FC236}">
                <a16:creationId xmlns:a16="http://schemas.microsoft.com/office/drawing/2014/main" id="{635A0219-E168-4FE3-8ABE-7ED77D3FD0B8}"/>
              </a:ext>
            </a:extLst>
          </p:cNvPr>
          <p:cNvSpPr>
            <a:spLocks noGrp="1"/>
          </p:cNvSpPr>
          <p:nvPr>
            <p:ph type="ftr" sz="quarter" idx="11"/>
          </p:nvPr>
        </p:nvSpPr>
        <p:spPr/>
        <p:txBody>
          <a:bodyPr/>
          <a:lstStyle/>
          <a:p>
            <a:pPr>
              <a:defRPr/>
            </a:pPr>
            <a:r>
              <a:rPr lang="en-US" altLang="en-US">
                <a:cs typeface="Arial" charset="0"/>
              </a:rPr>
              <a:t>RNSengupta,IME Dept.,IIT Kanpur,INDIA</a:t>
            </a:r>
          </a:p>
        </p:txBody>
      </p:sp>
      <p:cxnSp>
        <p:nvCxnSpPr>
          <p:cNvPr id="16" name="Straight Arrow Connector 15">
            <a:extLst>
              <a:ext uri="{FF2B5EF4-FFF2-40B4-BE49-F238E27FC236}">
                <a16:creationId xmlns:a16="http://schemas.microsoft.com/office/drawing/2014/main" id="{8F43847E-DA51-475A-BCAC-199203677073}"/>
              </a:ext>
            </a:extLst>
          </p:cNvPr>
          <p:cNvCxnSpPr>
            <a:cxnSpLocks/>
          </p:cNvCxnSpPr>
          <p:nvPr/>
        </p:nvCxnSpPr>
        <p:spPr bwMode="auto">
          <a:xfrm>
            <a:off x="1981200" y="5105400"/>
            <a:ext cx="5638800" cy="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896F742E-7BC7-400F-8267-020CE887C130}"/>
              </a:ext>
            </a:extLst>
          </p:cNvPr>
          <p:cNvCxnSpPr>
            <a:cxnSpLocks/>
          </p:cNvCxnSpPr>
          <p:nvPr/>
        </p:nvCxnSpPr>
        <p:spPr bwMode="auto">
          <a:xfrm flipV="1">
            <a:off x="4800600" y="1873250"/>
            <a:ext cx="0" cy="3200400"/>
          </a:xfrm>
          <a:prstGeom prst="straightConnector1">
            <a:avLst/>
          </a:prstGeom>
          <a:ln w="5715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E127FF3C-EB74-4EF1-AAB7-BB8DB7D6151B}"/>
              </a:ext>
            </a:extLst>
          </p:cNvPr>
          <p:cNvCxnSpPr>
            <a:cxnSpLocks/>
          </p:cNvCxnSpPr>
          <p:nvPr/>
        </p:nvCxnSpPr>
        <p:spPr bwMode="auto">
          <a:xfrm flipH="1" flipV="1">
            <a:off x="4038600" y="2514600"/>
            <a:ext cx="762000" cy="2590800"/>
          </a:xfrm>
          <a:prstGeom prst="straightConnector1">
            <a:avLst/>
          </a:prstGeom>
          <a:ln w="57150">
            <a:solidFill>
              <a:srgbClr val="FF33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F0CDED9A-FC9A-477E-B5E7-4466BBA9E7C8}"/>
              </a:ext>
            </a:extLst>
          </p:cNvPr>
          <p:cNvCxnSpPr>
            <a:cxnSpLocks/>
          </p:cNvCxnSpPr>
          <p:nvPr/>
        </p:nvCxnSpPr>
        <p:spPr bwMode="auto">
          <a:xfrm flipV="1">
            <a:off x="4800600" y="2574925"/>
            <a:ext cx="2324100" cy="2514600"/>
          </a:xfrm>
          <a:prstGeom prst="straightConnector1">
            <a:avLst/>
          </a:prstGeom>
          <a:ln w="57150">
            <a:solidFill>
              <a:srgbClr val="0066FF"/>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F57C9C7D-63AC-4C26-A3C1-1DD6FB66613E}"/>
              </a:ext>
            </a:extLst>
          </p:cNvPr>
          <p:cNvSpPr>
            <a:spLocks noGrp="1" noChangeArrowheads="1"/>
          </p:cNvSpPr>
          <p:nvPr>
            <p:ph type="title"/>
          </p:nvPr>
        </p:nvSpPr>
        <p:spPr/>
        <p:txBody>
          <a:bodyPr/>
          <a:lstStyle/>
          <a:p>
            <a:pPr eaLnBrk="1" hangingPunct="1"/>
            <a:r>
              <a:rPr lang="en-US" altLang="en-US" sz="3500"/>
              <a:t>Loss Functions (contd..)</a:t>
            </a:r>
          </a:p>
        </p:txBody>
      </p:sp>
      <p:sp>
        <p:nvSpPr>
          <p:cNvPr id="173059" name="Rectangle 3">
            <a:extLst>
              <a:ext uri="{FF2B5EF4-FFF2-40B4-BE49-F238E27FC236}">
                <a16:creationId xmlns:a16="http://schemas.microsoft.com/office/drawing/2014/main" id="{FCBA7F12-E96C-4BE2-BC18-870928225BEF}"/>
              </a:ext>
            </a:extLst>
          </p:cNvPr>
          <p:cNvSpPr>
            <a:spLocks noGrp="1" noChangeArrowheads="1"/>
          </p:cNvSpPr>
          <p:nvPr>
            <p:ph type="body" sz="half" idx="1"/>
          </p:nvPr>
        </p:nvSpPr>
        <p:spPr>
          <a:xfrm>
            <a:off x="685800" y="1676400"/>
            <a:ext cx="7848600" cy="4191000"/>
          </a:xfrm>
        </p:spPr>
        <p:txBody>
          <a:bodyPr/>
          <a:lstStyle/>
          <a:p>
            <a:pPr marL="533400" indent="-533400" eaLnBrk="1" hangingPunct="1">
              <a:buFont typeface="Wingdings" panose="05000000000000000000" pitchFamily="2" charset="2"/>
              <a:buNone/>
            </a:pPr>
            <a:r>
              <a:rPr lang="en-US" altLang="en-US">
                <a:sym typeface="Symbol" panose="05050102010706020507" pitchFamily="18" charset="2"/>
              </a:rPr>
              <a:t>				L()=L(,T)</a:t>
            </a: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endParaRPr lang="en-US" altLang="en-US">
              <a:sym typeface="Symbol" panose="05050102010706020507" pitchFamily="18" charset="2"/>
            </a:endParaRPr>
          </a:p>
          <a:p>
            <a:pPr marL="533400" indent="-533400" eaLnBrk="1" hangingPunct="1">
              <a:buFont typeface="Wingdings" panose="05000000000000000000" pitchFamily="2" charset="2"/>
              <a:buNone/>
            </a:pPr>
            <a:r>
              <a:rPr lang="en-US" altLang="en-US">
                <a:sym typeface="Symbol" panose="05050102010706020507" pitchFamily="18" charset="2"/>
              </a:rPr>
              <a:t>						 =(T- )</a:t>
            </a:r>
          </a:p>
        </p:txBody>
      </p:sp>
      <p:sp>
        <p:nvSpPr>
          <p:cNvPr id="649220" name="Date Placeholder 9">
            <a:extLst>
              <a:ext uri="{FF2B5EF4-FFF2-40B4-BE49-F238E27FC236}">
                <a16:creationId xmlns:a16="http://schemas.microsoft.com/office/drawing/2014/main" id="{19FF0EAC-509A-4054-91B0-B709B0BE1129}"/>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73061" name="Slide Number Placeholder 10">
            <a:extLst>
              <a:ext uri="{FF2B5EF4-FFF2-40B4-BE49-F238E27FC236}">
                <a16:creationId xmlns:a16="http://schemas.microsoft.com/office/drawing/2014/main" id="{D7B89B97-8782-4A5A-ACDC-15DF733582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9BF8156-0FA6-43D7-A828-ADCEA61545F2}" type="slidenum">
              <a:rPr lang="en-US" altLang="en-US" sz="1400">
                <a:cs typeface="Arial" panose="020B0604020202020204" pitchFamily="34" charset="0"/>
              </a:rPr>
              <a:pPr>
                <a:spcBef>
                  <a:spcPct val="0"/>
                </a:spcBef>
                <a:buFontTx/>
                <a:buNone/>
              </a:pPr>
              <a:t>87</a:t>
            </a:fld>
            <a:endParaRPr lang="en-US" altLang="en-US" sz="1400">
              <a:cs typeface="Arial" panose="020B0604020202020204" pitchFamily="34" charset="0"/>
            </a:endParaRPr>
          </a:p>
        </p:txBody>
      </p:sp>
      <p:sp>
        <p:nvSpPr>
          <p:cNvPr id="649222" name="Footer Placeholder 11">
            <a:extLst>
              <a:ext uri="{FF2B5EF4-FFF2-40B4-BE49-F238E27FC236}">
                <a16:creationId xmlns:a16="http://schemas.microsoft.com/office/drawing/2014/main" id="{EA5352D2-92F6-448F-8B17-923D01371DFC}"/>
              </a:ext>
            </a:extLst>
          </p:cNvPr>
          <p:cNvSpPr>
            <a:spLocks noGrp="1"/>
          </p:cNvSpPr>
          <p:nvPr>
            <p:ph type="ftr" sz="quarter" idx="11"/>
          </p:nvPr>
        </p:nvSpPr>
        <p:spPr/>
        <p:txBody>
          <a:bodyPr/>
          <a:lstStyle/>
          <a:p>
            <a:pPr>
              <a:defRPr/>
            </a:pPr>
            <a:r>
              <a:rPr lang="en-US" altLang="en-US">
                <a:cs typeface="Arial" charset="0"/>
              </a:rPr>
              <a:t>RNSengupta,IME Dept.,IIT Kanpur,INDIA</a:t>
            </a:r>
          </a:p>
        </p:txBody>
      </p:sp>
      <p:cxnSp>
        <p:nvCxnSpPr>
          <p:cNvPr id="16" name="Straight Arrow Connector 15">
            <a:extLst>
              <a:ext uri="{FF2B5EF4-FFF2-40B4-BE49-F238E27FC236}">
                <a16:creationId xmlns:a16="http://schemas.microsoft.com/office/drawing/2014/main" id="{4A855E5F-3CEF-49E2-9F36-F1BBA1E07788}"/>
              </a:ext>
            </a:extLst>
          </p:cNvPr>
          <p:cNvCxnSpPr>
            <a:cxnSpLocks/>
          </p:cNvCxnSpPr>
          <p:nvPr/>
        </p:nvCxnSpPr>
        <p:spPr bwMode="auto">
          <a:xfrm>
            <a:off x="1981200" y="5105400"/>
            <a:ext cx="5638800" cy="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D6E478E3-AA53-458B-B9BF-A0565542C018}"/>
              </a:ext>
            </a:extLst>
          </p:cNvPr>
          <p:cNvCxnSpPr>
            <a:cxnSpLocks/>
          </p:cNvCxnSpPr>
          <p:nvPr/>
        </p:nvCxnSpPr>
        <p:spPr bwMode="auto">
          <a:xfrm flipV="1">
            <a:off x="4800600" y="1873250"/>
            <a:ext cx="0" cy="3200400"/>
          </a:xfrm>
          <a:prstGeom prst="straightConnector1">
            <a:avLst/>
          </a:prstGeom>
          <a:ln w="5715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3569C3B2-5222-4E69-941A-B4DE9F6E4C44}"/>
              </a:ext>
            </a:extLst>
          </p:cNvPr>
          <p:cNvCxnSpPr>
            <a:cxnSpLocks/>
          </p:cNvCxnSpPr>
          <p:nvPr/>
        </p:nvCxnSpPr>
        <p:spPr bwMode="auto">
          <a:xfrm flipH="1" flipV="1">
            <a:off x="2286000" y="2667000"/>
            <a:ext cx="2514600" cy="2438400"/>
          </a:xfrm>
          <a:prstGeom prst="straightConnector1">
            <a:avLst/>
          </a:prstGeom>
          <a:ln w="57150">
            <a:solidFill>
              <a:srgbClr val="FF33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10CD4F41-6ECE-41B0-A425-9BDA66B14335}"/>
              </a:ext>
            </a:extLst>
          </p:cNvPr>
          <p:cNvCxnSpPr>
            <a:cxnSpLocks/>
          </p:cNvCxnSpPr>
          <p:nvPr/>
        </p:nvCxnSpPr>
        <p:spPr bwMode="auto">
          <a:xfrm flipV="1">
            <a:off x="4800600" y="2209800"/>
            <a:ext cx="838200" cy="2879725"/>
          </a:xfrm>
          <a:prstGeom prst="straightConnector1">
            <a:avLst/>
          </a:prstGeom>
          <a:ln w="57150">
            <a:solidFill>
              <a:srgbClr val="0066FF"/>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616FD0F3-FFC1-4B8F-AE03-A07C0A36CF6D}"/>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C2B61047-BFA6-4980-8E2F-CD57169E5899}"/>
              </a:ext>
            </a:extLst>
          </p:cNvPr>
          <p:cNvSpPr>
            <a:spLocks noGrp="1" noChangeArrowheads="1"/>
          </p:cNvSpPr>
          <p:nvPr>
            <p:ph type="body" sz="half" idx="1"/>
          </p:nvPr>
        </p:nvSpPr>
        <p:spPr>
          <a:xfrm>
            <a:off x="685800" y="1676400"/>
            <a:ext cx="7848600" cy="4191000"/>
          </a:xfrm>
        </p:spPr>
        <p:txBody>
          <a:bodyPr/>
          <a:lstStyle/>
          <a:p>
            <a:pPr marL="0" indent="0" algn="ctr">
              <a:buFontTx/>
              <a:buNone/>
              <a:defRPr/>
            </a:pPr>
            <a:r>
              <a:rPr lang="en-US" sz="2500" u="sng" dirty="0"/>
              <a:t>0-1 Loss function</a:t>
            </a:r>
            <a:endParaRPr lang="en-US" sz="2500" dirty="0"/>
          </a:p>
          <a:p>
            <a:pPr>
              <a:defRPr/>
            </a:pPr>
            <a:r>
              <a:rPr lang="en-US" sz="2500" dirty="0"/>
              <a:t>This is of the form </a:t>
            </a:r>
          </a:p>
          <a:p>
            <a:pPr marL="0" indent="0">
              <a:buFontTx/>
              <a:buNone/>
              <a:defRPr/>
            </a:pPr>
            <a:r>
              <a:rPr lang="en-US" sz="2500" dirty="0"/>
              <a:t>	L(</a:t>
            </a:r>
            <a:r>
              <a:rPr lang="en-US" sz="2500" dirty="0">
                <a:sym typeface="Symbol" panose="05050102010706020507" pitchFamily="18" charset="2"/>
              </a:rPr>
              <a:t></a:t>
            </a:r>
            <a:r>
              <a:rPr lang="en-US" sz="2500" dirty="0"/>
              <a:t> , T</a:t>
            </a:r>
            <a:r>
              <a:rPr lang="en-US" sz="2500" baseline="-25000" dirty="0"/>
              <a:t>n</a:t>
            </a:r>
            <a:r>
              <a:rPr lang="en-US" sz="2500" dirty="0"/>
              <a:t>) = 1, if |T</a:t>
            </a:r>
            <a:r>
              <a:rPr lang="en-US" sz="2500" baseline="-25000" dirty="0"/>
              <a:t>n</a:t>
            </a:r>
            <a:r>
              <a:rPr lang="en-US" sz="2500" dirty="0"/>
              <a:t> - </a:t>
            </a:r>
            <a:r>
              <a:rPr lang="en-US" sz="2500" dirty="0">
                <a:sym typeface="Symbol" panose="05050102010706020507" pitchFamily="18" charset="2"/>
              </a:rPr>
              <a:t></a:t>
            </a:r>
            <a:r>
              <a:rPr lang="en-US" sz="2500" dirty="0"/>
              <a:t>| &gt; </a:t>
            </a:r>
            <a:r>
              <a:rPr lang="en-US" sz="2500" dirty="0">
                <a:sym typeface="Symbol" panose="05050102010706020507" pitchFamily="18" charset="2"/>
              </a:rPr>
              <a:t></a:t>
            </a:r>
            <a:r>
              <a:rPr lang="en-US" sz="2500" dirty="0"/>
              <a:t>,</a:t>
            </a:r>
          </a:p>
          <a:p>
            <a:pPr marL="0" indent="0">
              <a:buFontTx/>
              <a:buNone/>
              <a:defRPr/>
            </a:pPr>
            <a:r>
              <a:rPr lang="en-US" sz="2500" dirty="0"/>
              <a:t>                      = 0, otherwise</a:t>
            </a:r>
          </a:p>
          <a:p>
            <a:pPr marL="0" indent="0">
              <a:buFontTx/>
              <a:buNone/>
              <a:defRPr/>
            </a:pPr>
            <a:r>
              <a:rPr lang="en-US" sz="2500" dirty="0"/>
              <a:t>	for 0 &lt; </a:t>
            </a:r>
            <a:r>
              <a:rPr lang="en-US" sz="2500" dirty="0">
                <a:sym typeface="Symbol" panose="05050102010706020507" pitchFamily="18" charset="2"/>
              </a:rPr>
              <a:t></a:t>
            </a:r>
            <a:r>
              <a:rPr lang="en-US" sz="2500" dirty="0"/>
              <a:t> &lt; 1</a:t>
            </a:r>
          </a:p>
          <a:p>
            <a:pPr>
              <a:defRPr/>
            </a:pPr>
            <a:r>
              <a:rPr lang="en-US" sz="2500" dirty="0"/>
              <a:t>Here risk is P(|T</a:t>
            </a:r>
            <a:r>
              <a:rPr lang="en-US" sz="2500" baseline="-25000" dirty="0"/>
              <a:t>n</a:t>
            </a:r>
            <a:r>
              <a:rPr lang="en-US" sz="2500" dirty="0"/>
              <a:t> - </a:t>
            </a:r>
            <a:r>
              <a:rPr lang="en-US" sz="2500" dirty="0">
                <a:sym typeface="Symbol" panose="05050102010706020507" pitchFamily="18" charset="2"/>
              </a:rPr>
              <a:t></a:t>
            </a:r>
            <a:r>
              <a:rPr lang="en-US" sz="2500" dirty="0"/>
              <a:t>| &gt; </a:t>
            </a:r>
            <a:r>
              <a:rPr lang="en-US" sz="2500" dirty="0">
                <a:sym typeface="Symbol" panose="05050102010706020507" pitchFamily="18" charset="2"/>
              </a:rPr>
              <a:t></a:t>
            </a:r>
            <a:r>
              <a:rPr lang="en-US" sz="2500" dirty="0"/>
              <a:t>)</a:t>
            </a:r>
          </a:p>
          <a:p>
            <a:pPr>
              <a:defRPr/>
            </a:pPr>
            <a:r>
              <a:rPr lang="en-US" sz="2500" dirty="0"/>
              <a:t>This refers to the large deviation probability, and the optimality of an estimator T</a:t>
            </a:r>
            <a:r>
              <a:rPr lang="en-US" sz="2500" baseline="-25000" dirty="0"/>
              <a:t>n</a:t>
            </a:r>
            <a:r>
              <a:rPr lang="en-US" sz="2500" dirty="0"/>
              <a:t> is interpreted in terms of minimization of this probability or in terms of the fastest rate of decline (with n) of this probability</a:t>
            </a:r>
            <a:endParaRPr lang="en-US" altLang="en-US" sz="2500" dirty="0">
              <a:sym typeface="Symbol" panose="05050102010706020507" pitchFamily="18" charset="2"/>
            </a:endParaRPr>
          </a:p>
        </p:txBody>
      </p:sp>
      <p:sp>
        <p:nvSpPr>
          <p:cNvPr id="651268" name="Date Placeholder 9">
            <a:extLst>
              <a:ext uri="{FF2B5EF4-FFF2-40B4-BE49-F238E27FC236}">
                <a16:creationId xmlns:a16="http://schemas.microsoft.com/office/drawing/2014/main" id="{F6FA6AE3-2ACD-43A1-8661-CA3C8CFFC13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75109" name="Slide Number Placeholder 10">
            <a:extLst>
              <a:ext uri="{FF2B5EF4-FFF2-40B4-BE49-F238E27FC236}">
                <a16:creationId xmlns:a16="http://schemas.microsoft.com/office/drawing/2014/main" id="{14960421-F438-49D0-95D1-5E261B9E03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075D841-B9AF-4C42-9EFC-4FA40B2B7486}" type="slidenum">
              <a:rPr lang="en-US" altLang="en-US" sz="1400">
                <a:cs typeface="Arial" panose="020B0604020202020204" pitchFamily="34" charset="0"/>
              </a:rPr>
              <a:pPr>
                <a:spcBef>
                  <a:spcPct val="0"/>
                </a:spcBef>
                <a:buFontTx/>
                <a:buNone/>
              </a:pPr>
              <a:t>88</a:t>
            </a:fld>
            <a:endParaRPr lang="en-US" altLang="en-US" sz="1400">
              <a:cs typeface="Arial" panose="020B0604020202020204" pitchFamily="34" charset="0"/>
            </a:endParaRPr>
          </a:p>
        </p:txBody>
      </p:sp>
      <p:sp>
        <p:nvSpPr>
          <p:cNvPr id="651270" name="Footer Placeholder 11">
            <a:extLst>
              <a:ext uri="{FF2B5EF4-FFF2-40B4-BE49-F238E27FC236}">
                <a16:creationId xmlns:a16="http://schemas.microsoft.com/office/drawing/2014/main" id="{131310F8-0947-485F-8D47-28683CAFA244}"/>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1E5EB4AC-CDC9-4EEC-93D8-CF1E797BE926}"/>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E0ECB783-80EF-4272-84F2-48065B21E2F9}"/>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buFontTx/>
              <a:buNone/>
              <a:defRPr/>
            </a:pPr>
            <a:r>
              <a:rPr lang="en-US" sz="2900" u="sng" dirty="0"/>
              <a:t>Balanced loss function</a:t>
            </a:r>
            <a:endParaRPr lang="en-US" sz="2900" dirty="0"/>
          </a:p>
          <a:p>
            <a:pPr eaLnBrk="1" hangingPunct="1">
              <a:buFont typeface="Wingdings" panose="05000000000000000000" pitchFamily="2" charset="2"/>
              <a:buChar char="§"/>
              <a:defRPr/>
            </a:pPr>
            <a:r>
              <a:rPr lang="en-US" sz="2900" dirty="0"/>
              <a:t>The BLF, (Zellner (1994)), reflects both goodness of fit (lack of bias) and precision of estimation</a:t>
            </a:r>
          </a:p>
          <a:p>
            <a:pPr eaLnBrk="1" hangingPunct="1">
              <a:buFont typeface="Wingdings" panose="05000000000000000000" pitchFamily="2" charset="2"/>
              <a:buChar char="§"/>
              <a:defRPr/>
            </a:pPr>
            <a:r>
              <a:rPr lang="en-US" sz="2900" dirty="0"/>
              <a:t>A </a:t>
            </a:r>
            <a:r>
              <a:rPr lang="en-US" sz="2900" i="1" dirty="0"/>
              <a:t>balanced loss function</a:t>
            </a:r>
            <a:r>
              <a:rPr lang="en-US" sz="2900" dirty="0"/>
              <a:t> (BLF) is of the form</a:t>
            </a:r>
          </a:p>
          <a:p>
            <a:pPr marL="0" indent="0" algn="ctr" eaLnBrk="1" hangingPunct="1">
              <a:buFontTx/>
              <a:buNone/>
              <a:defRPr/>
            </a:pPr>
            <a:r>
              <a:rPr lang="en-US" sz="2900" dirty="0"/>
              <a:t>L(</a:t>
            </a:r>
            <a:r>
              <a:rPr lang="en-US" sz="2900" dirty="0">
                <a:sym typeface="Symbol" panose="05050102010706020507" pitchFamily="18" charset="2"/>
              </a:rPr>
              <a:t>,T)=w{g()-g(T)}</a:t>
            </a:r>
            <a:r>
              <a:rPr lang="en-US" sz="2900" baseline="30000" dirty="0">
                <a:sym typeface="Symbol" panose="05050102010706020507" pitchFamily="18" charset="2"/>
              </a:rPr>
              <a:t>/</a:t>
            </a:r>
            <a:r>
              <a:rPr lang="en-US" sz="2900" dirty="0">
                <a:sym typeface="Symbol" panose="05050102010706020507" pitchFamily="18" charset="2"/>
              </a:rPr>
              <a:t>{g()-g(T)}+(1-w)(T-)</a:t>
            </a:r>
            <a:r>
              <a:rPr lang="en-US" sz="2900" baseline="30000" dirty="0">
                <a:sym typeface="Symbol" panose="05050102010706020507" pitchFamily="18" charset="2"/>
              </a:rPr>
              <a:t>/</a:t>
            </a:r>
            <a:r>
              <a:rPr lang="en-US" sz="2900" dirty="0">
                <a:sym typeface="Symbol" panose="05050102010706020507" pitchFamily="18" charset="2"/>
              </a:rPr>
              <a:t>(T-)</a:t>
            </a:r>
          </a:p>
          <a:p>
            <a:pPr marL="0" indent="0" eaLnBrk="1" hangingPunct="1">
              <a:buFontTx/>
              <a:buNone/>
              <a:defRPr/>
            </a:pPr>
            <a:r>
              <a:rPr lang="en-US" sz="2900" dirty="0">
                <a:sym typeface="Symbol" panose="05050102010706020507" pitchFamily="18" charset="2"/>
              </a:rPr>
              <a:t>   with 0≤w≤1</a:t>
            </a:r>
            <a:endParaRPr lang="en-US" altLang="en-US" sz="2900" dirty="0">
              <a:sym typeface="Symbol" panose="05050102010706020507" pitchFamily="18" charset="2"/>
            </a:endParaRPr>
          </a:p>
        </p:txBody>
      </p:sp>
      <p:sp>
        <p:nvSpPr>
          <p:cNvPr id="653316" name="Date Placeholder 9">
            <a:extLst>
              <a:ext uri="{FF2B5EF4-FFF2-40B4-BE49-F238E27FC236}">
                <a16:creationId xmlns:a16="http://schemas.microsoft.com/office/drawing/2014/main" id="{5E2724C7-A6B1-44D5-BB5F-ED14F5CCA42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77157" name="Slide Number Placeholder 10">
            <a:extLst>
              <a:ext uri="{FF2B5EF4-FFF2-40B4-BE49-F238E27FC236}">
                <a16:creationId xmlns:a16="http://schemas.microsoft.com/office/drawing/2014/main" id="{F12FFCE6-FCAA-4655-B3B5-07F6EE183F2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1EEFEC-8B04-4DC5-910A-3C0BB1254EB3}" type="slidenum">
              <a:rPr lang="en-US" altLang="en-US" sz="1400">
                <a:cs typeface="Arial" panose="020B0604020202020204" pitchFamily="34" charset="0"/>
              </a:rPr>
              <a:pPr>
                <a:spcBef>
                  <a:spcPct val="0"/>
                </a:spcBef>
                <a:buFontTx/>
                <a:buNone/>
              </a:pPr>
              <a:t>89</a:t>
            </a:fld>
            <a:endParaRPr lang="en-US" altLang="en-US" sz="1400">
              <a:cs typeface="Arial" panose="020B0604020202020204" pitchFamily="34" charset="0"/>
            </a:endParaRPr>
          </a:p>
        </p:txBody>
      </p:sp>
      <p:sp>
        <p:nvSpPr>
          <p:cNvPr id="653318" name="Footer Placeholder 11">
            <a:extLst>
              <a:ext uri="{FF2B5EF4-FFF2-40B4-BE49-F238E27FC236}">
                <a16:creationId xmlns:a16="http://schemas.microsoft.com/office/drawing/2014/main" id="{B9B26246-2E49-4D0A-A283-3160D4CBFC73}"/>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A2E3607-1A2A-4063-A35F-AD59AD0D2B2D}"/>
              </a:ext>
            </a:extLst>
          </p:cNvPr>
          <p:cNvSpPr>
            <a:spLocks noGrp="1" noChangeArrowheads="1"/>
          </p:cNvSpPr>
          <p:nvPr>
            <p:ph type="title"/>
          </p:nvPr>
        </p:nvSpPr>
        <p:spPr/>
        <p:txBody>
          <a:bodyPr/>
          <a:lstStyle/>
          <a:p>
            <a:pPr eaLnBrk="1" hangingPunct="1"/>
            <a:r>
              <a:rPr lang="en-US" altLang="en-US" sz="3000"/>
              <a:t>Utility Analysis/Decision Sciences (contd..) (Example # 10)</a:t>
            </a:r>
          </a:p>
        </p:txBody>
      </p:sp>
      <p:sp>
        <p:nvSpPr>
          <p:cNvPr id="20483" name="Rectangle 3">
            <a:extLst>
              <a:ext uri="{FF2B5EF4-FFF2-40B4-BE49-F238E27FC236}">
                <a16:creationId xmlns:a16="http://schemas.microsoft.com/office/drawing/2014/main" id="{C418A43C-C194-4D78-90BA-35B8A4738BB5}"/>
              </a:ext>
            </a:extLst>
          </p:cNvPr>
          <p:cNvSpPr>
            <a:spLocks noGrp="1" noChangeArrowheads="1"/>
          </p:cNvSpPr>
          <p:nvPr>
            <p:ph type="body" sz="half" idx="1"/>
          </p:nvPr>
        </p:nvSpPr>
        <p:spPr>
          <a:xfrm>
            <a:off x="609600" y="1676400"/>
            <a:ext cx="7924800" cy="4191000"/>
          </a:xfrm>
        </p:spPr>
        <p:txBody>
          <a:bodyPr/>
          <a:lstStyle/>
          <a:p>
            <a:pPr marL="533400" indent="-533400" eaLnBrk="1" hangingPunct="1">
              <a:lnSpc>
                <a:spcPct val="80000"/>
              </a:lnSpc>
              <a:buFontTx/>
              <a:buNone/>
            </a:pPr>
            <a:r>
              <a:rPr lang="en-US" altLang="en-US" sz="1600">
                <a:sym typeface="Symbol" panose="05050102010706020507" pitchFamily="18" charset="2"/>
              </a:rPr>
              <a:t>	Consider an example where a single individual is facing the same set of outcomes at any instant of time but we try to analyze his/her expected value addition or utility separately based on two different utility functions for decision making</a:t>
            </a:r>
          </a:p>
          <a:p>
            <a:pPr marL="533400" indent="-533400" eaLnBrk="1" hangingPunct="1">
              <a:lnSpc>
                <a:spcPct val="80000"/>
              </a:lnSpc>
              <a:buFontTx/>
              <a:buNone/>
            </a:pPr>
            <a:r>
              <a:rPr lang="en-US" altLang="en-US" sz="1600" b="1">
                <a:sym typeface="Symbol" panose="05050102010706020507" pitchFamily="18" charset="2"/>
              </a:rPr>
              <a:t>1) U[W(1)] = W(1) +1</a:t>
            </a:r>
          </a:p>
          <a:p>
            <a:pPr marL="533400" indent="-533400" eaLnBrk="1" hangingPunct="1">
              <a:lnSpc>
                <a:spcPct val="80000"/>
              </a:lnSpc>
              <a:buFontTx/>
              <a:buNone/>
            </a:pPr>
            <a:r>
              <a:rPr lang="en-US" altLang="en-US" sz="1600" b="1">
                <a:sym typeface="Symbol" panose="05050102010706020507" pitchFamily="18" charset="2"/>
              </a:rPr>
              <a:t>2) U[W(2)] = W(2)</a:t>
            </a:r>
            <a:r>
              <a:rPr lang="en-US" altLang="en-US" sz="1600" b="1" baseline="30000">
                <a:sym typeface="Symbol" panose="05050102010706020507" pitchFamily="18" charset="2"/>
              </a:rPr>
              <a:t>2</a:t>
            </a:r>
            <a:r>
              <a:rPr lang="en-US" altLang="en-US" sz="1600" b="1">
                <a:sym typeface="Symbol" panose="05050102010706020507" pitchFamily="18" charset="2"/>
              </a:rPr>
              <a:t> + W(2)</a:t>
            </a:r>
          </a:p>
          <a:p>
            <a:pPr marL="533400" indent="-533400" eaLnBrk="1" hangingPunct="1">
              <a:lnSpc>
                <a:spcPct val="80000"/>
              </a:lnSpc>
              <a:buFontTx/>
              <a:buNone/>
            </a:pPr>
            <a:r>
              <a:rPr lang="en-US" altLang="en-US" sz="1600" u="sng">
                <a:sym typeface="Symbol" panose="05050102010706020507" pitchFamily="18" charset="2"/>
              </a:rPr>
              <a:t>Outcome		W(1)	U[W(1)]	P(W(1)	W(2)	U[W(2)]	P(W(2)</a:t>
            </a:r>
          </a:p>
          <a:p>
            <a:pPr marL="533400" indent="-533400" eaLnBrk="1" hangingPunct="1">
              <a:lnSpc>
                <a:spcPct val="80000"/>
              </a:lnSpc>
              <a:buFontTx/>
              <a:buNone/>
            </a:pPr>
            <a:r>
              <a:rPr lang="en-US" altLang="en-US" sz="1600">
                <a:sym typeface="Symbol" panose="05050102010706020507" pitchFamily="18" charset="2"/>
              </a:rPr>
              <a:t>15			1.5	2.5	0.15	1.5	3.75	0.15</a:t>
            </a:r>
          </a:p>
          <a:p>
            <a:pPr marL="533400" indent="-533400" eaLnBrk="1" hangingPunct="1">
              <a:lnSpc>
                <a:spcPct val="80000"/>
              </a:lnSpc>
              <a:buFontTx/>
              <a:buNone/>
            </a:pPr>
            <a:r>
              <a:rPr lang="en-US" altLang="en-US" sz="1600">
                <a:sym typeface="Symbol" panose="05050102010706020507" pitchFamily="18" charset="2"/>
              </a:rPr>
              <a:t>20			2.0	3.0	0.20	2.0	6.00	0.20	</a:t>
            </a:r>
          </a:p>
          <a:p>
            <a:pPr marL="533400" indent="-533400" eaLnBrk="1" hangingPunct="1">
              <a:lnSpc>
                <a:spcPct val="80000"/>
              </a:lnSpc>
              <a:buFontTx/>
              <a:buNone/>
            </a:pPr>
            <a:r>
              <a:rPr lang="en-US" altLang="en-US" sz="1600">
                <a:sym typeface="Symbol" panose="05050102010706020507" pitchFamily="18" charset="2"/>
              </a:rPr>
              <a:t>25			2.5	3.5	0.25	2.5	8.75	0.25	</a:t>
            </a:r>
          </a:p>
          <a:p>
            <a:pPr marL="533400" indent="-533400" eaLnBrk="1" hangingPunct="1">
              <a:lnSpc>
                <a:spcPct val="80000"/>
              </a:lnSpc>
              <a:buFontTx/>
              <a:buNone/>
            </a:pPr>
            <a:r>
              <a:rPr lang="en-US" altLang="en-US" sz="1600">
                <a:sym typeface="Symbol" panose="05050102010706020507" pitchFamily="18" charset="2"/>
              </a:rPr>
              <a:t>10			3.0	4.0	0.10	3.0	12.00	0.10	</a:t>
            </a:r>
          </a:p>
          <a:p>
            <a:pPr marL="533400" indent="-533400" eaLnBrk="1" hangingPunct="1">
              <a:lnSpc>
                <a:spcPct val="80000"/>
              </a:lnSpc>
              <a:buFontTx/>
              <a:buNone/>
            </a:pPr>
            <a:r>
              <a:rPr lang="en-US" altLang="en-US" sz="1600">
                <a:sym typeface="Symbol" panose="05050102010706020507" pitchFamily="18" charset="2"/>
              </a:rPr>
              <a:t>5			0.5	1.5	0.05	0.5	0.75	0.05</a:t>
            </a:r>
          </a:p>
          <a:p>
            <a:pPr marL="533400" indent="-533400" eaLnBrk="1" hangingPunct="1">
              <a:lnSpc>
                <a:spcPct val="80000"/>
              </a:lnSpc>
              <a:buFontTx/>
              <a:buNone/>
            </a:pPr>
            <a:r>
              <a:rPr lang="en-US" altLang="en-US" sz="1600">
                <a:sym typeface="Symbol" panose="05050102010706020507" pitchFamily="18" charset="2"/>
              </a:rPr>
              <a:t>25			5.0	6.0	0.25	5.0	30.00	0.25</a:t>
            </a:r>
          </a:p>
          <a:p>
            <a:pPr marL="533400" indent="-533400" eaLnBrk="1" hangingPunct="1">
              <a:lnSpc>
                <a:spcPct val="80000"/>
              </a:lnSpc>
              <a:buFontTx/>
              <a:buNone/>
            </a:pPr>
            <a:endParaRPr lang="en-US" altLang="en-US" sz="1600">
              <a:sym typeface="Symbol" panose="05050102010706020507" pitchFamily="18" charset="2"/>
            </a:endParaRPr>
          </a:p>
          <a:p>
            <a:pPr marL="533400" indent="-533400" eaLnBrk="1" hangingPunct="1">
              <a:lnSpc>
                <a:spcPct val="80000"/>
              </a:lnSpc>
              <a:buFontTx/>
              <a:buNone/>
            </a:pPr>
            <a:r>
              <a:rPr lang="en-US" altLang="en-US" sz="1600">
                <a:sym typeface="Symbol" panose="05050102010706020507" pitchFamily="18" charset="2"/>
              </a:rPr>
              <a:t>	Accordingly we have E[U(1)] = 3.825 and E[U(2)] = 12.69. So we can have a different decision depending on the form of utility function we are using.</a:t>
            </a:r>
          </a:p>
        </p:txBody>
      </p:sp>
      <p:sp>
        <p:nvSpPr>
          <p:cNvPr id="496644" name="Date Placeholder 7">
            <a:extLst>
              <a:ext uri="{FF2B5EF4-FFF2-40B4-BE49-F238E27FC236}">
                <a16:creationId xmlns:a16="http://schemas.microsoft.com/office/drawing/2014/main" id="{1083A963-9AB5-4B62-9611-902FD95C21BD}"/>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20485" name="Slide Number Placeholder 8">
            <a:extLst>
              <a:ext uri="{FF2B5EF4-FFF2-40B4-BE49-F238E27FC236}">
                <a16:creationId xmlns:a16="http://schemas.microsoft.com/office/drawing/2014/main" id="{66B6018F-5440-43A2-B23F-1579B9EAA2A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F9B5C60-BAA5-4545-8AF4-A3E2C0CB4A0B}" type="slidenum">
              <a:rPr lang="en-US" altLang="en-US" sz="1400">
                <a:cs typeface="Arial" panose="020B0604020202020204" pitchFamily="34" charset="0"/>
              </a:rPr>
              <a:pPr>
                <a:spcBef>
                  <a:spcPct val="0"/>
                </a:spcBef>
                <a:buFontTx/>
                <a:buNone/>
              </a:pPr>
              <a:t>9</a:t>
            </a:fld>
            <a:endParaRPr lang="en-US" altLang="en-US" sz="1400">
              <a:cs typeface="Arial" panose="020B0604020202020204" pitchFamily="34" charset="0"/>
            </a:endParaRPr>
          </a:p>
        </p:txBody>
      </p:sp>
      <p:sp>
        <p:nvSpPr>
          <p:cNvPr id="496646" name="Footer Placeholder 9">
            <a:extLst>
              <a:ext uri="{FF2B5EF4-FFF2-40B4-BE49-F238E27FC236}">
                <a16:creationId xmlns:a16="http://schemas.microsoft.com/office/drawing/2014/main" id="{BEB3CB05-39D4-4C64-B056-097C12E5F97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628F180A-E548-48FF-98A0-666E0A4CC611}"/>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ED4694EC-93D2-4C1F-AB03-13E342738C2A}"/>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buFontTx/>
              <a:buNone/>
              <a:defRPr/>
            </a:pPr>
            <a:r>
              <a:rPr lang="en-US" u="sng" dirty="0"/>
              <a:t>Balanced loss function</a:t>
            </a:r>
            <a:endParaRPr lang="en-US" dirty="0"/>
          </a:p>
          <a:p>
            <a:pPr eaLnBrk="1" hangingPunct="1">
              <a:buFont typeface="Wingdings" panose="05000000000000000000" pitchFamily="2" charset="2"/>
              <a:buChar char="§"/>
              <a:defRPr/>
            </a:pPr>
            <a:r>
              <a:rPr lang="en-US" dirty="0"/>
              <a:t>The first term represents the goodness of fit while the second represents the precision of estimation, which is also, termed as accuracy</a:t>
            </a:r>
          </a:p>
          <a:p>
            <a:pPr eaLnBrk="1" hangingPunct="1">
              <a:buFont typeface="Wingdings" panose="05000000000000000000" pitchFamily="2" charset="2"/>
              <a:buChar char="§"/>
              <a:defRPr/>
            </a:pPr>
            <a:r>
              <a:rPr lang="en-US" dirty="0"/>
              <a:t>The second term as originally used by Zellner (1994) considers it in its quadratic form or the squared error term</a:t>
            </a:r>
            <a:endParaRPr lang="en-US" altLang="en-US" dirty="0">
              <a:sym typeface="Symbol" panose="05050102010706020507" pitchFamily="18" charset="2"/>
            </a:endParaRPr>
          </a:p>
        </p:txBody>
      </p:sp>
      <p:sp>
        <p:nvSpPr>
          <p:cNvPr id="655364" name="Date Placeholder 9">
            <a:extLst>
              <a:ext uri="{FF2B5EF4-FFF2-40B4-BE49-F238E27FC236}">
                <a16:creationId xmlns:a16="http://schemas.microsoft.com/office/drawing/2014/main" id="{55C7AFC6-A5C0-4C52-9793-63E67E096115}"/>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79205" name="Slide Number Placeholder 10">
            <a:extLst>
              <a:ext uri="{FF2B5EF4-FFF2-40B4-BE49-F238E27FC236}">
                <a16:creationId xmlns:a16="http://schemas.microsoft.com/office/drawing/2014/main" id="{16CDAD79-3981-4192-A516-B1693028AA1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3087C3-D381-4722-9E89-17253959F695}" type="slidenum">
              <a:rPr lang="en-US" altLang="en-US" sz="1400">
                <a:cs typeface="Arial" panose="020B0604020202020204" pitchFamily="34" charset="0"/>
              </a:rPr>
              <a:pPr>
                <a:spcBef>
                  <a:spcPct val="0"/>
                </a:spcBef>
                <a:buFontTx/>
                <a:buNone/>
              </a:pPr>
              <a:t>90</a:t>
            </a:fld>
            <a:endParaRPr lang="en-US" altLang="en-US" sz="1400">
              <a:cs typeface="Arial" panose="020B0604020202020204" pitchFamily="34" charset="0"/>
            </a:endParaRPr>
          </a:p>
        </p:txBody>
      </p:sp>
      <p:sp>
        <p:nvSpPr>
          <p:cNvPr id="655366" name="Footer Placeholder 11">
            <a:extLst>
              <a:ext uri="{FF2B5EF4-FFF2-40B4-BE49-F238E27FC236}">
                <a16:creationId xmlns:a16="http://schemas.microsoft.com/office/drawing/2014/main" id="{9F7D9458-ADE5-4ADD-AB4B-DEE8391F756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1D43A924-A292-4FBC-A5FE-09C08B994821}"/>
              </a:ext>
            </a:extLst>
          </p:cNvPr>
          <p:cNvSpPr>
            <a:spLocks noGrp="1" noChangeArrowheads="1"/>
          </p:cNvSpPr>
          <p:nvPr>
            <p:ph type="title"/>
          </p:nvPr>
        </p:nvSpPr>
        <p:spPr/>
        <p:txBody>
          <a:bodyPr/>
          <a:lstStyle/>
          <a:p>
            <a:pPr eaLnBrk="1" hangingPunct="1"/>
            <a:r>
              <a:rPr lang="en-US" altLang="en-US" sz="3500"/>
              <a:t>Loss Functions (contd..)</a:t>
            </a:r>
          </a:p>
        </p:txBody>
      </p:sp>
      <p:sp>
        <p:nvSpPr>
          <p:cNvPr id="181251" name="Rectangle 3">
            <a:extLst>
              <a:ext uri="{FF2B5EF4-FFF2-40B4-BE49-F238E27FC236}">
                <a16:creationId xmlns:a16="http://schemas.microsoft.com/office/drawing/2014/main" id="{87D7DD4C-552F-4B55-85CD-408AA4A78219}"/>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The least square estimation reflects goodness of fit consideration whereas the use of quadratic loss function involves a sole emphasis on precision of estimation</a:t>
            </a:r>
          </a:p>
          <a:p>
            <a:pPr eaLnBrk="1" hangingPunct="1">
              <a:buFont typeface="Wingdings" panose="05000000000000000000" pitchFamily="2" charset="2"/>
              <a:buChar char="§"/>
            </a:pPr>
            <a:r>
              <a:rPr lang="en-US" altLang="en-US"/>
              <a:t>Depending on the problem this term can be modified as lin-lin, mod etc.</a:t>
            </a:r>
            <a:endParaRPr lang="en-US" altLang="en-US">
              <a:sym typeface="Symbol" panose="05050102010706020507" pitchFamily="18" charset="2"/>
            </a:endParaRPr>
          </a:p>
        </p:txBody>
      </p:sp>
      <p:sp>
        <p:nvSpPr>
          <p:cNvPr id="657412" name="Date Placeholder 9">
            <a:extLst>
              <a:ext uri="{FF2B5EF4-FFF2-40B4-BE49-F238E27FC236}">
                <a16:creationId xmlns:a16="http://schemas.microsoft.com/office/drawing/2014/main" id="{EA6E16DC-E5B3-44DE-A598-2F660A46D9A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81253" name="Slide Number Placeholder 10">
            <a:extLst>
              <a:ext uri="{FF2B5EF4-FFF2-40B4-BE49-F238E27FC236}">
                <a16:creationId xmlns:a16="http://schemas.microsoft.com/office/drawing/2014/main" id="{4980B7A1-F17F-44C3-95E7-2033C0F0C96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132178-8041-4CF8-909E-7A3B6F0AACD9}" type="slidenum">
              <a:rPr lang="en-US" altLang="en-US" sz="1400">
                <a:cs typeface="Arial" panose="020B0604020202020204" pitchFamily="34" charset="0"/>
              </a:rPr>
              <a:pPr>
                <a:spcBef>
                  <a:spcPct val="0"/>
                </a:spcBef>
                <a:buFontTx/>
                <a:buNone/>
              </a:pPr>
              <a:t>91</a:t>
            </a:fld>
            <a:endParaRPr lang="en-US" altLang="en-US" sz="1400">
              <a:cs typeface="Arial" panose="020B0604020202020204" pitchFamily="34" charset="0"/>
            </a:endParaRPr>
          </a:p>
        </p:txBody>
      </p:sp>
      <p:sp>
        <p:nvSpPr>
          <p:cNvPr id="657414" name="Footer Placeholder 11">
            <a:extLst>
              <a:ext uri="{FF2B5EF4-FFF2-40B4-BE49-F238E27FC236}">
                <a16:creationId xmlns:a16="http://schemas.microsoft.com/office/drawing/2014/main" id="{5E103547-521E-418E-936F-452DEAE438B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32EDF04B-A095-424F-80D8-2249204E81DE}"/>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3680911C-3FEF-481F-BA46-F6273BCBB326}"/>
              </a:ext>
            </a:extLst>
          </p:cNvPr>
          <p:cNvSpPr>
            <a:spLocks noGrp="1" noChangeArrowheads="1"/>
          </p:cNvSpPr>
          <p:nvPr>
            <p:ph type="body" sz="half" idx="1"/>
          </p:nvPr>
        </p:nvSpPr>
        <p:spPr>
          <a:xfrm>
            <a:off x="685800" y="1676400"/>
            <a:ext cx="7848600" cy="4191000"/>
          </a:xfrm>
        </p:spPr>
        <p:txBody>
          <a:bodyPr/>
          <a:lstStyle/>
          <a:p>
            <a:pPr marL="533400" indent="-533400" algn="ctr" eaLnBrk="1" hangingPunct="1">
              <a:buFont typeface="Wingdings" panose="05000000000000000000" pitchFamily="2" charset="2"/>
              <a:buNone/>
              <a:defRPr/>
            </a:pPr>
            <a:r>
              <a:rPr lang="en-US" u="sng" dirty="0"/>
              <a:t>Linear Exponential loss function</a:t>
            </a:r>
            <a:endParaRPr lang="en-US" dirty="0"/>
          </a:p>
          <a:p>
            <a:pPr eaLnBrk="1" hangingPunct="1">
              <a:buFont typeface="Wingdings" panose="05000000000000000000" pitchFamily="2" charset="2"/>
              <a:buChar char="§"/>
              <a:defRPr/>
            </a:pPr>
            <a:r>
              <a:rPr lang="en-US" dirty="0"/>
              <a:t>The fact the overestimation and underestimation of </a:t>
            </a:r>
            <a:r>
              <a:rPr lang="en-US" dirty="0">
                <a:sym typeface="Symbol" panose="05050102010706020507" pitchFamily="18" charset="2"/>
              </a:rPr>
              <a:t></a:t>
            </a:r>
            <a:r>
              <a:rPr lang="en-US" dirty="0"/>
              <a:t> may be of unequal consequence has not been properly or adequately emphasized in any of the above loss functions</a:t>
            </a:r>
          </a:p>
          <a:p>
            <a:pPr eaLnBrk="1" hangingPunct="1">
              <a:buFont typeface="Wingdings" panose="05000000000000000000" pitchFamily="2" charset="2"/>
              <a:buChar char="§"/>
              <a:defRPr/>
            </a:pPr>
            <a:r>
              <a:rPr lang="en-US" dirty="0"/>
              <a:t>Varian (1975) first employs such a loss function in real-estate assessment</a:t>
            </a:r>
            <a:endParaRPr lang="en-US" altLang="en-US" dirty="0">
              <a:sym typeface="Symbol" panose="05050102010706020507" pitchFamily="18" charset="2"/>
            </a:endParaRPr>
          </a:p>
        </p:txBody>
      </p:sp>
      <p:sp>
        <p:nvSpPr>
          <p:cNvPr id="659460" name="Date Placeholder 9">
            <a:extLst>
              <a:ext uri="{FF2B5EF4-FFF2-40B4-BE49-F238E27FC236}">
                <a16:creationId xmlns:a16="http://schemas.microsoft.com/office/drawing/2014/main" id="{A3D4CE2E-5E35-43C1-B9B4-244878C59D7A}"/>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83301" name="Slide Number Placeholder 10">
            <a:extLst>
              <a:ext uri="{FF2B5EF4-FFF2-40B4-BE49-F238E27FC236}">
                <a16:creationId xmlns:a16="http://schemas.microsoft.com/office/drawing/2014/main" id="{5633EC3C-420C-4CB3-A601-32B2569002F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174E6EF-2954-416E-B372-B247F89DA21A}" type="slidenum">
              <a:rPr lang="en-US" altLang="en-US" sz="1400">
                <a:cs typeface="Arial" panose="020B0604020202020204" pitchFamily="34" charset="0"/>
              </a:rPr>
              <a:pPr>
                <a:spcBef>
                  <a:spcPct val="0"/>
                </a:spcBef>
                <a:buFontTx/>
                <a:buNone/>
              </a:pPr>
              <a:t>92</a:t>
            </a:fld>
            <a:endParaRPr lang="en-US" altLang="en-US" sz="1400">
              <a:cs typeface="Arial" panose="020B0604020202020204" pitchFamily="34" charset="0"/>
            </a:endParaRPr>
          </a:p>
        </p:txBody>
      </p:sp>
      <p:sp>
        <p:nvSpPr>
          <p:cNvPr id="659462" name="Footer Placeholder 11">
            <a:extLst>
              <a:ext uri="{FF2B5EF4-FFF2-40B4-BE49-F238E27FC236}">
                <a16:creationId xmlns:a16="http://schemas.microsoft.com/office/drawing/2014/main" id="{CC5C697E-B712-404B-B048-172DB5CCEF9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A63D6C99-8285-4951-AE54-3030F7D81319}"/>
              </a:ext>
            </a:extLst>
          </p:cNvPr>
          <p:cNvSpPr>
            <a:spLocks noGrp="1" noChangeArrowheads="1"/>
          </p:cNvSpPr>
          <p:nvPr>
            <p:ph type="title"/>
          </p:nvPr>
        </p:nvSpPr>
        <p:spPr/>
        <p:txBody>
          <a:bodyPr/>
          <a:lstStyle/>
          <a:p>
            <a:pPr eaLnBrk="1" hangingPunct="1"/>
            <a:r>
              <a:rPr lang="en-US" altLang="en-US" sz="3500"/>
              <a:t>Loss Functions (contd..)</a:t>
            </a:r>
          </a:p>
        </p:txBody>
      </p:sp>
      <p:sp>
        <p:nvSpPr>
          <p:cNvPr id="136197" name="Rectangle 3">
            <a:extLst>
              <a:ext uri="{FF2B5EF4-FFF2-40B4-BE49-F238E27FC236}">
                <a16:creationId xmlns:a16="http://schemas.microsoft.com/office/drawing/2014/main" id="{923E6614-4C18-4D1D-B4F1-C6AB23D53E17}"/>
              </a:ext>
            </a:extLst>
          </p:cNvPr>
          <p:cNvSpPr>
            <a:spLocks noGrp="1" noChangeArrowheads="1"/>
          </p:cNvSpPr>
          <p:nvPr>
            <p:ph type="body" sz="half" idx="1"/>
          </p:nvPr>
        </p:nvSpPr>
        <p:spPr>
          <a:xfrm>
            <a:off x="685800" y="1676400"/>
            <a:ext cx="7848600" cy="4191000"/>
          </a:xfrm>
        </p:spPr>
        <p:txBody>
          <a:bodyPr/>
          <a:lstStyle/>
          <a:p>
            <a:pPr algn="just" eaLnBrk="1" hangingPunct="1">
              <a:buFont typeface="Wingdings" panose="05000000000000000000" pitchFamily="2" charset="2"/>
              <a:buChar char="§"/>
              <a:defRPr/>
            </a:pPr>
            <a:r>
              <a:rPr lang="en-US" sz="2700" dirty="0"/>
              <a:t>A loss function, which takes care of this, is the </a:t>
            </a:r>
            <a:r>
              <a:rPr lang="en-US" sz="2700" i="1" dirty="0"/>
              <a:t>linear exponential loss function</a:t>
            </a:r>
            <a:r>
              <a:rPr lang="en-US" sz="2700" dirty="0"/>
              <a:t> (LINEX), (Zellner (1986)), which is an asymmetric convex loss function and is given by</a:t>
            </a:r>
          </a:p>
          <a:p>
            <a:pPr marL="0" indent="0" algn="ctr" eaLnBrk="1" hangingPunct="1">
              <a:buFontTx/>
              <a:buNone/>
              <a:defRPr/>
            </a:pPr>
            <a:r>
              <a:rPr lang="en-US" sz="2700" dirty="0"/>
              <a:t> </a:t>
            </a:r>
            <a:r>
              <a:rPr lang="en-US" altLang="en-US" sz="2800" dirty="0">
                <a:sym typeface="Symbol" panose="05050102010706020507" pitchFamily="18" charset="2"/>
              </a:rPr>
              <a:t>L()=</a:t>
            </a:r>
            <a:r>
              <a:rPr lang="en-US" sz="2700" dirty="0"/>
              <a:t>L(</a:t>
            </a:r>
            <a:r>
              <a:rPr lang="en-US" sz="2700" dirty="0">
                <a:sym typeface="Symbol" panose="05050102010706020507" pitchFamily="18" charset="2"/>
              </a:rPr>
              <a:t>,T)=b[exp{a(T-)} - a(T-) -1]</a:t>
            </a:r>
          </a:p>
          <a:p>
            <a:pPr marL="0" indent="0" algn="just" eaLnBrk="1" hangingPunct="1">
              <a:buFontTx/>
              <a:buNone/>
              <a:defRPr/>
            </a:pPr>
            <a:r>
              <a:rPr lang="en-US" altLang="en-US" sz="2700" dirty="0">
                <a:sym typeface="Symbol" panose="05050102010706020507" pitchFamily="18" charset="2"/>
              </a:rPr>
              <a:t>    where a </a:t>
            </a:r>
            <a:r>
              <a:rPr lang="en-US" sz="2700" dirty="0"/>
              <a:t>determines the shape of the</a:t>
            </a:r>
          </a:p>
          <a:p>
            <a:pPr marL="0" indent="0" algn="just" eaLnBrk="1" hangingPunct="1">
              <a:buFontTx/>
              <a:buNone/>
              <a:defRPr/>
            </a:pPr>
            <a:r>
              <a:rPr lang="en-US" sz="2700" dirty="0"/>
              <a:t>    loss function and the constant b&gt;0</a:t>
            </a:r>
          </a:p>
          <a:p>
            <a:pPr marL="0" indent="0" algn="just" eaLnBrk="1" hangingPunct="1">
              <a:buFontTx/>
              <a:buNone/>
              <a:defRPr/>
            </a:pPr>
            <a:r>
              <a:rPr lang="en-US" sz="2700" dirty="0"/>
              <a:t>    serves to scale the loss function</a:t>
            </a:r>
            <a:endParaRPr lang="en-US" altLang="en-US" sz="2700" dirty="0">
              <a:sym typeface="Symbol" panose="05050102010706020507" pitchFamily="18" charset="2"/>
            </a:endParaRPr>
          </a:p>
        </p:txBody>
      </p:sp>
      <p:sp>
        <p:nvSpPr>
          <p:cNvPr id="661508" name="Date Placeholder 9">
            <a:extLst>
              <a:ext uri="{FF2B5EF4-FFF2-40B4-BE49-F238E27FC236}">
                <a16:creationId xmlns:a16="http://schemas.microsoft.com/office/drawing/2014/main" id="{EC5F776D-12F1-4EDA-8061-93567308EE0C}"/>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85349" name="Slide Number Placeholder 10">
            <a:extLst>
              <a:ext uri="{FF2B5EF4-FFF2-40B4-BE49-F238E27FC236}">
                <a16:creationId xmlns:a16="http://schemas.microsoft.com/office/drawing/2014/main" id="{36F34947-C659-44CC-A50B-7BE818EF80D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60725E9-F0AF-4E4F-A2E3-5525393FB352}" type="slidenum">
              <a:rPr lang="en-US" altLang="en-US" sz="1400">
                <a:cs typeface="Arial" panose="020B0604020202020204" pitchFamily="34" charset="0"/>
              </a:rPr>
              <a:pPr>
                <a:spcBef>
                  <a:spcPct val="0"/>
                </a:spcBef>
                <a:buFontTx/>
                <a:buNone/>
              </a:pPr>
              <a:t>93</a:t>
            </a:fld>
            <a:endParaRPr lang="en-US" altLang="en-US" sz="1400">
              <a:cs typeface="Arial" panose="020B0604020202020204" pitchFamily="34" charset="0"/>
            </a:endParaRPr>
          </a:p>
        </p:txBody>
      </p:sp>
      <p:sp>
        <p:nvSpPr>
          <p:cNvPr id="661510" name="Footer Placeholder 11">
            <a:extLst>
              <a:ext uri="{FF2B5EF4-FFF2-40B4-BE49-F238E27FC236}">
                <a16:creationId xmlns:a16="http://schemas.microsoft.com/office/drawing/2014/main" id="{0C6B0941-127E-4E36-BF5A-1E99CFFDFAE1}"/>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48672F77-4575-40B9-9841-7C2EA5C43940}"/>
              </a:ext>
            </a:extLst>
          </p:cNvPr>
          <p:cNvSpPr>
            <a:spLocks noGrp="1" noChangeArrowheads="1"/>
          </p:cNvSpPr>
          <p:nvPr>
            <p:ph type="title"/>
          </p:nvPr>
        </p:nvSpPr>
        <p:spPr/>
        <p:txBody>
          <a:bodyPr/>
          <a:lstStyle/>
          <a:p>
            <a:pPr eaLnBrk="1" hangingPunct="1"/>
            <a:r>
              <a:rPr lang="en-US" altLang="en-US" sz="3500"/>
              <a:t>Loss Functions (contd..)</a:t>
            </a:r>
          </a:p>
        </p:txBody>
      </p:sp>
      <p:sp>
        <p:nvSpPr>
          <p:cNvPr id="187395" name="Rectangle 3">
            <a:extLst>
              <a:ext uri="{FF2B5EF4-FFF2-40B4-BE49-F238E27FC236}">
                <a16:creationId xmlns:a16="http://schemas.microsoft.com/office/drawing/2014/main" id="{C41BCD05-CD15-4D3F-AEEF-F60D3F9D1C26}"/>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sz="3000">
                <a:sym typeface="Symbol" panose="05050102010706020507" pitchFamily="18" charset="2"/>
              </a:rPr>
              <a:t>When a &gt; 0, the convex loss increases almost linearly for negative error =(T- ), and almost exponential for positive error =(T- ), therefore, overestimation is of more serious concern than underestimation</a:t>
            </a:r>
          </a:p>
          <a:p>
            <a:pPr eaLnBrk="1" hangingPunct="1">
              <a:buFont typeface="Wingdings" panose="05000000000000000000" pitchFamily="2" charset="2"/>
              <a:buChar char="§"/>
            </a:pPr>
            <a:r>
              <a:rPr lang="en-US" altLang="en-US" sz="3000">
                <a:sym typeface="Symbol" panose="05050102010706020507" pitchFamily="18" charset="2"/>
              </a:rPr>
              <a:t>When a &lt; 0, the linear-exponential increases are interchanged, whereby underestimation becomes more serious than overestimation</a:t>
            </a:r>
          </a:p>
        </p:txBody>
      </p:sp>
      <p:sp>
        <p:nvSpPr>
          <p:cNvPr id="663556" name="Date Placeholder 9">
            <a:extLst>
              <a:ext uri="{FF2B5EF4-FFF2-40B4-BE49-F238E27FC236}">
                <a16:creationId xmlns:a16="http://schemas.microsoft.com/office/drawing/2014/main" id="{B583BB8C-4805-4AC5-838E-ECE1D0F2526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87397" name="Slide Number Placeholder 10">
            <a:extLst>
              <a:ext uri="{FF2B5EF4-FFF2-40B4-BE49-F238E27FC236}">
                <a16:creationId xmlns:a16="http://schemas.microsoft.com/office/drawing/2014/main" id="{11E792BA-41DD-43A0-8CB7-E1DD3A2BCB0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149EB3-1908-4F5A-A764-4C083037232B}" type="slidenum">
              <a:rPr lang="en-US" altLang="en-US" sz="1400">
                <a:cs typeface="Arial" panose="020B0604020202020204" pitchFamily="34" charset="0"/>
              </a:rPr>
              <a:pPr>
                <a:spcBef>
                  <a:spcPct val="0"/>
                </a:spcBef>
                <a:buFontTx/>
                <a:buNone/>
              </a:pPr>
              <a:t>94</a:t>
            </a:fld>
            <a:endParaRPr lang="en-US" altLang="en-US" sz="1400">
              <a:cs typeface="Arial" panose="020B0604020202020204" pitchFamily="34" charset="0"/>
            </a:endParaRPr>
          </a:p>
        </p:txBody>
      </p:sp>
      <p:sp>
        <p:nvSpPr>
          <p:cNvPr id="663558" name="Footer Placeholder 11">
            <a:extLst>
              <a:ext uri="{FF2B5EF4-FFF2-40B4-BE49-F238E27FC236}">
                <a16:creationId xmlns:a16="http://schemas.microsoft.com/office/drawing/2014/main" id="{1819DF4B-E59C-4A4C-80AF-EC72F626CA4C}"/>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E7094B9D-09B3-43F0-9775-2741D54BA271}"/>
              </a:ext>
            </a:extLst>
          </p:cNvPr>
          <p:cNvSpPr>
            <a:spLocks noGrp="1" noChangeArrowheads="1"/>
          </p:cNvSpPr>
          <p:nvPr>
            <p:ph type="title"/>
          </p:nvPr>
        </p:nvSpPr>
        <p:spPr/>
        <p:txBody>
          <a:bodyPr/>
          <a:lstStyle/>
          <a:p>
            <a:pPr eaLnBrk="1" hangingPunct="1"/>
            <a:r>
              <a:rPr lang="en-US" altLang="en-US" sz="3500"/>
              <a:t>Loss Functions (contd..)</a:t>
            </a:r>
          </a:p>
        </p:txBody>
      </p:sp>
      <p:pic>
        <p:nvPicPr>
          <p:cNvPr id="189443" name="Picture 1">
            <a:extLst>
              <a:ext uri="{FF2B5EF4-FFF2-40B4-BE49-F238E27FC236}">
                <a16:creationId xmlns:a16="http://schemas.microsoft.com/office/drawing/2014/main" id="{52278DF5-1DFD-49D2-94DB-79B8521A0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240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04" name="Date Placeholder 9">
            <a:extLst>
              <a:ext uri="{FF2B5EF4-FFF2-40B4-BE49-F238E27FC236}">
                <a16:creationId xmlns:a16="http://schemas.microsoft.com/office/drawing/2014/main" id="{F738224E-3F42-43BB-9A9E-DC8757121FCD}"/>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89445" name="Slide Number Placeholder 10">
            <a:extLst>
              <a:ext uri="{FF2B5EF4-FFF2-40B4-BE49-F238E27FC236}">
                <a16:creationId xmlns:a16="http://schemas.microsoft.com/office/drawing/2014/main" id="{D5FE447C-587F-40A0-9183-49DBAB1C976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A1A983-D1D7-49F8-8C60-94A8B21AA8E7}" type="slidenum">
              <a:rPr lang="en-US" altLang="en-US" sz="1400">
                <a:cs typeface="Arial" panose="020B0604020202020204" pitchFamily="34" charset="0"/>
              </a:rPr>
              <a:pPr>
                <a:spcBef>
                  <a:spcPct val="0"/>
                </a:spcBef>
                <a:buFontTx/>
                <a:buNone/>
              </a:pPr>
              <a:t>95</a:t>
            </a:fld>
            <a:endParaRPr lang="en-US" altLang="en-US" sz="1400">
              <a:cs typeface="Arial" panose="020B0604020202020204" pitchFamily="34" charset="0"/>
            </a:endParaRPr>
          </a:p>
        </p:txBody>
      </p:sp>
      <p:sp>
        <p:nvSpPr>
          <p:cNvPr id="665606" name="Footer Placeholder 11">
            <a:extLst>
              <a:ext uri="{FF2B5EF4-FFF2-40B4-BE49-F238E27FC236}">
                <a16:creationId xmlns:a16="http://schemas.microsoft.com/office/drawing/2014/main" id="{188D3161-31E9-4CE9-B8CE-07248781F2EF}"/>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CC9425EC-5023-4BE8-A699-9DABF1C96437}"/>
              </a:ext>
            </a:extLst>
          </p:cNvPr>
          <p:cNvSpPr>
            <a:spLocks noGrp="1" noChangeArrowheads="1"/>
          </p:cNvSpPr>
          <p:nvPr>
            <p:ph type="title"/>
          </p:nvPr>
        </p:nvSpPr>
        <p:spPr/>
        <p:txBody>
          <a:bodyPr/>
          <a:lstStyle/>
          <a:p>
            <a:pPr eaLnBrk="1" hangingPunct="1"/>
            <a:r>
              <a:rPr lang="en-US" altLang="en-US" sz="3500"/>
              <a:t>Loss Functions (contd..)</a:t>
            </a:r>
          </a:p>
        </p:txBody>
      </p:sp>
      <p:pic>
        <p:nvPicPr>
          <p:cNvPr id="191491" name="Picture 1">
            <a:extLst>
              <a:ext uri="{FF2B5EF4-FFF2-40B4-BE49-F238E27FC236}">
                <a16:creationId xmlns:a16="http://schemas.microsoft.com/office/drawing/2014/main" id="{67C66312-FC21-4CCF-B653-CD58E1ED0F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524000"/>
            <a:ext cx="800100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7652" name="Date Placeholder 9">
            <a:extLst>
              <a:ext uri="{FF2B5EF4-FFF2-40B4-BE49-F238E27FC236}">
                <a16:creationId xmlns:a16="http://schemas.microsoft.com/office/drawing/2014/main" id="{B4264F64-FE0D-4C38-BD71-6B53CCB9ACA4}"/>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91493" name="Slide Number Placeholder 10">
            <a:extLst>
              <a:ext uri="{FF2B5EF4-FFF2-40B4-BE49-F238E27FC236}">
                <a16:creationId xmlns:a16="http://schemas.microsoft.com/office/drawing/2014/main" id="{42479992-727E-4B7B-8AD7-A9ADF9D669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1EB6CD-07C4-4846-B585-23760B37E91C}" type="slidenum">
              <a:rPr lang="en-US" altLang="en-US" sz="1400">
                <a:cs typeface="Arial" panose="020B0604020202020204" pitchFamily="34" charset="0"/>
              </a:rPr>
              <a:pPr>
                <a:spcBef>
                  <a:spcPct val="0"/>
                </a:spcBef>
                <a:buFontTx/>
                <a:buNone/>
              </a:pPr>
              <a:t>96</a:t>
            </a:fld>
            <a:endParaRPr lang="en-US" altLang="en-US" sz="1400">
              <a:cs typeface="Arial" panose="020B0604020202020204" pitchFamily="34" charset="0"/>
            </a:endParaRPr>
          </a:p>
        </p:txBody>
      </p:sp>
      <p:sp>
        <p:nvSpPr>
          <p:cNvPr id="667654" name="Footer Placeholder 11">
            <a:extLst>
              <a:ext uri="{FF2B5EF4-FFF2-40B4-BE49-F238E27FC236}">
                <a16:creationId xmlns:a16="http://schemas.microsoft.com/office/drawing/2014/main" id="{34BAF275-D408-4E07-B704-7AE951134BFE}"/>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1048FAC4-6AEC-4BCC-B197-7CDC49C99A1C}"/>
              </a:ext>
            </a:extLst>
          </p:cNvPr>
          <p:cNvSpPr>
            <a:spLocks noGrp="1" noChangeArrowheads="1"/>
          </p:cNvSpPr>
          <p:nvPr>
            <p:ph type="title"/>
          </p:nvPr>
        </p:nvSpPr>
        <p:spPr/>
        <p:txBody>
          <a:bodyPr/>
          <a:lstStyle/>
          <a:p>
            <a:pPr eaLnBrk="1" hangingPunct="1"/>
            <a:r>
              <a:rPr lang="en-US" altLang="en-US" sz="3500"/>
              <a:t>Loss Functions (Example # 01 for LINEX)</a:t>
            </a:r>
          </a:p>
        </p:txBody>
      </p:sp>
      <p:sp>
        <p:nvSpPr>
          <p:cNvPr id="193539" name="Rectangle 3">
            <a:extLst>
              <a:ext uri="{FF2B5EF4-FFF2-40B4-BE49-F238E27FC236}">
                <a16:creationId xmlns:a16="http://schemas.microsoft.com/office/drawing/2014/main" id="{0D688E02-6600-409E-A3B2-2F23B657AEA0}"/>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Consider a company plans to launch a new product, say a refrigerator in the consumer market</a:t>
            </a:r>
          </a:p>
          <a:p>
            <a:pPr eaLnBrk="1" hangingPunct="1">
              <a:buFont typeface="Wingdings" panose="05000000000000000000" pitchFamily="2" charset="2"/>
              <a:buChar char="§"/>
            </a:pPr>
            <a:r>
              <a:rPr lang="en-US" altLang="en-US"/>
              <a:t>Also suppose that similar products from different manufacturers already exist in the market</a:t>
            </a:r>
            <a:endParaRPr lang="en-US" altLang="en-US" sz="3000">
              <a:sym typeface="Symbol" panose="05050102010706020507" pitchFamily="18" charset="2"/>
            </a:endParaRPr>
          </a:p>
        </p:txBody>
      </p:sp>
      <p:sp>
        <p:nvSpPr>
          <p:cNvPr id="669700" name="Date Placeholder 9">
            <a:extLst>
              <a:ext uri="{FF2B5EF4-FFF2-40B4-BE49-F238E27FC236}">
                <a16:creationId xmlns:a16="http://schemas.microsoft.com/office/drawing/2014/main" id="{F997FE86-896B-446C-BCB2-4C8773B54A60}"/>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93541" name="Slide Number Placeholder 10">
            <a:extLst>
              <a:ext uri="{FF2B5EF4-FFF2-40B4-BE49-F238E27FC236}">
                <a16:creationId xmlns:a16="http://schemas.microsoft.com/office/drawing/2014/main" id="{E38D99CA-DD81-478A-AED8-16208D84F39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CF84941-8164-4ED6-9874-21DD9F849D7C}" type="slidenum">
              <a:rPr lang="en-US" altLang="en-US" sz="1400">
                <a:cs typeface="Arial" panose="020B0604020202020204" pitchFamily="34" charset="0"/>
              </a:rPr>
              <a:pPr>
                <a:spcBef>
                  <a:spcPct val="0"/>
                </a:spcBef>
                <a:buFontTx/>
                <a:buNone/>
              </a:pPr>
              <a:t>97</a:t>
            </a:fld>
            <a:endParaRPr lang="en-US" altLang="en-US" sz="1400">
              <a:cs typeface="Arial" panose="020B0604020202020204" pitchFamily="34" charset="0"/>
            </a:endParaRPr>
          </a:p>
        </p:txBody>
      </p:sp>
      <p:sp>
        <p:nvSpPr>
          <p:cNvPr id="669702" name="Footer Placeholder 11">
            <a:extLst>
              <a:ext uri="{FF2B5EF4-FFF2-40B4-BE49-F238E27FC236}">
                <a16:creationId xmlns:a16="http://schemas.microsoft.com/office/drawing/2014/main" id="{346183EE-9A25-432E-8C3A-6E779EA383F2}"/>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8AA029F1-A003-4739-A062-971F973AE76F}"/>
              </a:ext>
            </a:extLst>
          </p:cNvPr>
          <p:cNvSpPr>
            <a:spLocks noGrp="1" noChangeArrowheads="1"/>
          </p:cNvSpPr>
          <p:nvPr>
            <p:ph type="title"/>
          </p:nvPr>
        </p:nvSpPr>
        <p:spPr/>
        <p:txBody>
          <a:bodyPr/>
          <a:lstStyle/>
          <a:p>
            <a:pPr eaLnBrk="1" hangingPunct="1"/>
            <a:r>
              <a:rPr lang="en-US" altLang="en-US" sz="3500"/>
              <a:t>Loss Functions (Example # 01 for LINEX) (contd..)</a:t>
            </a:r>
          </a:p>
        </p:txBody>
      </p:sp>
      <p:sp>
        <p:nvSpPr>
          <p:cNvPr id="195587" name="Rectangle 3">
            <a:extLst>
              <a:ext uri="{FF2B5EF4-FFF2-40B4-BE49-F238E27FC236}">
                <a16:creationId xmlns:a16="http://schemas.microsoft.com/office/drawing/2014/main" id="{75E2B569-2D02-478A-9B55-C43D713499E9}"/>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sz="2900"/>
              <a:t>Then the company is expected to give some warranty for the particular product, i.e., the refrigerator, to its customers in order to sell the product</a:t>
            </a:r>
          </a:p>
          <a:p>
            <a:pPr eaLnBrk="1" hangingPunct="1">
              <a:buFont typeface="Wingdings" panose="05000000000000000000" pitchFamily="2" charset="2"/>
              <a:buChar char="§"/>
            </a:pPr>
            <a:r>
              <a:rPr lang="en-US" altLang="en-US" sz="2900"/>
              <a:t>Now if the value of this warranty is more than the average time of failure for the product, then the aforesaid mentioned company needs to replace the damaged products it sells, or face litigation charges</a:t>
            </a:r>
            <a:endParaRPr lang="en-US" altLang="en-US" sz="2900">
              <a:sym typeface="Symbol" panose="05050102010706020507" pitchFamily="18" charset="2"/>
            </a:endParaRPr>
          </a:p>
        </p:txBody>
      </p:sp>
      <p:sp>
        <p:nvSpPr>
          <p:cNvPr id="671748" name="Date Placeholder 9">
            <a:extLst>
              <a:ext uri="{FF2B5EF4-FFF2-40B4-BE49-F238E27FC236}">
                <a16:creationId xmlns:a16="http://schemas.microsoft.com/office/drawing/2014/main" id="{F903804B-7244-484A-AF8B-649F41C930EB}"/>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95589" name="Slide Number Placeholder 10">
            <a:extLst>
              <a:ext uri="{FF2B5EF4-FFF2-40B4-BE49-F238E27FC236}">
                <a16:creationId xmlns:a16="http://schemas.microsoft.com/office/drawing/2014/main" id="{FDC3CB87-8235-497F-B9EE-12C038D5D01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EAAB70-832E-49B0-8301-B928DA02809A}" type="slidenum">
              <a:rPr lang="en-US" altLang="en-US" sz="1400">
                <a:cs typeface="Arial" panose="020B0604020202020204" pitchFamily="34" charset="0"/>
              </a:rPr>
              <a:pPr>
                <a:spcBef>
                  <a:spcPct val="0"/>
                </a:spcBef>
                <a:buFontTx/>
                <a:buNone/>
              </a:pPr>
              <a:t>98</a:t>
            </a:fld>
            <a:endParaRPr lang="en-US" altLang="en-US" sz="1400">
              <a:cs typeface="Arial" panose="020B0604020202020204" pitchFamily="34" charset="0"/>
            </a:endParaRPr>
          </a:p>
        </p:txBody>
      </p:sp>
      <p:sp>
        <p:nvSpPr>
          <p:cNvPr id="671750" name="Footer Placeholder 11">
            <a:extLst>
              <a:ext uri="{FF2B5EF4-FFF2-40B4-BE49-F238E27FC236}">
                <a16:creationId xmlns:a16="http://schemas.microsoft.com/office/drawing/2014/main" id="{FF129699-558E-45B5-BB01-089ABB58EE19}"/>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5C3F6D43-1503-43A0-8546-C6F2DCCF1B78}"/>
              </a:ext>
            </a:extLst>
          </p:cNvPr>
          <p:cNvSpPr>
            <a:spLocks noGrp="1" noChangeArrowheads="1"/>
          </p:cNvSpPr>
          <p:nvPr>
            <p:ph type="title"/>
          </p:nvPr>
        </p:nvSpPr>
        <p:spPr/>
        <p:txBody>
          <a:bodyPr/>
          <a:lstStyle/>
          <a:p>
            <a:pPr eaLnBrk="1" hangingPunct="1"/>
            <a:r>
              <a:rPr lang="en-US" altLang="en-US" sz="3500"/>
              <a:t>Loss Functions (Example # 01 for LINEX) (contd..)</a:t>
            </a:r>
          </a:p>
        </p:txBody>
      </p:sp>
      <p:sp>
        <p:nvSpPr>
          <p:cNvPr id="197635" name="Rectangle 3">
            <a:extLst>
              <a:ext uri="{FF2B5EF4-FFF2-40B4-BE49-F238E27FC236}">
                <a16:creationId xmlns:a16="http://schemas.microsoft.com/office/drawing/2014/main" id="{F1C03680-8BA7-456A-8EFA-62374721785D}"/>
              </a:ext>
            </a:extLst>
          </p:cNvPr>
          <p:cNvSpPr>
            <a:spLocks noGrp="1" noChangeArrowheads="1"/>
          </p:cNvSpPr>
          <p:nvPr>
            <p:ph type="body" sz="half" idx="1"/>
          </p:nvPr>
        </p:nvSpPr>
        <p:spPr>
          <a:xfrm>
            <a:off x="685800" y="1676400"/>
            <a:ext cx="7848600" cy="4191000"/>
          </a:xfrm>
        </p:spPr>
        <p:txBody>
          <a:bodyPr/>
          <a:lstStyle/>
          <a:p>
            <a:pPr eaLnBrk="1" hangingPunct="1">
              <a:buFont typeface="Wingdings" panose="05000000000000000000" pitchFamily="2" charset="2"/>
              <a:buChar char="§"/>
            </a:pPr>
            <a:r>
              <a:rPr lang="en-US" altLang="en-US"/>
              <a:t>On the other if the warranty period is less than the average failure time of similar products available in the market, then the company losses the market share to its rivals, as naturally, customers are willing to buy the refrigerator from the competitors who assure a higher warranty period</a:t>
            </a:r>
            <a:endParaRPr lang="en-US" altLang="en-US" sz="3000">
              <a:sym typeface="Symbol" panose="05050102010706020507" pitchFamily="18" charset="2"/>
            </a:endParaRPr>
          </a:p>
        </p:txBody>
      </p:sp>
      <p:sp>
        <p:nvSpPr>
          <p:cNvPr id="673796" name="Date Placeholder 9">
            <a:extLst>
              <a:ext uri="{FF2B5EF4-FFF2-40B4-BE49-F238E27FC236}">
                <a16:creationId xmlns:a16="http://schemas.microsoft.com/office/drawing/2014/main" id="{381B0610-CD3F-4933-BED9-3457FAF12F32}"/>
              </a:ext>
            </a:extLst>
          </p:cNvPr>
          <p:cNvSpPr>
            <a:spLocks noGrp="1"/>
          </p:cNvSpPr>
          <p:nvPr>
            <p:ph type="dt" sz="quarter" idx="10"/>
          </p:nvPr>
        </p:nvSpPr>
        <p:spPr/>
        <p:txBody>
          <a:bodyPr/>
          <a:lstStyle/>
          <a:p>
            <a:pPr>
              <a:defRPr/>
            </a:pPr>
            <a:r>
              <a:rPr lang="en-US" altLang="en-US">
                <a:cs typeface="Arial" charset="0"/>
              </a:rPr>
              <a:t>IME602: UTILITY ANALYSIS</a:t>
            </a:r>
          </a:p>
        </p:txBody>
      </p:sp>
      <p:sp>
        <p:nvSpPr>
          <p:cNvPr id="197637" name="Slide Number Placeholder 10">
            <a:extLst>
              <a:ext uri="{FF2B5EF4-FFF2-40B4-BE49-F238E27FC236}">
                <a16:creationId xmlns:a16="http://schemas.microsoft.com/office/drawing/2014/main" id="{1F385CB9-182C-47D5-8C24-59540CF6C28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6D9534-CAD6-4487-B83D-92AE12B38E90}" type="slidenum">
              <a:rPr lang="en-US" altLang="en-US" sz="1400">
                <a:cs typeface="Arial" panose="020B0604020202020204" pitchFamily="34" charset="0"/>
              </a:rPr>
              <a:pPr>
                <a:spcBef>
                  <a:spcPct val="0"/>
                </a:spcBef>
                <a:buFontTx/>
                <a:buNone/>
              </a:pPr>
              <a:t>99</a:t>
            </a:fld>
            <a:endParaRPr lang="en-US" altLang="en-US" sz="1400">
              <a:cs typeface="Arial" panose="020B0604020202020204" pitchFamily="34" charset="0"/>
            </a:endParaRPr>
          </a:p>
        </p:txBody>
      </p:sp>
      <p:sp>
        <p:nvSpPr>
          <p:cNvPr id="673798" name="Footer Placeholder 11">
            <a:extLst>
              <a:ext uri="{FF2B5EF4-FFF2-40B4-BE49-F238E27FC236}">
                <a16:creationId xmlns:a16="http://schemas.microsoft.com/office/drawing/2014/main" id="{A8FCA16A-0109-4ED4-BF7F-5D4799527025}"/>
              </a:ext>
            </a:extLst>
          </p:cNvPr>
          <p:cNvSpPr>
            <a:spLocks noGrp="1"/>
          </p:cNvSpPr>
          <p:nvPr>
            <p:ph type="ftr" sz="quarter" idx="11"/>
          </p:nvPr>
        </p:nvSpPr>
        <p:spPr/>
        <p:txBody>
          <a:bodyPr/>
          <a:lstStyle/>
          <a:p>
            <a:pPr>
              <a:defRPr/>
            </a:pPr>
            <a:r>
              <a:rPr lang="en-US" altLang="en-US">
                <a:cs typeface="Arial" charset="0"/>
              </a:rPr>
              <a:t>RNSengupta,IME Dept.,IIT Kanpur,INDIA</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11933</TotalTime>
  <Words>8858</Words>
  <Application>Microsoft Office PowerPoint</Application>
  <PresentationFormat>On-screen Show (4:3)</PresentationFormat>
  <Paragraphs>1171</Paragraphs>
  <Slides>106</Slides>
  <Notes>99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106</vt:i4>
      </vt:variant>
    </vt:vector>
  </HeadingPairs>
  <TitlesOfParts>
    <vt:vector size="113" baseType="lpstr">
      <vt:lpstr>SAS Monospace</vt:lpstr>
      <vt:lpstr>Arial</vt:lpstr>
      <vt:lpstr>Symbol</vt:lpstr>
      <vt:lpstr>Wingdings</vt:lpstr>
      <vt:lpstr>Default Design</vt:lpstr>
      <vt:lpstr>Microsoft Equation 3.0</vt:lpstr>
      <vt:lpstr>Microsoft Excel Chart</vt:lpstr>
      <vt:lpstr>IME602: Probability and Statistics-UTILITY ANALYSIS</vt:lpstr>
      <vt:lpstr>Utility Analysis/Decision Sciences</vt:lpstr>
      <vt:lpstr>Utility Analysis/Decision Sciences (contd..) (Example # 08)</vt:lpstr>
      <vt:lpstr>Utility Analysis/Decision Sciences (contd..) (Example # 08)</vt:lpstr>
      <vt:lpstr>Utility Analysis/Decision Sciences (contd..) (Example # 09)</vt:lpstr>
      <vt:lpstr>Utility Analysis/Decision Sciences (contd..) (Example # 09)</vt:lpstr>
      <vt:lpstr>Utility Analysis/Decision Sciences (contd..)</vt:lpstr>
      <vt:lpstr>Utility Analysis/Decision Sciences (contd..)</vt:lpstr>
      <vt:lpstr>Utility Analysis/Decision Sciences (contd..) (Example # 10)</vt:lpstr>
      <vt:lpstr>Utility Analysis/Decision Sciences (contd..) (Example # 11)</vt:lpstr>
      <vt:lpstr>Utility Analysis/Decision Sciences (contd..) (Example # 12)</vt:lpstr>
      <vt:lpstr>Utility Analysis/Decision Sciences (contd..)</vt:lpstr>
      <vt:lpstr>Utility Analysis/Decision Sciences (contd..) (Example # 13)</vt:lpstr>
      <vt:lpstr>General properties of utility functions</vt:lpstr>
      <vt:lpstr>General properties of utility functions (contd..)</vt:lpstr>
      <vt:lpstr>General properties of utility functions (contd..)</vt:lpstr>
      <vt:lpstr>General properties of utility functions (contd..)</vt:lpstr>
      <vt:lpstr>General properties of utility functions (contd..)</vt:lpstr>
      <vt:lpstr>Utility Curves</vt:lpstr>
      <vt:lpstr>Marginal Utility Function</vt:lpstr>
      <vt:lpstr>Marginal Utility Rate</vt:lpstr>
      <vt:lpstr>Marginal Utility Function (contd..) With Graphs</vt:lpstr>
      <vt:lpstr>Marginal Utility Function (contd..) With Graphs</vt:lpstr>
      <vt:lpstr>Marginal Utility Function (contd..) With Graphs</vt:lpstr>
      <vt:lpstr>Utility Analysis/Decision Sciences (few other relevant concepts)</vt:lpstr>
      <vt:lpstr>Utility Analysis/Decision Sciences (few other relevant concepts) (contd..) Absolute Risk Aversion</vt:lpstr>
      <vt:lpstr>Utility Analysis/Decision Sciences (few other relevant concepts) (contd..) Absolute Risk Aversion</vt:lpstr>
      <vt:lpstr>Utility Analysis/Decision Sciences (few other relevant concepts) (contd..) Absolute Risk Aversion</vt:lpstr>
      <vt:lpstr>Utility Analysis/Decision Sciences (few other relevant concepts) (contd..) Relative Risk Aversion</vt:lpstr>
      <vt:lpstr>Utility Analysis/Decision Sciences (few other relevant concepts) (contd..) Relative Risk Aversion</vt:lpstr>
      <vt:lpstr>Utility Analysis/Decision Sciences (few other relevant concepts) (contd..) Relative Risk Aversion</vt:lpstr>
      <vt:lpstr>Examples of Utility Functions for decision making</vt:lpstr>
      <vt:lpstr>Quadratic Utility Function</vt:lpstr>
      <vt:lpstr>Quadratic Utility Function (contd..)</vt:lpstr>
      <vt:lpstr>Quadratic Utility Function (contd..)</vt:lpstr>
      <vt:lpstr>Logarithmic Utility Function</vt:lpstr>
      <vt:lpstr>Logarithmic Utility Function (contd..)</vt:lpstr>
      <vt:lpstr>Logarithmic Utility Function (contd..)</vt:lpstr>
      <vt:lpstr>Exponential Utility Function</vt:lpstr>
      <vt:lpstr>Exponential Utility Function (contd..)</vt:lpstr>
      <vt:lpstr>Exponential Utility Function (contd..)</vt:lpstr>
      <vt:lpstr>Power Utility Function</vt:lpstr>
      <vt:lpstr>Power Utility Function (contd..)</vt:lpstr>
      <vt:lpstr>Power Utility Function (contd..)</vt:lpstr>
      <vt:lpstr>Certainty Equivalent in Decision Making</vt:lpstr>
      <vt:lpstr>Certainty Equivalent in Decision Making (contd..)</vt:lpstr>
      <vt:lpstr>Certainty Equivalent in Decision Making (contd..) (Example # 14)</vt:lpstr>
      <vt:lpstr>Certainty Equivalent in Decision Making (contd..) (Example # 14)</vt:lpstr>
      <vt:lpstr>Risk concepts and Certainty</vt:lpstr>
      <vt:lpstr>Use of Certainty to Find Utility for Decision making</vt:lpstr>
      <vt:lpstr>Use of Certainty to Find Utility for Decision making (contd..)</vt:lpstr>
      <vt:lpstr>Use of Certainty to Find Utility for Decision making (contd..) (Example # 15)</vt:lpstr>
      <vt:lpstr>Axioms of utility functions for decision making</vt:lpstr>
      <vt:lpstr>Equivalence between Mean-Variance and Quadratic Utility Function (Example # 16)</vt:lpstr>
      <vt:lpstr>Equivalence between Mean-Variance and Quadratic Utility Function (Example # 16) (contd..)</vt:lpstr>
      <vt:lpstr>Equivalence between Mean-Variance and Quadratic Utility Function (Example # 17)</vt:lpstr>
      <vt:lpstr>Deterministic v/s Probabilistic</vt:lpstr>
      <vt:lpstr>Utility Analysis/Decision Sciences Other criteria</vt:lpstr>
      <vt:lpstr>Utility Analysis/Decision Sciences Other criteria (contd..) Geometric Mean</vt:lpstr>
      <vt:lpstr>Utility Analysis/Decision Sciences Other criteria (contd..) Geometric Mean</vt:lpstr>
      <vt:lpstr>Utility Analysis/Decision Sciences Other criteria (contd..) Geometric Mean (Example # 18)</vt:lpstr>
      <vt:lpstr>Utility Analysis/Decision Sciences Other criteria (contd..) Geometric Mean</vt:lpstr>
      <vt:lpstr>Utility Analysis/Decision Sciences Other criteria Safety First Criteria</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Utility Analysis/Decision Sciences Other criteria Safety First Criteria (contd..)</vt:lpstr>
      <vt:lpstr>Loss Functions</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(contd..)</vt:lpstr>
      <vt:lpstr>Loss Functions (Example # 01 for LINEX)</vt:lpstr>
      <vt:lpstr>Loss Functions (Example # 01 for LINEX) (contd..)</vt:lpstr>
      <vt:lpstr>Loss Functions (Example # 01 for LINEX) (contd..)</vt:lpstr>
      <vt:lpstr>Loss Functions (Example # 01 for LINEX) (contd..)</vt:lpstr>
      <vt:lpstr>Loss Functions (Example # 02 for LINEX)</vt:lpstr>
      <vt:lpstr>Loss Functions (Example # 02 for LINEX) (contd..)</vt:lpstr>
      <vt:lpstr>Loss Functions (Example # 03 for LINEX)</vt:lpstr>
      <vt:lpstr>Loss Functions (Example # 03 for LINEX) (contd..)</vt:lpstr>
      <vt:lpstr>Loss Functions (Example # 03 for LINEX) (contd..)</vt:lpstr>
      <vt:lpstr>Loss Functions (Example # 03 for LINEX)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RNSengupta</cp:lastModifiedBy>
  <cp:revision>940</cp:revision>
  <dcterms:created xsi:type="dcterms:W3CDTF">2004-10-10T19:44:16Z</dcterms:created>
  <dcterms:modified xsi:type="dcterms:W3CDTF">2025-10-26T11:44:20Z</dcterms:modified>
</cp:coreProperties>
</file>