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67.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notesSlides/notesSlide63.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70.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notesSlides/notesSlide68.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ppt/notesSlides/notesSlide71.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76.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72.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notesSlides/notesSlide37.xml" ContentType="application/vnd.openxmlformats-officedocument.presentationml.notesSlide+xml"/>
  <Override PartName="/ppt/notesSlides/notesSlide55.xml" ContentType="application/vnd.openxmlformats-officedocument.presentationml.notesSlide+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9"/>
  </p:notesMasterIdLst>
  <p:handoutMasterIdLst>
    <p:handoutMasterId r:id="rId80"/>
  </p:handoutMasterIdLst>
  <p:sldIdLst>
    <p:sldId id="776" r:id="rId2"/>
    <p:sldId id="1613" r:id="rId3"/>
    <p:sldId id="1640" r:id="rId4"/>
    <p:sldId id="1652" r:id="rId5"/>
    <p:sldId id="1641" r:id="rId6"/>
    <p:sldId id="1668" r:id="rId7"/>
    <p:sldId id="1642" r:id="rId8"/>
    <p:sldId id="1669" r:id="rId9"/>
    <p:sldId id="1670" r:id="rId10"/>
    <p:sldId id="1638" r:id="rId11"/>
    <p:sldId id="1671" r:id="rId12"/>
    <p:sldId id="1672" r:id="rId13"/>
    <p:sldId id="1699" r:id="rId14"/>
    <p:sldId id="1673" r:id="rId15"/>
    <p:sldId id="1701" r:id="rId16"/>
    <p:sldId id="1653" r:id="rId17"/>
    <p:sldId id="1700" r:id="rId18"/>
    <p:sldId id="1674" r:id="rId19"/>
    <p:sldId id="1654" r:id="rId20"/>
    <p:sldId id="1675" r:id="rId21"/>
    <p:sldId id="1676" r:id="rId22"/>
    <p:sldId id="1655" r:id="rId23"/>
    <p:sldId id="1677" r:id="rId24"/>
    <p:sldId id="1678" r:id="rId25"/>
    <p:sldId id="1656" r:id="rId26"/>
    <p:sldId id="1679" r:id="rId27"/>
    <p:sldId id="1680" r:id="rId28"/>
    <p:sldId id="1681" r:id="rId29"/>
    <p:sldId id="1682" r:id="rId30"/>
    <p:sldId id="1657" r:id="rId31"/>
    <p:sldId id="1658" r:id="rId32"/>
    <p:sldId id="1614" r:id="rId33"/>
    <p:sldId id="1684" r:id="rId34"/>
    <p:sldId id="1683" r:id="rId35"/>
    <p:sldId id="1685" r:id="rId36"/>
    <p:sldId id="1686" r:id="rId37"/>
    <p:sldId id="1687" r:id="rId38"/>
    <p:sldId id="1689" r:id="rId39"/>
    <p:sldId id="1690" r:id="rId40"/>
    <p:sldId id="1692" r:id="rId41"/>
    <p:sldId id="1691" r:id="rId42"/>
    <p:sldId id="1693" r:id="rId43"/>
    <p:sldId id="1694" r:id="rId44"/>
    <p:sldId id="1695" r:id="rId45"/>
    <p:sldId id="1688" r:id="rId46"/>
    <p:sldId id="1696" r:id="rId47"/>
    <p:sldId id="1697" r:id="rId48"/>
    <p:sldId id="1698" r:id="rId49"/>
    <p:sldId id="1702" r:id="rId50"/>
    <p:sldId id="1703" r:id="rId51"/>
    <p:sldId id="1755" r:id="rId52"/>
    <p:sldId id="1738" r:id="rId53"/>
    <p:sldId id="1744" r:id="rId54"/>
    <p:sldId id="1745" r:id="rId55"/>
    <p:sldId id="1752" r:id="rId56"/>
    <p:sldId id="1753" r:id="rId57"/>
    <p:sldId id="1754" r:id="rId58"/>
    <p:sldId id="1743" r:id="rId59"/>
    <p:sldId id="1739" r:id="rId60"/>
    <p:sldId id="1740" r:id="rId61"/>
    <p:sldId id="1741" r:id="rId62"/>
    <p:sldId id="1742" r:id="rId63"/>
    <p:sldId id="1709" r:id="rId64"/>
    <p:sldId id="1710" r:id="rId65"/>
    <p:sldId id="1711" r:id="rId66"/>
    <p:sldId id="1721" r:id="rId67"/>
    <p:sldId id="1720" r:id="rId68"/>
    <p:sldId id="1712" r:id="rId69"/>
    <p:sldId id="1713" r:id="rId70"/>
    <p:sldId id="1722" r:id="rId71"/>
    <p:sldId id="1723" r:id="rId72"/>
    <p:sldId id="1724" r:id="rId73"/>
    <p:sldId id="1725" r:id="rId74"/>
    <p:sldId id="1726" r:id="rId75"/>
    <p:sldId id="1727" r:id="rId76"/>
    <p:sldId id="1728" r:id="rId77"/>
    <p:sldId id="1729" r:id="rId78"/>
  </p:sldIdLst>
  <p:sldSz cx="9144000" cy="6858000" type="screen4x3"/>
  <p:notesSz cx="6797675" cy="9928225"/>
  <p:defaultTextStyle>
    <a:defPPr>
      <a:defRPr lang="en-US"/>
    </a:defPPr>
    <a:lvl1pPr algn="l" rtl="0" eaLnBrk="0" fontAlgn="base" hangingPunct="0">
      <a:spcBef>
        <a:spcPct val="0"/>
      </a:spcBef>
      <a:spcAft>
        <a:spcPct val="0"/>
      </a:spcAft>
      <a:defRPr sz="7200" kern="1200">
        <a:solidFill>
          <a:schemeClr val="tx2"/>
        </a:solidFill>
        <a:latin typeface="Times New Roman" panose="02020603050405020304" pitchFamily="18" charset="0"/>
        <a:ea typeface="+mn-ea"/>
        <a:cs typeface="+mn-cs"/>
      </a:defRPr>
    </a:lvl1pPr>
    <a:lvl2pPr marL="457200" algn="l" rtl="0" eaLnBrk="0" fontAlgn="base" hangingPunct="0">
      <a:spcBef>
        <a:spcPct val="0"/>
      </a:spcBef>
      <a:spcAft>
        <a:spcPct val="0"/>
      </a:spcAft>
      <a:defRPr sz="7200" kern="1200">
        <a:solidFill>
          <a:schemeClr val="tx2"/>
        </a:solidFill>
        <a:latin typeface="Times New Roman" panose="02020603050405020304" pitchFamily="18" charset="0"/>
        <a:ea typeface="+mn-ea"/>
        <a:cs typeface="+mn-cs"/>
      </a:defRPr>
    </a:lvl2pPr>
    <a:lvl3pPr marL="914400" algn="l" rtl="0" eaLnBrk="0" fontAlgn="base" hangingPunct="0">
      <a:spcBef>
        <a:spcPct val="0"/>
      </a:spcBef>
      <a:spcAft>
        <a:spcPct val="0"/>
      </a:spcAft>
      <a:defRPr sz="7200" kern="1200">
        <a:solidFill>
          <a:schemeClr val="tx2"/>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7200" kern="1200">
        <a:solidFill>
          <a:schemeClr val="tx2"/>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7200" kern="1200">
        <a:solidFill>
          <a:schemeClr val="tx2"/>
        </a:solidFill>
        <a:latin typeface="Times New Roman" panose="02020603050405020304" pitchFamily="18" charset="0"/>
        <a:ea typeface="+mn-ea"/>
        <a:cs typeface="+mn-cs"/>
      </a:defRPr>
    </a:lvl5pPr>
    <a:lvl6pPr marL="2286000" algn="l" defTabSz="914400" rtl="0" eaLnBrk="1" latinLnBrk="0" hangingPunct="1">
      <a:defRPr sz="7200" kern="1200">
        <a:solidFill>
          <a:schemeClr val="tx2"/>
        </a:solidFill>
        <a:latin typeface="Times New Roman" panose="02020603050405020304" pitchFamily="18" charset="0"/>
        <a:ea typeface="+mn-ea"/>
        <a:cs typeface="+mn-cs"/>
      </a:defRPr>
    </a:lvl6pPr>
    <a:lvl7pPr marL="2743200" algn="l" defTabSz="914400" rtl="0" eaLnBrk="1" latinLnBrk="0" hangingPunct="1">
      <a:defRPr sz="7200" kern="1200">
        <a:solidFill>
          <a:schemeClr val="tx2"/>
        </a:solidFill>
        <a:latin typeface="Times New Roman" panose="02020603050405020304" pitchFamily="18" charset="0"/>
        <a:ea typeface="+mn-ea"/>
        <a:cs typeface="+mn-cs"/>
      </a:defRPr>
    </a:lvl7pPr>
    <a:lvl8pPr marL="3200400" algn="l" defTabSz="914400" rtl="0" eaLnBrk="1" latinLnBrk="0" hangingPunct="1">
      <a:defRPr sz="7200" kern="1200">
        <a:solidFill>
          <a:schemeClr val="tx2"/>
        </a:solidFill>
        <a:latin typeface="Times New Roman" panose="02020603050405020304" pitchFamily="18" charset="0"/>
        <a:ea typeface="+mn-ea"/>
        <a:cs typeface="+mn-cs"/>
      </a:defRPr>
    </a:lvl8pPr>
    <a:lvl9pPr marL="3657600" algn="l" defTabSz="914400" rtl="0" eaLnBrk="1" latinLnBrk="0" hangingPunct="1">
      <a:defRPr sz="7200" kern="1200">
        <a:solidFill>
          <a:schemeClr val="tx2"/>
        </a:solidFill>
        <a:latin typeface="Times New Roman" panose="02020603050405020304" pitchFamily="18"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5050"/>
    <a:srgbClr val="FF0000"/>
    <a:srgbClr val="A50021"/>
    <a:srgbClr val="993366"/>
  </p:clrMru>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2" autoAdjust="0"/>
    <p:restoredTop sz="94581" autoAdjust="0"/>
  </p:normalViewPr>
  <p:slideViewPr>
    <p:cSldViewPr>
      <p:cViewPr>
        <p:scale>
          <a:sx n="70" d="100"/>
          <a:sy n="70" d="100"/>
        </p:scale>
        <p:origin x="-1410" y="-1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51" d="100"/>
          <a:sy n="51" d="100"/>
        </p:scale>
        <p:origin x="2970" y="84"/>
      </p:cViewPr>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6898" name="Rectangle 2">
            <a:extLst>
              <a:ext uri="{FF2B5EF4-FFF2-40B4-BE49-F238E27FC236}">
                <a16:creationId xmlns="" xmlns:a16="http://schemas.microsoft.com/office/drawing/2014/main" id="{E856C467-2B28-44BB-941E-7FC590873DF4}"/>
              </a:ext>
            </a:extLst>
          </p:cNvPr>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200">
                <a:solidFill>
                  <a:schemeClr val="tx1"/>
                </a:solidFill>
                <a:effectLst/>
              </a:defRPr>
            </a:lvl1pPr>
          </a:lstStyle>
          <a:p>
            <a:pPr>
              <a:defRPr/>
            </a:pPr>
            <a:endParaRPr lang="en-US"/>
          </a:p>
        </p:txBody>
      </p:sp>
      <p:sp>
        <p:nvSpPr>
          <p:cNvPr id="336899" name="Rectangle 3">
            <a:extLst>
              <a:ext uri="{FF2B5EF4-FFF2-40B4-BE49-F238E27FC236}">
                <a16:creationId xmlns="" xmlns:a16="http://schemas.microsoft.com/office/drawing/2014/main" id="{262CBD63-76CD-459D-B908-DCC6934B8040}"/>
              </a:ext>
            </a:extLst>
          </p:cNvPr>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solidFill>
                  <a:schemeClr val="tx1"/>
                </a:solidFill>
                <a:effectLst/>
              </a:defRPr>
            </a:lvl1pPr>
          </a:lstStyle>
          <a:p>
            <a:pPr>
              <a:defRPr/>
            </a:pPr>
            <a:endParaRPr lang="en-US"/>
          </a:p>
        </p:txBody>
      </p:sp>
      <p:sp>
        <p:nvSpPr>
          <p:cNvPr id="336900" name="Rectangle 4">
            <a:extLst>
              <a:ext uri="{FF2B5EF4-FFF2-40B4-BE49-F238E27FC236}">
                <a16:creationId xmlns="" xmlns:a16="http://schemas.microsoft.com/office/drawing/2014/main" id="{DE5F8079-08BE-4D8D-AB34-25C950143B2F}"/>
              </a:ext>
            </a:extLst>
          </p:cNvPr>
          <p:cNvSpPr>
            <a:spLocks noGrp="1" noChangeArrowheads="1"/>
          </p:cNvSpPr>
          <p:nvPr>
            <p:ph type="ftr" sz="quarter" idx="2"/>
          </p:nvPr>
        </p:nvSpPr>
        <p:spPr bwMode="auto">
          <a:xfrm>
            <a:off x="0" y="9429750"/>
            <a:ext cx="29464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defRPr sz="1200">
                <a:solidFill>
                  <a:schemeClr val="tx1"/>
                </a:solidFill>
                <a:effectLst/>
              </a:defRPr>
            </a:lvl1pPr>
          </a:lstStyle>
          <a:p>
            <a:pPr>
              <a:defRPr/>
            </a:pPr>
            <a:endParaRPr lang="en-US"/>
          </a:p>
        </p:txBody>
      </p:sp>
      <p:sp>
        <p:nvSpPr>
          <p:cNvPr id="336901" name="Rectangle 5">
            <a:extLst>
              <a:ext uri="{FF2B5EF4-FFF2-40B4-BE49-F238E27FC236}">
                <a16:creationId xmlns="" xmlns:a16="http://schemas.microsoft.com/office/drawing/2014/main" id="{5A6F3436-4C45-4EE9-8E71-34FE5B393B11}"/>
              </a:ext>
            </a:extLst>
          </p:cNvPr>
          <p:cNvSpPr>
            <a:spLocks noGrp="1" noChangeArrowheads="1"/>
          </p:cNvSpPr>
          <p:nvPr>
            <p:ph type="sldNum" sz="quarter" idx="3"/>
          </p:nvPr>
        </p:nvSpPr>
        <p:spPr bwMode="auto">
          <a:xfrm>
            <a:off x="3849688" y="9429750"/>
            <a:ext cx="29464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solidFill>
                  <a:schemeClr val="tx1"/>
                </a:solidFill>
              </a:defRPr>
            </a:lvl1pPr>
          </a:lstStyle>
          <a:p>
            <a:pPr>
              <a:defRPr/>
            </a:pPr>
            <a:fld id="{DB0440B7-5439-45CD-AE36-FF3E43A4515E}" type="slidenum">
              <a:rPr lang="en-US" altLang="en-US"/>
              <a:pPr>
                <a:defRPr/>
              </a:pPr>
              <a:t>‹#›</a:t>
            </a:fld>
            <a:endParaRPr lang="en-US" altLang="en-US"/>
          </a:p>
        </p:txBody>
      </p:sp>
    </p:spTree>
    <p:extLst>
      <p:ext uri="{BB962C8B-B14F-4D97-AF65-F5344CB8AC3E}">
        <p14:creationId xmlns=""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 xmlns:a16="http://schemas.microsoft.com/office/drawing/2014/main" id="{02AC4268-58D1-4DD8-A851-0150E2D9C865}"/>
              </a:ext>
            </a:extLst>
          </p:cNvPr>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200">
                <a:solidFill>
                  <a:schemeClr val="tx1"/>
                </a:solidFill>
                <a:effectLst/>
              </a:defRPr>
            </a:lvl1pPr>
          </a:lstStyle>
          <a:p>
            <a:pPr>
              <a:defRPr/>
            </a:pPr>
            <a:endParaRPr lang="en-US"/>
          </a:p>
        </p:txBody>
      </p:sp>
      <p:sp>
        <p:nvSpPr>
          <p:cNvPr id="4099" name="Rectangle 3">
            <a:extLst>
              <a:ext uri="{FF2B5EF4-FFF2-40B4-BE49-F238E27FC236}">
                <a16:creationId xmlns="" xmlns:a16="http://schemas.microsoft.com/office/drawing/2014/main" id="{804D9799-FFC4-4EEF-8494-55633A04AC79}"/>
              </a:ext>
            </a:extLst>
          </p:cNvPr>
          <p:cNvSpPr>
            <a:spLocks noGrp="1" noChangeArrowheads="1"/>
          </p:cNvSpPr>
          <p:nvPr>
            <p:ph type="dt" idx="1"/>
          </p:nvPr>
        </p:nvSpPr>
        <p:spPr bwMode="auto">
          <a:xfrm>
            <a:off x="3851275"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solidFill>
                  <a:schemeClr val="tx1"/>
                </a:solidFill>
                <a:effectLst/>
              </a:defRPr>
            </a:lvl1pPr>
          </a:lstStyle>
          <a:p>
            <a:pPr>
              <a:defRPr/>
            </a:pPr>
            <a:endParaRPr lang="en-US"/>
          </a:p>
        </p:txBody>
      </p:sp>
      <p:sp>
        <p:nvSpPr>
          <p:cNvPr id="2052" name="Rectangle 4">
            <a:extLst>
              <a:ext uri="{FF2B5EF4-FFF2-40B4-BE49-F238E27FC236}">
                <a16:creationId xmlns="" xmlns:a16="http://schemas.microsoft.com/office/drawing/2014/main" id="{49AE531F-991D-425D-A41E-50C26791627E}"/>
              </a:ext>
            </a:extLst>
          </p:cNvPr>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4101" name="Rectangle 5">
            <a:extLst>
              <a:ext uri="{FF2B5EF4-FFF2-40B4-BE49-F238E27FC236}">
                <a16:creationId xmlns="" xmlns:a16="http://schemas.microsoft.com/office/drawing/2014/main" id="{C9F5C416-6582-4ECD-BE2D-D9D5073B26A3}"/>
              </a:ext>
            </a:extLst>
          </p:cNvPr>
          <p:cNvSpPr>
            <a:spLocks noGrp="1" noChangeArrowheads="1"/>
          </p:cNvSpPr>
          <p:nvPr>
            <p:ph type="body" sz="quarter" idx="3"/>
          </p:nvPr>
        </p:nvSpPr>
        <p:spPr bwMode="auto">
          <a:xfrm>
            <a:off x="906463" y="4716463"/>
            <a:ext cx="4984750"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a:extLst>
              <a:ext uri="{FF2B5EF4-FFF2-40B4-BE49-F238E27FC236}">
                <a16:creationId xmlns="" xmlns:a16="http://schemas.microsoft.com/office/drawing/2014/main" id="{0EE7B83C-E2E7-4F20-A360-D3A215071104}"/>
              </a:ext>
            </a:extLst>
          </p:cNvPr>
          <p:cNvSpPr>
            <a:spLocks noGrp="1" noChangeArrowheads="1"/>
          </p:cNvSpPr>
          <p:nvPr>
            <p:ph type="ftr" sz="quarter" idx="4"/>
          </p:nvPr>
        </p:nvSpPr>
        <p:spPr bwMode="auto">
          <a:xfrm>
            <a:off x="0" y="9431338"/>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defRPr sz="1200">
                <a:solidFill>
                  <a:schemeClr val="tx1"/>
                </a:solidFill>
                <a:effectLst/>
              </a:defRPr>
            </a:lvl1pPr>
          </a:lstStyle>
          <a:p>
            <a:pPr>
              <a:defRPr/>
            </a:pPr>
            <a:endParaRPr lang="en-US"/>
          </a:p>
        </p:txBody>
      </p:sp>
      <p:sp>
        <p:nvSpPr>
          <p:cNvPr id="4103" name="Rectangle 7">
            <a:extLst>
              <a:ext uri="{FF2B5EF4-FFF2-40B4-BE49-F238E27FC236}">
                <a16:creationId xmlns="" xmlns:a16="http://schemas.microsoft.com/office/drawing/2014/main" id="{20BBFCFD-CD43-475D-ADA4-EFD72B973FBF}"/>
              </a:ext>
            </a:extLst>
          </p:cNvPr>
          <p:cNvSpPr>
            <a:spLocks noGrp="1" noChangeArrowheads="1"/>
          </p:cNvSpPr>
          <p:nvPr>
            <p:ph type="sldNum" sz="quarter" idx="5"/>
          </p:nvPr>
        </p:nvSpPr>
        <p:spPr bwMode="auto">
          <a:xfrm>
            <a:off x="3851275" y="9431338"/>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solidFill>
                  <a:schemeClr val="tx1"/>
                </a:solidFill>
              </a:defRPr>
            </a:lvl1pPr>
          </a:lstStyle>
          <a:p>
            <a:pPr>
              <a:defRPr/>
            </a:pPr>
            <a:fld id="{1253B007-1D0C-4A74-80B3-C12AD483D940}"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a:extLst>
              <a:ext uri="{FF2B5EF4-FFF2-40B4-BE49-F238E27FC236}">
                <a16:creationId xmlns="" xmlns:a16="http://schemas.microsoft.com/office/drawing/2014/main" id="{6D7C509E-2F13-432E-B163-C3A97F7E3934}"/>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49325">
              <a:spcBef>
                <a:spcPct val="30000"/>
              </a:spcBef>
              <a:defRPr sz="1200">
                <a:solidFill>
                  <a:schemeClr val="tx1"/>
                </a:solidFill>
                <a:latin typeface="Times New Roman" panose="02020603050405020304" pitchFamily="18" charset="0"/>
              </a:defRPr>
            </a:lvl1pPr>
            <a:lvl2pPr marL="742950" indent="-285750" defTabSz="949325">
              <a:spcBef>
                <a:spcPct val="30000"/>
              </a:spcBef>
              <a:defRPr sz="1200">
                <a:solidFill>
                  <a:schemeClr val="tx1"/>
                </a:solidFill>
                <a:latin typeface="Times New Roman" panose="02020603050405020304" pitchFamily="18" charset="0"/>
              </a:defRPr>
            </a:lvl2pPr>
            <a:lvl3pPr marL="1143000" indent="-228600" defTabSz="949325">
              <a:spcBef>
                <a:spcPct val="30000"/>
              </a:spcBef>
              <a:defRPr sz="1200">
                <a:solidFill>
                  <a:schemeClr val="tx1"/>
                </a:solidFill>
                <a:latin typeface="Times New Roman" panose="02020603050405020304" pitchFamily="18" charset="0"/>
              </a:defRPr>
            </a:lvl3pPr>
            <a:lvl4pPr marL="1600200" indent="-228600" defTabSz="949325">
              <a:spcBef>
                <a:spcPct val="30000"/>
              </a:spcBef>
              <a:defRPr sz="1200">
                <a:solidFill>
                  <a:schemeClr val="tx1"/>
                </a:solidFill>
                <a:latin typeface="Times New Roman" panose="02020603050405020304" pitchFamily="18" charset="0"/>
              </a:defRPr>
            </a:lvl4pPr>
            <a:lvl5pPr marL="2057400" indent="-228600" defTabSz="949325">
              <a:spcBef>
                <a:spcPct val="30000"/>
              </a:spcBef>
              <a:defRPr sz="1200">
                <a:solidFill>
                  <a:schemeClr val="tx1"/>
                </a:solidFill>
                <a:latin typeface="Times New Roman" panose="02020603050405020304" pitchFamily="18" charset="0"/>
              </a:defRPr>
            </a:lvl5pPr>
            <a:lvl6pPr marL="2514600" indent="-228600" defTabSz="94932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4932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4932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4932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C9694E5-42E3-49E8-94E2-1276BDE5264A}" type="slidenum">
              <a:rPr lang="en-US" altLang="en-US" smtClean="0">
                <a:cs typeface="Arial" panose="020B0604020202020204" pitchFamily="34" charset="0"/>
              </a:rPr>
              <a:pPr>
                <a:spcBef>
                  <a:spcPct val="0"/>
                </a:spcBef>
              </a:pPr>
              <a:t>1</a:t>
            </a:fld>
            <a:endParaRPr lang="en-US" altLang="en-US">
              <a:cs typeface="Arial" panose="020B0604020202020204" pitchFamily="34" charset="0"/>
            </a:endParaRPr>
          </a:p>
        </p:txBody>
      </p:sp>
      <p:sp>
        <p:nvSpPr>
          <p:cNvPr id="5123" name="Rectangle 2">
            <a:extLst>
              <a:ext uri="{FF2B5EF4-FFF2-40B4-BE49-F238E27FC236}">
                <a16:creationId xmlns="" xmlns:a16="http://schemas.microsoft.com/office/drawing/2014/main" id="{27281B5B-A8B7-4F83-8A4B-AE71B254C6AA}"/>
              </a:ext>
            </a:extLst>
          </p:cNvPr>
          <p:cNvSpPr>
            <a:spLocks noGrp="1" noRot="1" noChangeAspect="1" noChangeArrowheads="1" noTextEdit="1"/>
          </p:cNvSpPr>
          <p:nvPr>
            <p:ph type="sldImg"/>
          </p:nvPr>
        </p:nvSpPr>
        <p:spPr>
          <a:ln/>
        </p:spPr>
      </p:sp>
      <p:sp>
        <p:nvSpPr>
          <p:cNvPr id="5124" name="Rectangle 3">
            <a:extLst>
              <a:ext uri="{FF2B5EF4-FFF2-40B4-BE49-F238E27FC236}">
                <a16:creationId xmlns="" xmlns:a16="http://schemas.microsoft.com/office/drawing/2014/main" id="{B65393D1-E2E0-46A1-98E6-A2A016A1C5C4}"/>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cs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 xmlns:a16="http://schemas.microsoft.com/office/drawing/2014/main" id="{D6770C01-542B-482A-B987-A11D9B4CBB60}"/>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3F8C5638-9B8E-4680-98C3-5CD619D0BCD0}" type="slidenum">
              <a:rPr lang="en-US" altLang="en-US" sz="1200" smtClean="0">
                <a:solidFill>
                  <a:schemeClr val="tx1"/>
                </a:solidFill>
              </a:rPr>
              <a:pPr/>
              <a:t>10</a:t>
            </a:fld>
            <a:endParaRPr lang="en-US" altLang="en-US" sz="1200">
              <a:solidFill>
                <a:schemeClr val="tx1"/>
              </a:solidFill>
            </a:endParaRPr>
          </a:p>
        </p:txBody>
      </p:sp>
      <p:sp>
        <p:nvSpPr>
          <p:cNvPr id="9219" name="Rectangle 2">
            <a:extLst>
              <a:ext uri="{FF2B5EF4-FFF2-40B4-BE49-F238E27FC236}">
                <a16:creationId xmlns="" xmlns:a16="http://schemas.microsoft.com/office/drawing/2014/main" id="{7A20BDED-4F1A-4D63-B683-81E5071324DF}"/>
              </a:ext>
            </a:extLst>
          </p:cNvPr>
          <p:cNvSpPr>
            <a:spLocks noGrp="1" noRot="1" noChangeAspect="1" noChangeArrowheads="1" noTextEdit="1"/>
          </p:cNvSpPr>
          <p:nvPr>
            <p:ph type="sldImg"/>
          </p:nvPr>
        </p:nvSpPr>
        <p:spPr>
          <a:ln/>
        </p:spPr>
      </p:sp>
      <p:sp>
        <p:nvSpPr>
          <p:cNvPr id="9220" name="Rectangle 3">
            <a:extLst>
              <a:ext uri="{FF2B5EF4-FFF2-40B4-BE49-F238E27FC236}">
                <a16:creationId xmlns="" xmlns:a16="http://schemas.microsoft.com/office/drawing/2014/main" id="{647CDEE7-4C00-4696-82F5-3CB07B508C79}"/>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3046875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 xmlns:a16="http://schemas.microsoft.com/office/drawing/2014/main" id="{D6770C01-542B-482A-B987-A11D9B4CBB60}"/>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3F8C5638-9B8E-4680-98C3-5CD619D0BCD0}" type="slidenum">
              <a:rPr lang="en-US" altLang="en-US" sz="1200" smtClean="0">
                <a:solidFill>
                  <a:schemeClr val="tx1"/>
                </a:solidFill>
              </a:rPr>
              <a:pPr/>
              <a:t>11</a:t>
            </a:fld>
            <a:endParaRPr lang="en-US" altLang="en-US" sz="1200">
              <a:solidFill>
                <a:schemeClr val="tx1"/>
              </a:solidFill>
            </a:endParaRPr>
          </a:p>
        </p:txBody>
      </p:sp>
      <p:sp>
        <p:nvSpPr>
          <p:cNvPr id="9219" name="Rectangle 2">
            <a:extLst>
              <a:ext uri="{FF2B5EF4-FFF2-40B4-BE49-F238E27FC236}">
                <a16:creationId xmlns="" xmlns:a16="http://schemas.microsoft.com/office/drawing/2014/main" id="{7A20BDED-4F1A-4D63-B683-81E5071324DF}"/>
              </a:ext>
            </a:extLst>
          </p:cNvPr>
          <p:cNvSpPr>
            <a:spLocks noGrp="1" noRot="1" noChangeAspect="1" noChangeArrowheads="1" noTextEdit="1"/>
          </p:cNvSpPr>
          <p:nvPr>
            <p:ph type="sldImg"/>
          </p:nvPr>
        </p:nvSpPr>
        <p:spPr>
          <a:ln/>
        </p:spPr>
      </p:sp>
      <p:sp>
        <p:nvSpPr>
          <p:cNvPr id="9220" name="Rectangle 3">
            <a:extLst>
              <a:ext uri="{FF2B5EF4-FFF2-40B4-BE49-F238E27FC236}">
                <a16:creationId xmlns="" xmlns:a16="http://schemas.microsoft.com/office/drawing/2014/main" id="{647CDEE7-4C00-4696-82F5-3CB07B508C79}"/>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36297596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 xmlns:a16="http://schemas.microsoft.com/office/drawing/2014/main" id="{D6770C01-542B-482A-B987-A11D9B4CBB60}"/>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3F8C5638-9B8E-4680-98C3-5CD619D0BCD0}" type="slidenum">
              <a:rPr lang="en-US" altLang="en-US" sz="1200" smtClean="0">
                <a:solidFill>
                  <a:schemeClr val="tx1"/>
                </a:solidFill>
              </a:rPr>
              <a:pPr/>
              <a:t>12</a:t>
            </a:fld>
            <a:endParaRPr lang="en-US" altLang="en-US" sz="1200">
              <a:solidFill>
                <a:schemeClr val="tx1"/>
              </a:solidFill>
            </a:endParaRPr>
          </a:p>
        </p:txBody>
      </p:sp>
      <p:sp>
        <p:nvSpPr>
          <p:cNvPr id="9219" name="Rectangle 2">
            <a:extLst>
              <a:ext uri="{FF2B5EF4-FFF2-40B4-BE49-F238E27FC236}">
                <a16:creationId xmlns="" xmlns:a16="http://schemas.microsoft.com/office/drawing/2014/main" id="{7A20BDED-4F1A-4D63-B683-81E5071324DF}"/>
              </a:ext>
            </a:extLst>
          </p:cNvPr>
          <p:cNvSpPr>
            <a:spLocks noGrp="1" noRot="1" noChangeAspect="1" noChangeArrowheads="1" noTextEdit="1"/>
          </p:cNvSpPr>
          <p:nvPr>
            <p:ph type="sldImg"/>
          </p:nvPr>
        </p:nvSpPr>
        <p:spPr>
          <a:ln/>
        </p:spPr>
      </p:sp>
      <p:sp>
        <p:nvSpPr>
          <p:cNvPr id="9220" name="Rectangle 3">
            <a:extLst>
              <a:ext uri="{FF2B5EF4-FFF2-40B4-BE49-F238E27FC236}">
                <a16:creationId xmlns="" xmlns:a16="http://schemas.microsoft.com/office/drawing/2014/main" id="{647CDEE7-4C00-4696-82F5-3CB07B508C79}"/>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23227627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 xmlns:a16="http://schemas.microsoft.com/office/drawing/2014/main" id="{D6770C01-542B-482A-B987-A11D9B4CBB60}"/>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3F8C5638-9B8E-4680-98C3-5CD619D0BCD0}" type="slidenum">
              <a:rPr lang="en-US" altLang="en-US" sz="1200" smtClean="0">
                <a:solidFill>
                  <a:schemeClr val="tx1"/>
                </a:solidFill>
              </a:rPr>
              <a:pPr/>
              <a:t>13</a:t>
            </a:fld>
            <a:endParaRPr lang="en-US" altLang="en-US" sz="1200">
              <a:solidFill>
                <a:schemeClr val="tx1"/>
              </a:solidFill>
            </a:endParaRPr>
          </a:p>
        </p:txBody>
      </p:sp>
      <p:sp>
        <p:nvSpPr>
          <p:cNvPr id="9219" name="Rectangle 2">
            <a:extLst>
              <a:ext uri="{FF2B5EF4-FFF2-40B4-BE49-F238E27FC236}">
                <a16:creationId xmlns="" xmlns:a16="http://schemas.microsoft.com/office/drawing/2014/main" id="{7A20BDED-4F1A-4D63-B683-81E5071324DF}"/>
              </a:ext>
            </a:extLst>
          </p:cNvPr>
          <p:cNvSpPr>
            <a:spLocks noGrp="1" noRot="1" noChangeAspect="1" noChangeArrowheads="1" noTextEdit="1"/>
          </p:cNvSpPr>
          <p:nvPr>
            <p:ph type="sldImg"/>
          </p:nvPr>
        </p:nvSpPr>
        <p:spPr>
          <a:ln/>
        </p:spPr>
      </p:sp>
      <p:sp>
        <p:nvSpPr>
          <p:cNvPr id="9220" name="Rectangle 3">
            <a:extLst>
              <a:ext uri="{FF2B5EF4-FFF2-40B4-BE49-F238E27FC236}">
                <a16:creationId xmlns="" xmlns:a16="http://schemas.microsoft.com/office/drawing/2014/main" id="{647CDEE7-4C00-4696-82F5-3CB07B508C79}"/>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5230570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 xmlns:a16="http://schemas.microsoft.com/office/drawing/2014/main" id="{D6770C01-542B-482A-B987-A11D9B4CBB60}"/>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3F8C5638-9B8E-4680-98C3-5CD619D0BCD0}" type="slidenum">
              <a:rPr lang="en-US" altLang="en-US" sz="1200" smtClean="0">
                <a:solidFill>
                  <a:schemeClr val="tx1"/>
                </a:solidFill>
              </a:rPr>
              <a:pPr/>
              <a:t>14</a:t>
            </a:fld>
            <a:endParaRPr lang="en-US" altLang="en-US" sz="1200">
              <a:solidFill>
                <a:schemeClr val="tx1"/>
              </a:solidFill>
            </a:endParaRPr>
          </a:p>
        </p:txBody>
      </p:sp>
      <p:sp>
        <p:nvSpPr>
          <p:cNvPr id="9219" name="Rectangle 2">
            <a:extLst>
              <a:ext uri="{FF2B5EF4-FFF2-40B4-BE49-F238E27FC236}">
                <a16:creationId xmlns="" xmlns:a16="http://schemas.microsoft.com/office/drawing/2014/main" id="{7A20BDED-4F1A-4D63-B683-81E5071324DF}"/>
              </a:ext>
            </a:extLst>
          </p:cNvPr>
          <p:cNvSpPr>
            <a:spLocks noGrp="1" noRot="1" noChangeAspect="1" noChangeArrowheads="1" noTextEdit="1"/>
          </p:cNvSpPr>
          <p:nvPr>
            <p:ph type="sldImg"/>
          </p:nvPr>
        </p:nvSpPr>
        <p:spPr>
          <a:ln/>
        </p:spPr>
      </p:sp>
      <p:sp>
        <p:nvSpPr>
          <p:cNvPr id="9220" name="Rectangle 3">
            <a:extLst>
              <a:ext uri="{FF2B5EF4-FFF2-40B4-BE49-F238E27FC236}">
                <a16:creationId xmlns="" xmlns:a16="http://schemas.microsoft.com/office/drawing/2014/main" id="{647CDEE7-4C00-4696-82F5-3CB07B508C79}"/>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13356295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 xmlns:a16="http://schemas.microsoft.com/office/drawing/2014/main" id="{D6770C01-542B-482A-B987-A11D9B4CBB60}"/>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3F8C5638-9B8E-4680-98C3-5CD619D0BCD0}" type="slidenum">
              <a:rPr lang="en-US" altLang="en-US" sz="1200" smtClean="0">
                <a:solidFill>
                  <a:schemeClr val="tx1"/>
                </a:solidFill>
              </a:rPr>
              <a:pPr/>
              <a:t>15</a:t>
            </a:fld>
            <a:endParaRPr lang="en-US" altLang="en-US" sz="1200">
              <a:solidFill>
                <a:schemeClr val="tx1"/>
              </a:solidFill>
            </a:endParaRPr>
          </a:p>
        </p:txBody>
      </p:sp>
      <p:sp>
        <p:nvSpPr>
          <p:cNvPr id="9219" name="Rectangle 2">
            <a:extLst>
              <a:ext uri="{FF2B5EF4-FFF2-40B4-BE49-F238E27FC236}">
                <a16:creationId xmlns="" xmlns:a16="http://schemas.microsoft.com/office/drawing/2014/main" id="{7A20BDED-4F1A-4D63-B683-81E5071324DF}"/>
              </a:ext>
            </a:extLst>
          </p:cNvPr>
          <p:cNvSpPr>
            <a:spLocks noGrp="1" noRot="1" noChangeAspect="1" noChangeArrowheads="1" noTextEdit="1"/>
          </p:cNvSpPr>
          <p:nvPr>
            <p:ph type="sldImg"/>
          </p:nvPr>
        </p:nvSpPr>
        <p:spPr>
          <a:ln/>
        </p:spPr>
      </p:sp>
      <p:sp>
        <p:nvSpPr>
          <p:cNvPr id="9220" name="Rectangle 3">
            <a:extLst>
              <a:ext uri="{FF2B5EF4-FFF2-40B4-BE49-F238E27FC236}">
                <a16:creationId xmlns="" xmlns:a16="http://schemas.microsoft.com/office/drawing/2014/main" id="{647CDEE7-4C00-4696-82F5-3CB07B508C79}"/>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7445552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 xmlns:a16="http://schemas.microsoft.com/office/drawing/2014/main" id="{68B57F30-DEB8-41BA-8D78-5E9655CB4D1E}"/>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B506F958-0712-4322-BA3F-7C8A39E5A6D9}" type="slidenum">
              <a:rPr lang="en-US" altLang="en-US" sz="1200" smtClean="0">
                <a:solidFill>
                  <a:schemeClr val="tx1"/>
                </a:solidFill>
              </a:rPr>
              <a:pPr/>
              <a:t>16</a:t>
            </a:fld>
            <a:endParaRPr lang="en-US" altLang="en-US" sz="1200">
              <a:solidFill>
                <a:schemeClr val="tx1"/>
              </a:solidFill>
            </a:endParaRPr>
          </a:p>
        </p:txBody>
      </p:sp>
      <p:sp>
        <p:nvSpPr>
          <p:cNvPr id="7171" name="Rectangle 2">
            <a:extLst>
              <a:ext uri="{FF2B5EF4-FFF2-40B4-BE49-F238E27FC236}">
                <a16:creationId xmlns="" xmlns:a16="http://schemas.microsoft.com/office/drawing/2014/main" id="{313DBDF3-442A-4F51-AB15-66FCD9D3EABF}"/>
              </a:ext>
            </a:extLst>
          </p:cNvPr>
          <p:cNvSpPr>
            <a:spLocks noGrp="1" noRot="1" noChangeAspect="1" noChangeArrowheads="1" noTextEdit="1"/>
          </p:cNvSpPr>
          <p:nvPr>
            <p:ph type="sldImg"/>
          </p:nvPr>
        </p:nvSpPr>
        <p:spPr>
          <a:ln/>
        </p:spPr>
      </p:sp>
      <p:sp>
        <p:nvSpPr>
          <p:cNvPr id="7172" name="Rectangle 3">
            <a:extLst>
              <a:ext uri="{FF2B5EF4-FFF2-40B4-BE49-F238E27FC236}">
                <a16:creationId xmlns="" xmlns:a16="http://schemas.microsoft.com/office/drawing/2014/main" id="{4F48A611-4E4B-49BA-9522-1887D92CB9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41295142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 xmlns:a16="http://schemas.microsoft.com/office/drawing/2014/main" id="{68B57F30-DEB8-41BA-8D78-5E9655CB4D1E}"/>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B506F958-0712-4322-BA3F-7C8A39E5A6D9}" type="slidenum">
              <a:rPr lang="en-US" altLang="en-US" sz="1200" smtClean="0">
                <a:solidFill>
                  <a:schemeClr val="tx1"/>
                </a:solidFill>
              </a:rPr>
              <a:pPr/>
              <a:t>17</a:t>
            </a:fld>
            <a:endParaRPr lang="en-US" altLang="en-US" sz="1200">
              <a:solidFill>
                <a:schemeClr val="tx1"/>
              </a:solidFill>
            </a:endParaRPr>
          </a:p>
        </p:txBody>
      </p:sp>
      <p:sp>
        <p:nvSpPr>
          <p:cNvPr id="7171" name="Rectangle 2">
            <a:extLst>
              <a:ext uri="{FF2B5EF4-FFF2-40B4-BE49-F238E27FC236}">
                <a16:creationId xmlns="" xmlns:a16="http://schemas.microsoft.com/office/drawing/2014/main" id="{313DBDF3-442A-4F51-AB15-66FCD9D3EABF}"/>
              </a:ext>
            </a:extLst>
          </p:cNvPr>
          <p:cNvSpPr>
            <a:spLocks noGrp="1" noRot="1" noChangeAspect="1" noChangeArrowheads="1" noTextEdit="1"/>
          </p:cNvSpPr>
          <p:nvPr>
            <p:ph type="sldImg"/>
          </p:nvPr>
        </p:nvSpPr>
        <p:spPr>
          <a:ln/>
        </p:spPr>
      </p:sp>
      <p:sp>
        <p:nvSpPr>
          <p:cNvPr id="7172" name="Rectangle 3">
            <a:extLst>
              <a:ext uri="{FF2B5EF4-FFF2-40B4-BE49-F238E27FC236}">
                <a16:creationId xmlns="" xmlns:a16="http://schemas.microsoft.com/office/drawing/2014/main" id="{4F48A611-4E4B-49BA-9522-1887D92CB9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5326375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 xmlns:a16="http://schemas.microsoft.com/office/drawing/2014/main" id="{68B57F30-DEB8-41BA-8D78-5E9655CB4D1E}"/>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B506F958-0712-4322-BA3F-7C8A39E5A6D9}" type="slidenum">
              <a:rPr lang="en-US" altLang="en-US" sz="1200" smtClean="0">
                <a:solidFill>
                  <a:schemeClr val="tx1"/>
                </a:solidFill>
              </a:rPr>
              <a:pPr/>
              <a:t>18</a:t>
            </a:fld>
            <a:endParaRPr lang="en-US" altLang="en-US" sz="1200">
              <a:solidFill>
                <a:schemeClr val="tx1"/>
              </a:solidFill>
            </a:endParaRPr>
          </a:p>
        </p:txBody>
      </p:sp>
      <p:sp>
        <p:nvSpPr>
          <p:cNvPr id="7171" name="Rectangle 2">
            <a:extLst>
              <a:ext uri="{FF2B5EF4-FFF2-40B4-BE49-F238E27FC236}">
                <a16:creationId xmlns="" xmlns:a16="http://schemas.microsoft.com/office/drawing/2014/main" id="{313DBDF3-442A-4F51-AB15-66FCD9D3EABF}"/>
              </a:ext>
            </a:extLst>
          </p:cNvPr>
          <p:cNvSpPr>
            <a:spLocks noGrp="1" noRot="1" noChangeAspect="1" noChangeArrowheads="1" noTextEdit="1"/>
          </p:cNvSpPr>
          <p:nvPr>
            <p:ph type="sldImg"/>
          </p:nvPr>
        </p:nvSpPr>
        <p:spPr>
          <a:ln/>
        </p:spPr>
      </p:sp>
      <p:sp>
        <p:nvSpPr>
          <p:cNvPr id="7172" name="Rectangle 3">
            <a:extLst>
              <a:ext uri="{FF2B5EF4-FFF2-40B4-BE49-F238E27FC236}">
                <a16:creationId xmlns="" xmlns:a16="http://schemas.microsoft.com/office/drawing/2014/main" id="{4F48A611-4E4B-49BA-9522-1887D92CB9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12731204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 xmlns:a16="http://schemas.microsoft.com/office/drawing/2014/main" id="{68B57F30-DEB8-41BA-8D78-5E9655CB4D1E}"/>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B506F958-0712-4322-BA3F-7C8A39E5A6D9}" type="slidenum">
              <a:rPr lang="en-US" altLang="en-US" sz="1200" smtClean="0">
                <a:solidFill>
                  <a:schemeClr val="tx1"/>
                </a:solidFill>
              </a:rPr>
              <a:pPr/>
              <a:t>19</a:t>
            </a:fld>
            <a:endParaRPr lang="en-US" altLang="en-US" sz="1200">
              <a:solidFill>
                <a:schemeClr val="tx1"/>
              </a:solidFill>
            </a:endParaRPr>
          </a:p>
        </p:txBody>
      </p:sp>
      <p:sp>
        <p:nvSpPr>
          <p:cNvPr id="7171" name="Rectangle 2">
            <a:extLst>
              <a:ext uri="{FF2B5EF4-FFF2-40B4-BE49-F238E27FC236}">
                <a16:creationId xmlns="" xmlns:a16="http://schemas.microsoft.com/office/drawing/2014/main" id="{313DBDF3-442A-4F51-AB15-66FCD9D3EABF}"/>
              </a:ext>
            </a:extLst>
          </p:cNvPr>
          <p:cNvSpPr>
            <a:spLocks noGrp="1" noRot="1" noChangeAspect="1" noChangeArrowheads="1" noTextEdit="1"/>
          </p:cNvSpPr>
          <p:nvPr>
            <p:ph type="sldImg"/>
          </p:nvPr>
        </p:nvSpPr>
        <p:spPr>
          <a:ln/>
        </p:spPr>
      </p:sp>
      <p:sp>
        <p:nvSpPr>
          <p:cNvPr id="7172" name="Rectangle 3">
            <a:extLst>
              <a:ext uri="{FF2B5EF4-FFF2-40B4-BE49-F238E27FC236}">
                <a16:creationId xmlns="" xmlns:a16="http://schemas.microsoft.com/office/drawing/2014/main" id="{4F48A611-4E4B-49BA-9522-1887D92CB9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7794956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 xmlns:a16="http://schemas.microsoft.com/office/drawing/2014/main" id="{68B57F30-DEB8-41BA-8D78-5E9655CB4D1E}"/>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B506F958-0712-4322-BA3F-7C8A39E5A6D9}" type="slidenum">
              <a:rPr lang="en-US" altLang="en-US" sz="1200" smtClean="0">
                <a:solidFill>
                  <a:schemeClr val="tx1"/>
                </a:solidFill>
              </a:rPr>
              <a:pPr/>
              <a:t>2</a:t>
            </a:fld>
            <a:endParaRPr lang="en-US" altLang="en-US" sz="1200">
              <a:solidFill>
                <a:schemeClr val="tx1"/>
              </a:solidFill>
            </a:endParaRPr>
          </a:p>
        </p:txBody>
      </p:sp>
      <p:sp>
        <p:nvSpPr>
          <p:cNvPr id="7171" name="Rectangle 2">
            <a:extLst>
              <a:ext uri="{FF2B5EF4-FFF2-40B4-BE49-F238E27FC236}">
                <a16:creationId xmlns="" xmlns:a16="http://schemas.microsoft.com/office/drawing/2014/main" id="{313DBDF3-442A-4F51-AB15-66FCD9D3EABF}"/>
              </a:ext>
            </a:extLst>
          </p:cNvPr>
          <p:cNvSpPr>
            <a:spLocks noGrp="1" noRot="1" noChangeAspect="1" noChangeArrowheads="1" noTextEdit="1"/>
          </p:cNvSpPr>
          <p:nvPr>
            <p:ph type="sldImg"/>
          </p:nvPr>
        </p:nvSpPr>
        <p:spPr>
          <a:ln/>
        </p:spPr>
      </p:sp>
      <p:sp>
        <p:nvSpPr>
          <p:cNvPr id="7172" name="Rectangle 3">
            <a:extLst>
              <a:ext uri="{FF2B5EF4-FFF2-40B4-BE49-F238E27FC236}">
                <a16:creationId xmlns="" xmlns:a16="http://schemas.microsoft.com/office/drawing/2014/main" id="{4F48A611-4E4B-49BA-9522-1887D92CB9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 xmlns:a16="http://schemas.microsoft.com/office/drawing/2014/main" id="{68B57F30-DEB8-41BA-8D78-5E9655CB4D1E}"/>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B506F958-0712-4322-BA3F-7C8A39E5A6D9}" type="slidenum">
              <a:rPr lang="en-US" altLang="en-US" sz="1200" smtClean="0">
                <a:solidFill>
                  <a:schemeClr val="tx1"/>
                </a:solidFill>
              </a:rPr>
              <a:pPr/>
              <a:t>20</a:t>
            </a:fld>
            <a:endParaRPr lang="en-US" altLang="en-US" sz="1200">
              <a:solidFill>
                <a:schemeClr val="tx1"/>
              </a:solidFill>
            </a:endParaRPr>
          </a:p>
        </p:txBody>
      </p:sp>
      <p:sp>
        <p:nvSpPr>
          <p:cNvPr id="7171" name="Rectangle 2">
            <a:extLst>
              <a:ext uri="{FF2B5EF4-FFF2-40B4-BE49-F238E27FC236}">
                <a16:creationId xmlns="" xmlns:a16="http://schemas.microsoft.com/office/drawing/2014/main" id="{313DBDF3-442A-4F51-AB15-66FCD9D3EABF}"/>
              </a:ext>
            </a:extLst>
          </p:cNvPr>
          <p:cNvSpPr>
            <a:spLocks noGrp="1" noRot="1" noChangeAspect="1" noChangeArrowheads="1" noTextEdit="1"/>
          </p:cNvSpPr>
          <p:nvPr>
            <p:ph type="sldImg"/>
          </p:nvPr>
        </p:nvSpPr>
        <p:spPr>
          <a:ln/>
        </p:spPr>
      </p:sp>
      <p:sp>
        <p:nvSpPr>
          <p:cNvPr id="7172" name="Rectangle 3">
            <a:extLst>
              <a:ext uri="{FF2B5EF4-FFF2-40B4-BE49-F238E27FC236}">
                <a16:creationId xmlns="" xmlns:a16="http://schemas.microsoft.com/office/drawing/2014/main" id="{4F48A611-4E4B-49BA-9522-1887D92CB9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1327863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 xmlns:a16="http://schemas.microsoft.com/office/drawing/2014/main" id="{68B57F30-DEB8-41BA-8D78-5E9655CB4D1E}"/>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B506F958-0712-4322-BA3F-7C8A39E5A6D9}" type="slidenum">
              <a:rPr lang="en-US" altLang="en-US" sz="1200" smtClean="0">
                <a:solidFill>
                  <a:schemeClr val="tx1"/>
                </a:solidFill>
              </a:rPr>
              <a:pPr/>
              <a:t>21</a:t>
            </a:fld>
            <a:endParaRPr lang="en-US" altLang="en-US" sz="1200">
              <a:solidFill>
                <a:schemeClr val="tx1"/>
              </a:solidFill>
            </a:endParaRPr>
          </a:p>
        </p:txBody>
      </p:sp>
      <p:sp>
        <p:nvSpPr>
          <p:cNvPr id="7171" name="Rectangle 2">
            <a:extLst>
              <a:ext uri="{FF2B5EF4-FFF2-40B4-BE49-F238E27FC236}">
                <a16:creationId xmlns="" xmlns:a16="http://schemas.microsoft.com/office/drawing/2014/main" id="{313DBDF3-442A-4F51-AB15-66FCD9D3EABF}"/>
              </a:ext>
            </a:extLst>
          </p:cNvPr>
          <p:cNvSpPr>
            <a:spLocks noGrp="1" noRot="1" noChangeAspect="1" noChangeArrowheads="1" noTextEdit="1"/>
          </p:cNvSpPr>
          <p:nvPr>
            <p:ph type="sldImg"/>
          </p:nvPr>
        </p:nvSpPr>
        <p:spPr>
          <a:ln/>
        </p:spPr>
      </p:sp>
      <p:sp>
        <p:nvSpPr>
          <p:cNvPr id="7172" name="Rectangle 3">
            <a:extLst>
              <a:ext uri="{FF2B5EF4-FFF2-40B4-BE49-F238E27FC236}">
                <a16:creationId xmlns="" xmlns:a16="http://schemas.microsoft.com/office/drawing/2014/main" id="{4F48A611-4E4B-49BA-9522-1887D92CB9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12108195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 xmlns:a16="http://schemas.microsoft.com/office/drawing/2014/main" id="{68B57F30-DEB8-41BA-8D78-5E9655CB4D1E}"/>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B506F958-0712-4322-BA3F-7C8A39E5A6D9}" type="slidenum">
              <a:rPr lang="en-US" altLang="en-US" sz="1200" smtClean="0">
                <a:solidFill>
                  <a:schemeClr val="tx1"/>
                </a:solidFill>
              </a:rPr>
              <a:pPr/>
              <a:t>22</a:t>
            </a:fld>
            <a:endParaRPr lang="en-US" altLang="en-US" sz="1200">
              <a:solidFill>
                <a:schemeClr val="tx1"/>
              </a:solidFill>
            </a:endParaRPr>
          </a:p>
        </p:txBody>
      </p:sp>
      <p:sp>
        <p:nvSpPr>
          <p:cNvPr id="7171" name="Rectangle 2">
            <a:extLst>
              <a:ext uri="{FF2B5EF4-FFF2-40B4-BE49-F238E27FC236}">
                <a16:creationId xmlns="" xmlns:a16="http://schemas.microsoft.com/office/drawing/2014/main" id="{313DBDF3-442A-4F51-AB15-66FCD9D3EABF}"/>
              </a:ext>
            </a:extLst>
          </p:cNvPr>
          <p:cNvSpPr>
            <a:spLocks noGrp="1" noRot="1" noChangeAspect="1" noChangeArrowheads="1" noTextEdit="1"/>
          </p:cNvSpPr>
          <p:nvPr>
            <p:ph type="sldImg"/>
          </p:nvPr>
        </p:nvSpPr>
        <p:spPr>
          <a:ln/>
        </p:spPr>
      </p:sp>
      <p:sp>
        <p:nvSpPr>
          <p:cNvPr id="7172" name="Rectangle 3">
            <a:extLst>
              <a:ext uri="{FF2B5EF4-FFF2-40B4-BE49-F238E27FC236}">
                <a16:creationId xmlns="" xmlns:a16="http://schemas.microsoft.com/office/drawing/2014/main" id="{4F48A611-4E4B-49BA-9522-1887D92CB9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12823488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 xmlns:a16="http://schemas.microsoft.com/office/drawing/2014/main" id="{68B57F30-DEB8-41BA-8D78-5E9655CB4D1E}"/>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B506F958-0712-4322-BA3F-7C8A39E5A6D9}" type="slidenum">
              <a:rPr lang="en-US" altLang="en-US" sz="1200" smtClean="0">
                <a:solidFill>
                  <a:schemeClr val="tx1"/>
                </a:solidFill>
              </a:rPr>
              <a:pPr/>
              <a:t>23</a:t>
            </a:fld>
            <a:endParaRPr lang="en-US" altLang="en-US" sz="1200">
              <a:solidFill>
                <a:schemeClr val="tx1"/>
              </a:solidFill>
            </a:endParaRPr>
          </a:p>
        </p:txBody>
      </p:sp>
      <p:sp>
        <p:nvSpPr>
          <p:cNvPr id="7171" name="Rectangle 2">
            <a:extLst>
              <a:ext uri="{FF2B5EF4-FFF2-40B4-BE49-F238E27FC236}">
                <a16:creationId xmlns="" xmlns:a16="http://schemas.microsoft.com/office/drawing/2014/main" id="{313DBDF3-442A-4F51-AB15-66FCD9D3EABF}"/>
              </a:ext>
            </a:extLst>
          </p:cNvPr>
          <p:cNvSpPr>
            <a:spLocks noGrp="1" noRot="1" noChangeAspect="1" noChangeArrowheads="1" noTextEdit="1"/>
          </p:cNvSpPr>
          <p:nvPr>
            <p:ph type="sldImg"/>
          </p:nvPr>
        </p:nvSpPr>
        <p:spPr>
          <a:ln/>
        </p:spPr>
      </p:sp>
      <p:sp>
        <p:nvSpPr>
          <p:cNvPr id="7172" name="Rectangle 3">
            <a:extLst>
              <a:ext uri="{FF2B5EF4-FFF2-40B4-BE49-F238E27FC236}">
                <a16:creationId xmlns="" xmlns:a16="http://schemas.microsoft.com/office/drawing/2014/main" id="{4F48A611-4E4B-49BA-9522-1887D92CB9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13023643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 xmlns:a16="http://schemas.microsoft.com/office/drawing/2014/main" id="{68B57F30-DEB8-41BA-8D78-5E9655CB4D1E}"/>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B506F958-0712-4322-BA3F-7C8A39E5A6D9}" type="slidenum">
              <a:rPr lang="en-US" altLang="en-US" sz="1200" smtClean="0">
                <a:solidFill>
                  <a:schemeClr val="tx1"/>
                </a:solidFill>
              </a:rPr>
              <a:pPr/>
              <a:t>24</a:t>
            </a:fld>
            <a:endParaRPr lang="en-US" altLang="en-US" sz="1200">
              <a:solidFill>
                <a:schemeClr val="tx1"/>
              </a:solidFill>
            </a:endParaRPr>
          </a:p>
        </p:txBody>
      </p:sp>
      <p:sp>
        <p:nvSpPr>
          <p:cNvPr id="7171" name="Rectangle 2">
            <a:extLst>
              <a:ext uri="{FF2B5EF4-FFF2-40B4-BE49-F238E27FC236}">
                <a16:creationId xmlns="" xmlns:a16="http://schemas.microsoft.com/office/drawing/2014/main" id="{313DBDF3-442A-4F51-AB15-66FCD9D3EABF}"/>
              </a:ext>
            </a:extLst>
          </p:cNvPr>
          <p:cNvSpPr>
            <a:spLocks noGrp="1" noRot="1" noChangeAspect="1" noChangeArrowheads="1" noTextEdit="1"/>
          </p:cNvSpPr>
          <p:nvPr>
            <p:ph type="sldImg"/>
          </p:nvPr>
        </p:nvSpPr>
        <p:spPr>
          <a:ln/>
        </p:spPr>
      </p:sp>
      <p:sp>
        <p:nvSpPr>
          <p:cNvPr id="7172" name="Rectangle 3">
            <a:extLst>
              <a:ext uri="{FF2B5EF4-FFF2-40B4-BE49-F238E27FC236}">
                <a16:creationId xmlns="" xmlns:a16="http://schemas.microsoft.com/office/drawing/2014/main" id="{4F48A611-4E4B-49BA-9522-1887D92CB9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11288512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 xmlns:a16="http://schemas.microsoft.com/office/drawing/2014/main" id="{68B57F30-DEB8-41BA-8D78-5E9655CB4D1E}"/>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B506F958-0712-4322-BA3F-7C8A39E5A6D9}" type="slidenum">
              <a:rPr lang="en-US" altLang="en-US" sz="1200" smtClean="0">
                <a:solidFill>
                  <a:schemeClr val="tx1"/>
                </a:solidFill>
              </a:rPr>
              <a:pPr/>
              <a:t>25</a:t>
            </a:fld>
            <a:endParaRPr lang="en-US" altLang="en-US" sz="1200">
              <a:solidFill>
                <a:schemeClr val="tx1"/>
              </a:solidFill>
            </a:endParaRPr>
          </a:p>
        </p:txBody>
      </p:sp>
      <p:sp>
        <p:nvSpPr>
          <p:cNvPr id="7171" name="Rectangle 2">
            <a:extLst>
              <a:ext uri="{FF2B5EF4-FFF2-40B4-BE49-F238E27FC236}">
                <a16:creationId xmlns="" xmlns:a16="http://schemas.microsoft.com/office/drawing/2014/main" id="{313DBDF3-442A-4F51-AB15-66FCD9D3EABF}"/>
              </a:ext>
            </a:extLst>
          </p:cNvPr>
          <p:cNvSpPr>
            <a:spLocks noGrp="1" noRot="1" noChangeAspect="1" noChangeArrowheads="1" noTextEdit="1"/>
          </p:cNvSpPr>
          <p:nvPr>
            <p:ph type="sldImg"/>
          </p:nvPr>
        </p:nvSpPr>
        <p:spPr>
          <a:ln/>
        </p:spPr>
      </p:sp>
      <p:sp>
        <p:nvSpPr>
          <p:cNvPr id="7172" name="Rectangle 3">
            <a:extLst>
              <a:ext uri="{FF2B5EF4-FFF2-40B4-BE49-F238E27FC236}">
                <a16:creationId xmlns="" xmlns:a16="http://schemas.microsoft.com/office/drawing/2014/main" id="{4F48A611-4E4B-49BA-9522-1887D92CB9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6851109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 xmlns:a16="http://schemas.microsoft.com/office/drawing/2014/main" id="{68B57F30-DEB8-41BA-8D78-5E9655CB4D1E}"/>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B506F958-0712-4322-BA3F-7C8A39E5A6D9}" type="slidenum">
              <a:rPr lang="en-US" altLang="en-US" sz="1200" smtClean="0">
                <a:solidFill>
                  <a:schemeClr val="tx1"/>
                </a:solidFill>
              </a:rPr>
              <a:pPr/>
              <a:t>26</a:t>
            </a:fld>
            <a:endParaRPr lang="en-US" altLang="en-US" sz="1200">
              <a:solidFill>
                <a:schemeClr val="tx1"/>
              </a:solidFill>
            </a:endParaRPr>
          </a:p>
        </p:txBody>
      </p:sp>
      <p:sp>
        <p:nvSpPr>
          <p:cNvPr id="7171" name="Rectangle 2">
            <a:extLst>
              <a:ext uri="{FF2B5EF4-FFF2-40B4-BE49-F238E27FC236}">
                <a16:creationId xmlns="" xmlns:a16="http://schemas.microsoft.com/office/drawing/2014/main" id="{313DBDF3-442A-4F51-AB15-66FCD9D3EABF}"/>
              </a:ext>
            </a:extLst>
          </p:cNvPr>
          <p:cNvSpPr>
            <a:spLocks noGrp="1" noRot="1" noChangeAspect="1" noChangeArrowheads="1" noTextEdit="1"/>
          </p:cNvSpPr>
          <p:nvPr>
            <p:ph type="sldImg"/>
          </p:nvPr>
        </p:nvSpPr>
        <p:spPr>
          <a:ln/>
        </p:spPr>
      </p:sp>
      <p:sp>
        <p:nvSpPr>
          <p:cNvPr id="7172" name="Rectangle 3">
            <a:extLst>
              <a:ext uri="{FF2B5EF4-FFF2-40B4-BE49-F238E27FC236}">
                <a16:creationId xmlns="" xmlns:a16="http://schemas.microsoft.com/office/drawing/2014/main" id="{4F48A611-4E4B-49BA-9522-1887D92CB9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42937672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 xmlns:a16="http://schemas.microsoft.com/office/drawing/2014/main" id="{68B57F30-DEB8-41BA-8D78-5E9655CB4D1E}"/>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B506F958-0712-4322-BA3F-7C8A39E5A6D9}" type="slidenum">
              <a:rPr lang="en-US" altLang="en-US" sz="1200" smtClean="0">
                <a:solidFill>
                  <a:schemeClr val="tx1"/>
                </a:solidFill>
              </a:rPr>
              <a:pPr/>
              <a:t>27</a:t>
            </a:fld>
            <a:endParaRPr lang="en-US" altLang="en-US" sz="1200">
              <a:solidFill>
                <a:schemeClr val="tx1"/>
              </a:solidFill>
            </a:endParaRPr>
          </a:p>
        </p:txBody>
      </p:sp>
      <p:sp>
        <p:nvSpPr>
          <p:cNvPr id="7171" name="Rectangle 2">
            <a:extLst>
              <a:ext uri="{FF2B5EF4-FFF2-40B4-BE49-F238E27FC236}">
                <a16:creationId xmlns="" xmlns:a16="http://schemas.microsoft.com/office/drawing/2014/main" id="{313DBDF3-442A-4F51-AB15-66FCD9D3EABF}"/>
              </a:ext>
            </a:extLst>
          </p:cNvPr>
          <p:cNvSpPr>
            <a:spLocks noGrp="1" noRot="1" noChangeAspect="1" noChangeArrowheads="1" noTextEdit="1"/>
          </p:cNvSpPr>
          <p:nvPr>
            <p:ph type="sldImg"/>
          </p:nvPr>
        </p:nvSpPr>
        <p:spPr>
          <a:ln/>
        </p:spPr>
      </p:sp>
      <p:sp>
        <p:nvSpPr>
          <p:cNvPr id="7172" name="Rectangle 3">
            <a:extLst>
              <a:ext uri="{FF2B5EF4-FFF2-40B4-BE49-F238E27FC236}">
                <a16:creationId xmlns="" xmlns:a16="http://schemas.microsoft.com/office/drawing/2014/main" id="{4F48A611-4E4B-49BA-9522-1887D92CB9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11054311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 xmlns:a16="http://schemas.microsoft.com/office/drawing/2014/main" id="{68B57F30-DEB8-41BA-8D78-5E9655CB4D1E}"/>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B506F958-0712-4322-BA3F-7C8A39E5A6D9}" type="slidenum">
              <a:rPr lang="en-US" altLang="en-US" sz="1200" smtClean="0">
                <a:solidFill>
                  <a:schemeClr val="tx1"/>
                </a:solidFill>
              </a:rPr>
              <a:pPr/>
              <a:t>28</a:t>
            </a:fld>
            <a:endParaRPr lang="en-US" altLang="en-US" sz="1200">
              <a:solidFill>
                <a:schemeClr val="tx1"/>
              </a:solidFill>
            </a:endParaRPr>
          </a:p>
        </p:txBody>
      </p:sp>
      <p:sp>
        <p:nvSpPr>
          <p:cNvPr id="7171" name="Rectangle 2">
            <a:extLst>
              <a:ext uri="{FF2B5EF4-FFF2-40B4-BE49-F238E27FC236}">
                <a16:creationId xmlns="" xmlns:a16="http://schemas.microsoft.com/office/drawing/2014/main" id="{313DBDF3-442A-4F51-AB15-66FCD9D3EABF}"/>
              </a:ext>
            </a:extLst>
          </p:cNvPr>
          <p:cNvSpPr>
            <a:spLocks noGrp="1" noRot="1" noChangeAspect="1" noChangeArrowheads="1" noTextEdit="1"/>
          </p:cNvSpPr>
          <p:nvPr>
            <p:ph type="sldImg"/>
          </p:nvPr>
        </p:nvSpPr>
        <p:spPr>
          <a:ln/>
        </p:spPr>
      </p:sp>
      <p:sp>
        <p:nvSpPr>
          <p:cNvPr id="7172" name="Rectangle 3">
            <a:extLst>
              <a:ext uri="{FF2B5EF4-FFF2-40B4-BE49-F238E27FC236}">
                <a16:creationId xmlns="" xmlns:a16="http://schemas.microsoft.com/office/drawing/2014/main" id="{4F48A611-4E4B-49BA-9522-1887D92CB9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199319861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 xmlns:a16="http://schemas.microsoft.com/office/drawing/2014/main" id="{68B57F30-DEB8-41BA-8D78-5E9655CB4D1E}"/>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B506F958-0712-4322-BA3F-7C8A39E5A6D9}" type="slidenum">
              <a:rPr lang="en-US" altLang="en-US" sz="1200" smtClean="0">
                <a:solidFill>
                  <a:schemeClr val="tx1"/>
                </a:solidFill>
              </a:rPr>
              <a:pPr/>
              <a:t>29</a:t>
            </a:fld>
            <a:endParaRPr lang="en-US" altLang="en-US" sz="1200">
              <a:solidFill>
                <a:schemeClr val="tx1"/>
              </a:solidFill>
            </a:endParaRPr>
          </a:p>
        </p:txBody>
      </p:sp>
      <p:sp>
        <p:nvSpPr>
          <p:cNvPr id="7171" name="Rectangle 2">
            <a:extLst>
              <a:ext uri="{FF2B5EF4-FFF2-40B4-BE49-F238E27FC236}">
                <a16:creationId xmlns="" xmlns:a16="http://schemas.microsoft.com/office/drawing/2014/main" id="{313DBDF3-442A-4F51-AB15-66FCD9D3EABF}"/>
              </a:ext>
            </a:extLst>
          </p:cNvPr>
          <p:cNvSpPr>
            <a:spLocks noGrp="1" noRot="1" noChangeAspect="1" noChangeArrowheads="1" noTextEdit="1"/>
          </p:cNvSpPr>
          <p:nvPr>
            <p:ph type="sldImg"/>
          </p:nvPr>
        </p:nvSpPr>
        <p:spPr>
          <a:ln/>
        </p:spPr>
      </p:sp>
      <p:sp>
        <p:nvSpPr>
          <p:cNvPr id="7172" name="Rectangle 3">
            <a:extLst>
              <a:ext uri="{FF2B5EF4-FFF2-40B4-BE49-F238E27FC236}">
                <a16:creationId xmlns="" xmlns:a16="http://schemas.microsoft.com/office/drawing/2014/main" id="{4F48A611-4E4B-49BA-9522-1887D92CB9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9617151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 xmlns:a16="http://schemas.microsoft.com/office/drawing/2014/main" id="{68B57F30-DEB8-41BA-8D78-5E9655CB4D1E}"/>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B506F958-0712-4322-BA3F-7C8A39E5A6D9}" type="slidenum">
              <a:rPr lang="en-US" altLang="en-US" sz="1200" smtClean="0">
                <a:solidFill>
                  <a:schemeClr val="tx1"/>
                </a:solidFill>
              </a:rPr>
              <a:pPr/>
              <a:t>3</a:t>
            </a:fld>
            <a:endParaRPr lang="en-US" altLang="en-US" sz="1200">
              <a:solidFill>
                <a:schemeClr val="tx1"/>
              </a:solidFill>
            </a:endParaRPr>
          </a:p>
        </p:txBody>
      </p:sp>
      <p:sp>
        <p:nvSpPr>
          <p:cNvPr id="7171" name="Rectangle 2">
            <a:extLst>
              <a:ext uri="{FF2B5EF4-FFF2-40B4-BE49-F238E27FC236}">
                <a16:creationId xmlns="" xmlns:a16="http://schemas.microsoft.com/office/drawing/2014/main" id="{313DBDF3-442A-4F51-AB15-66FCD9D3EABF}"/>
              </a:ext>
            </a:extLst>
          </p:cNvPr>
          <p:cNvSpPr>
            <a:spLocks noGrp="1" noRot="1" noChangeAspect="1" noChangeArrowheads="1" noTextEdit="1"/>
          </p:cNvSpPr>
          <p:nvPr>
            <p:ph type="sldImg"/>
          </p:nvPr>
        </p:nvSpPr>
        <p:spPr>
          <a:ln/>
        </p:spPr>
      </p:sp>
      <p:sp>
        <p:nvSpPr>
          <p:cNvPr id="7172" name="Rectangle 3">
            <a:extLst>
              <a:ext uri="{FF2B5EF4-FFF2-40B4-BE49-F238E27FC236}">
                <a16:creationId xmlns="" xmlns:a16="http://schemas.microsoft.com/office/drawing/2014/main" id="{4F48A611-4E4B-49BA-9522-1887D92CB9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266710295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 xmlns:a16="http://schemas.microsoft.com/office/drawing/2014/main" id="{68B57F30-DEB8-41BA-8D78-5E9655CB4D1E}"/>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B506F958-0712-4322-BA3F-7C8A39E5A6D9}" type="slidenum">
              <a:rPr lang="en-US" altLang="en-US" sz="1200" smtClean="0">
                <a:solidFill>
                  <a:schemeClr val="tx1"/>
                </a:solidFill>
              </a:rPr>
              <a:pPr/>
              <a:t>30</a:t>
            </a:fld>
            <a:endParaRPr lang="en-US" altLang="en-US" sz="1200">
              <a:solidFill>
                <a:schemeClr val="tx1"/>
              </a:solidFill>
            </a:endParaRPr>
          </a:p>
        </p:txBody>
      </p:sp>
      <p:sp>
        <p:nvSpPr>
          <p:cNvPr id="7171" name="Rectangle 2">
            <a:extLst>
              <a:ext uri="{FF2B5EF4-FFF2-40B4-BE49-F238E27FC236}">
                <a16:creationId xmlns="" xmlns:a16="http://schemas.microsoft.com/office/drawing/2014/main" id="{313DBDF3-442A-4F51-AB15-66FCD9D3EABF}"/>
              </a:ext>
            </a:extLst>
          </p:cNvPr>
          <p:cNvSpPr>
            <a:spLocks noGrp="1" noRot="1" noChangeAspect="1" noChangeArrowheads="1" noTextEdit="1"/>
          </p:cNvSpPr>
          <p:nvPr>
            <p:ph type="sldImg"/>
          </p:nvPr>
        </p:nvSpPr>
        <p:spPr>
          <a:ln/>
        </p:spPr>
      </p:sp>
      <p:sp>
        <p:nvSpPr>
          <p:cNvPr id="7172" name="Rectangle 3">
            <a:extLst>
              <a:ext uri="{FF2B5EF4-FFF2-40B4-BE49-F238E27FC236}">
                <a16:creationId xmlns="" xmlns:a16="http://schemas.microsoft.com/office/drawing/2014/main" id="{4F48A611-4E4B-49BA-9522-1887D92CB9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29015471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 xmlns:a16="http://schemas.microsoft.com/office/drawing/2014/main" id="{68B57F30-DEB8-41BA-8D78-5E9655CB4D1E}"/>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B506F958-0712-4322-BA3F-7C8A39E5A6D9}" type="slidenum">
              <a:rPr lang="en-US" altLang="en-US" sz="1200" smtClean="0">
                <a:solidFill>
                  <a:schemeClr val="tx1"/>
                </a:solidFill>
              </a:rPr>
              <a:pPr/>
              <a:t>31</a:t>
            </a:fld>
            <a:endParaRPr lang="en-US" altLang="en-US" sz="1200">
              <a:solidFill>
                <a:schemeClr val="tx1"/>
              </a:solidFill>
            </a:endParaRPr>
          </a:p>
        </p:txBody>
      </p:sp>
      <p:sp>
        <p:nvSpPr>
          <p:cNvPr id="7171" name="Rectangle 2">
            <a:extLst>
              <a:ext uri="{FF2B5EF4-FFF2-40B4-BE49-F238E27FC236}">
                <a16:creationId xmlns="" xmlns:a16="http://schemas.microsoft.com/office/drawing/2014/main" id="{313DBDF3-442A-4F51-AB15-66FCD9D3EABF}"/>
              </a:ext>
            </a:extLst>
          </p:cNvPr>
          <p:cNvSpPr>
            <a:spLocks noGrp="1" noRot="1" noChangeAspect="1" noChangeArrowheads="1" noTextEdit="1"/>
          </p:cNvSpPr>
          <p:nvPr>
            <p:ph type="sldImg"/>
          </p:nvPr>
        </p:nvSpPr>
        <p:spPr>
          <a:ln/>
        </p:spPr>
      </p:sp>
      <p:sp>
        <p:nvSpPr>
          <p:cNvPr id="7172" name="Rectangle 3">
            <a:extLst>
              <a:ext uri="{FF2B5EF4-FFF2-40B4-BE49-F238E27FC236}">
                <a16:creationId xmlns="" xmlns:a16="http://schemas.microsoft.com/office/drawing/2014/main" id="{4F48A611-4E4B-49BA-9522-1887D92CB9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32897492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 xmlns:a16="http://schemas.microsoft.com/office/drawing/2014/main" id="{D6770C01-542B-482A-B987-A11D9B4CBB60}"/>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3F8C5638-9B8E-4680-98C3-5CD619D0BCD0}" type="slidenum">
              <a:rPr lang="en-US" altLang="en-US" sz="1200" smtClean="0">
                <a:solidFill>
                  <a:schemeClr val="tx1"/>
                </a:solidFill>
              </a:rPr>
              <a:pPr/>
              <a:t>32</a:t>
            </a:fld>
            <a:endParaRPr lang="en-US" altLang="en-US" sz="1200">
              <a:solidFill>
                <a:schemeClr val="tx1"/>
              </a:solidFill>
            </a:endParaRPr>
          </a:p>
        </p:txBody>
      </p:sp>
      <p:sp>
        <p:nvSpPr>
          <p:cNvPr id="9219" name="Rectangle 2">
            <a:extLst>
              <a:ext uri="{FF2B5EF4-FFF2-40B4-BE49-F238E27FC236}">
                <a16:creationId xmlns="" xmlns:a16="http://schemas.microsoft.com/office/drawing/2014/main" id="{7A20BDED-4F1A-4D63-B683-81E5071324DF}"/>
              </a:ext>
            </a:extLst>
          </p:cNvPr>
          <p:cNvSpPr>
            <a:spLocks noGrp="1" noRot="1" noChangeAspect="1" noChangeArrowheads="1" noTextEdit="1"/>
          </p:cNvSpPr>
          <p:nvPr>
            <p:ph type="sldImg"/>
          </p:nvPr>
        </p:nvSpPr>
        <p:spPr>
          <a:ln/>
        </p:spPr>
      </p:sp>
      <p:sp>
        <p:nvSpPr>
          <p:cNvPr id="9220" name="Rectangle 3">
            <a:extLst>
              <a:ext uri="{FF2B5EF4-FFF2-40B4-BE49-F238E27FC236}">
                <a16:creationId xmlns="" xmlns:a16="http://schemas.microsoft.com/office/drawing/2014/main" id="{647CDEE7-4C00-4696-82F5-3CB07B508C79}"/>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87528103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 xmlns:a16="http://schemas.microsoft.com/office/drawing/2014/main" id="{68B57F30-DEB8-41BA-8D78-5E9655CB4D1E}"/>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B506F958-0712-4322-BA3F-7C8A39E5A6D9}" type="slidenum">
              <a:rPr lang="en-US" altLang="en-US" sz="1200" smtClean="0">
                <a:solidFill>
                  <a:schemeClr val="tx1"/>
                </a:solidFill>
              </a:rPr>
              <a:pPr/>
              <a:t>33</a:t>
            </a:fld>
            <a:endParaRPr lang="en-US" altLang="en-US" sz="1200">
              <a:solidFill>
                <a:schemeClr val="tx1"/>
              </a:solidFill>
            </a:endParaRPr>
          </a:p>
        </p:txBody>
      </p:sp>
      <p:sp>
        <p:nvSpPr>
          <p:cNvPr id="7171" name="Rectangle 2">
            <a:extLst>
              <a:ext uri="{FF2B5EF4-FFF2-40B4-BE49-F238E27FC236}">
                <a16:creationId xmlns="" xmlns:a16="http://schemas.microsoft.com/office/drawing/2014/main" id="{313DBDF3-442A-4F51-AB15-66FCD9D3EABF}"/>
              </a:ext>
            </a:extLst>
          </p:cNvPr>
          <p:cNvSpPr>
            <a:spLocks noGrp="1" noRot="1" noChangeAspect="1" noChangeArrowheads="1" noTextEdit="1"/>
          </p:cNvSpPr>
          <p:nvPr>
            <p:ph type="sldImg"/>
          </p:nvPr>
        </p:nvSpPr>
        <p:spPr>
          <a:ln/>
        </p:spPr>
      </p:sp>
      <p:sp>
        <p:nvSpPr>
          <p:cNvPr id="7172" name="Rectangle 3">
            <a:extLst>
              <a:ext uri="{FF2B5EF4-FFF2-40B4-BE49-F238E27FC236}">
                <a16:creationId xmlns="" xmlns:a16="http://schemas.microsoft.com/office/drawing/2014/main" id="{4F48A611-4E4B-49BA-9522-1887D92CB9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292019676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 xmlns:a16="http://schemas.microsoft.com/office/drawing/2014/main" id="{D6770C01-542B-482A-B987-A11D9B4CBB60}"/>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3F8C5638-9B8E-4680-98C3-5CD619D0BCD0}" type="slidenum">
              <a:rPr lang="en-US" altLang="en-US" sz="1200" smtClean="0">
                <a:solidFill>
                  <a:schemeClr val="tx1"/>
                </a:solidFill>
              </a:rPr>
              <a:pPr/>
              <a:t>34</a:t>
            </a:fld>
            <a:endParaRPr lang="en-US" altLang="en-US" sz="1200">
              <a:solidFill>
                <a:schemeClr val="tx1"/>
              </a:solidFill>
            </a:endParaRPr>
          </a:p>
        </p:txBody>
      </p:sp>
      <p:sp>
        <p:nvSpPr>
          <p:cNvPr id="9219" name="Rectangle 2">
            <a:extLst>
              <a:ext uri="{FF2B5EF4-FFF2-40B4-BE49-F238E27FC236}">
                <a16:creationId xmlns="" xmlns:a16="http://schemas.microsoft.com/office/drawing/2014/main" id="{7A20BDED-4F1A-4D63-B683-81E5071324DF}"/>
              </a:ext>
            </a:extLst>
          </p:cNvPr>
          <p:cNvSpPr>
            <a:spLocks noGrp="1" noRot="1" noChangeAspect="1" noChangeArrowheads="1" noTextEdit="1"/>
          </p:cNvSpPr>
          <p:nvPr>
            <p:ph type="sldImg"/>
          </p:nvPr>
        </p:nvSpPr>
        <p:spPr>
          <a:ln/>
        </p:spPr>
      </p:sp>
      <p:sp>
        <p:nvSpPr>
          <p:cNvPr id="9220" name="Rectangle 3">
            <a:extLst>
              <a:ext uri="{FF2B5EF4-FFF2-40B4-BE49-F238E27FC236}">
                <a16:creationId xmlns="" xmlns:a16="http://schemas.microsoft.com/office/drawing/2014/main" id="{647CDEE7-4C00-4696-82F5-3CB07B508C79}"/>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337702623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 xmlns:a16="http://schemas.microsoft.com/office/drawing/2014/main" id="{D6770C01-542B-482A-B987-A11D9B4CBB60}"/>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3F8C5638-9B8E-4680-98C3-5CD619D0BCD0}" type="slidenum">
              <a:rPr lang="en-US" altLang="en-US" sz="1200" smtClean="0">
                <a:solidFill>
                  <a:schemeClr val="tx1"/>
                </a:solidFill>
              </a:rPr>
              <a:pPr/>
              <a:t>35</a:t>
            </a:fld>
            <a:endParaRPr lang="en-US" altLang="en-US" sz="1200">
              <a:solidFill>
                <a:schemeClr val="tx1"/>
              </a:solidFill>
            </a:endParaRPr>
          </a:p>
        </p:txBody>
      </p:sp>
      <p:sp>
        <p:nvSpPr>
          <p:cNvPr id="9219" name="Rectangle 2">
            <a:extLst>
              <a:ext uri="{FF2B5EF4-FFF2-40B4-BE49-F238E27FC236}">
                <a16:creationId xmlns="" xmlns:a16="http://schemas.microsoft.com/office/drawing/2014/main" id="{7A20BDED-4F1A-4D63-B683-81E5071324DF}"/>
              </a:ext>
            </a:extLst>
          </p:cNvPr>
          <p:cNvSpPr>
            <a:spLocks noGrp="1" noRot="1" noChangeAspect="1" noChangeArrowheads="1" noTextEdit="1"/>
          </p:cNvSpPr>
          <p:nvPr>
            <p:ph type="sldImg"/>
          </p:nvPr>
        </p:nvSpPr>
        <p:spPr>
          <a:ln/>
        </p:spPr>
      </p:sp>
      <p:sp>
        <p:nvSpPr>
          <p:cNvPr id="9220" name="Rectangle 3">
            <a:extLst>
              <a:ext uri="{FF2B5EF4-FFF2-40B4-BE49-F238E27FC236}">
                <a16:creationId xmlns="" xmlns:a16="http://schemas.microsoft.com/office/drawing/2014/main" id="{647CDEE7-4C00-4696-82F5-3CB07B508C79}"/>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423130613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 xmlns:a16="http://schemas.microsoft.com/office/drawing/2014/main" id="{D6770C01-542B-482A-B987-A11D9B4CBB60}"/>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3F8C5638-9B8E-4680-98C3-5CD619D0BCD0}" type="slidenum">
              <a:rPr lang="en-US" altLang="en-US" sz="1200" smtClean="0">
                <a:solidFill>
                  <a:schemeClr val="tx1"/>
                </a:solidFill>
              </a:rPr>
              <a:pPr/>
              <a:t>36</a:t>
            </a:fld>
            <a:endParaRPr lang="en-US" altLang="en-US" sz="1200">
              <a:solidFill>
                <a:schemeClr val="tx1"/>
              </a:solidFill>
            </a:endParaRPr>
          </a:p>
        </p:txBody>
      </p:sp>
      <p:sp>
        <p:nvSpPr>
          <p:cNvPr id="9219" name="Rectangle 2">
            <a:extLst>
              <a:ext uri="{FF2B5EF4-FFF2-40B4-BE49-F238E27FC236}">
                <a16:creationId xmlns="" xmlns:a16="http://schemas.microsoft.com/office/drawing/2014/main" id="{7A20BDED-4F1A-4D63-B683-81E5071324DF}"/>
              </a:ext>
            </a:extLst>
          </p:cNvPr>
          <p:cNvSpPr>
            <a:spLocks noGrp="1" noRot="1" noChangeAspect="1" noChangeArrowheads="1" noTextEdit="1"/>
          </p:cNvSpPr>
          <p:nvPr>
            <p:ph type="sldImg"/>
          </p:nvPr>
        </p:nvSpPr>
        <p:spPr>
          <a:ln/>
        </p:spPr>
      </p:sp>
      <p:sp>
        <p:nvSpPr>
          <p:cNvPr id="9220" name="Rectangle 3">
            <a:extLst>
              <a:ext uri="{FF2B5EF4-FFF2-40B4-BE49-F238E27FC236}">
                <a16:creationId xmlns="" xmlns:a16="http://schemas.microsoft.com/office/drawing/2014/main" id="{647CDEE7-4C00-4696-82F5-3CB07B508C79}"/>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13530919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 xmlns:a16="http://schemas.microsoft.com/office/drawing/2014/main" id="{D6770C01-542B-482A-B987-A11D9B4CBB60}"/>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3F8C5638-9B8E-4680-98C3-5CD619D0BCD0}" type="slidenum">
              <a:rPr lang="en-US" altLang="en-US" sz="1200" smtClean="0">
                <a:solidFill>
                  <a:schemeClr val="tx1"/>
                </a:solidFill>
              </a:rPr>
              <a:pPr/>
              <a:t>37</a:t>
            </a:fld>
            <a:endParaRPr lang="en-US" altLang="en-US" sz="1200">
              <a:solidFill>
                <a:schemeClr val="tx1"/>
              </a:solidFill>
            </a:endParaRPr>
          </a:p>
        </p:txBody>
      </p:sp>
      <p:sp>
        <p:nvSpPr>
          <p:cNvPr id="9219" name="Rectangle 2">
            <a:extLst>
              <a:ext uri="{FF2B5EF4-FFF2-40B4-BE49-F238E27FC236}">
                <a16:creationId xmlns="" xmlns:a16="http://schemas.microsoft.com/office/drawing/2014/main" id="{7A20BDED-4F1A-4D63-B683-81E5071324DF}"/>
              </a:ext>
            </a:extLst>
          </p:cNvPr>
          <p:cNvSpPr>
            <a:spLocks noGrp="1" noRot="1" noChangeAspect="1" noChangeArrowheads="1" noTextEdit="1"/>
          </p:cNvSpPr>
          <p:nvPr>
            <p:ph type="sldImg"/>
          </p:nvPr>
        </p:nvSpPr>
        <p:spPr>
          <a:ln/>
        </p:spPr>
      </p:sp>
      <p:sp>
        <p:nvSpPr>
          <p:cNvPr id="9220" name="Rectangle 3">
            <a:extLst>
              <a:ext uri="{FF2B5EF4-FFF2-40B4-BE49-F238E27FC236}">
                <a16:creationId xmlns="" xmlns:a16="http://schemas.microsoft.com/office/drawing/2014/main" id="{647CDEE7-4C00-4696-82F5-3CB07B508C79}"/>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273141406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 xmlns:a16="http://schemas.microsoft.com/office/drawing/2014/main" id="{D6770C01-542B-482A-B987-A11D9B4CBB60}"/>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3F8C5638-9B8E-4680-98C3-5CD619D0BCD0}" type="slidenum">
              <a:rPr lang="en-US" altLang="en-US" sz="1200" smtClean="0">
                <a:solidFill>
                  <a:schemeClr val="tx1"/>
                </a:solidFill>
              </a:rPr>
              <a:pPr/>
              <a:t>38</a:t>
            </a:fld>
            <a:endParaRPr lang="en-US" altLang="en-US" sz="1200">
              <a:solidFill>
                <a:schemeClr val="tx1"/>
              </a:solidFill>
            </a:endParaRPr>
          </a:p>
        </p:txBody>
      </p:sp>
      <p:sp>
        <p:nvSpPr>
          <p:cNvPr id="9219" name="Rectangle 2">
            <a:extLst>
              <a:ext uri="{FF2B5EF4-FFF2-40B4-BE49-F238E27FC236}">
                <a16:creationId xmlns="" xmlns:a16="http://schemas.microsoft.com/office/drawing/2014/main" id="{7A20BDED-4F1A-4D63-B683-81E5071324DF}"/>
              </a:ext>
            </a:extLst>
          </p:cNvPr>
          <p:cNvSpPr>
            <a:spLocks noGrp="1" noRot="1" noChangeAspect="1" noChangeArrowheads="1" noTextEdit="1"/>
          </p:cNvSpPr>
          <p:nvPr>
            <p:ph type="sldImg"/>
          </p:nvPr>
        </p:nvSpPr>
        <p:spPr>
          <a:ln/>
        </p:spPr>
      </p:sp>
      <p:sp>
        <p:nvSpPr>
          <p:cNvPr id="9220" name="Rectangle 3">
            <a:extLst>
              <a:ext uri="{FF2B5EF4-FFF2-40B4-BE49-F238E27FC236}">
                <a16:creationId xmlns="" xmlns:a16="http://schemas.microsoft.com/office/drawing/2014/main" id="{647CDEE7-4C00-4696-82F5-3CB07B508C79}"/>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79819541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 xmlns:a16="http://schemas.microsoft.com/office/drawing/2014/main" id="{D6770C01-542B-482A-B987-A11D9B4CBB60}"/>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3F8C5638-9B8E-4680-98C3-5CD619D0BCD0}" type="slidenum">
              <a:rPr lang="en-US" altLang="en-US" sz="1200" smtClean="0">
                <a:solidFill>
                  <a:schemeClr val="tx1"/>
                </a:solidFill>
              </a:rPr>
              <a:pPr/>
              <a:t>39</a:t>
            </a:fld>
            <a:endParaRPr lang="en-US" altLang="en-US" sz="1200">
              <a:solidFill>
                <a:schemeClr val="tx1"/>
              </a:solidFill>
            </a:endParaRPr>
          </a:p>
        </p:txBody>
      </p:sp>
      <p:sp>
        <p:nvSpPr>
          <p:cNvPr id="9219" name="Rectangle 2">
            <a:extLst>
              <a:ext uri="{FF2B5EF4-FFF2-40B4-BE49-F238E27FC236}">
                <a16:creationId xmlns="" xmlns:a16="http://schemas.microsoft.com/office/drawing/2014/main" id="{7A20BDED-4F1A-4D63-B683-81E5071324DF}"/>
              </a:ext>
            </a:extLst>
          </p:cNvPr>
          <p:cNvSpPr>
            <a:spLocks noGrp="1" noRot="1" noChangeAspect="1" noChangeArrowheads="1" noTextEdit="1"/>
          </p:cNvSpPr>
          <p:nvPr>
            <p:ph type="sldImg"/>
          </p:nvPr>
        </p:nvSpPr>
        <p:spPr>
          <a:ln/>
        </p:spPr>
      </p:sp>
      <p:sp>
        <p:nvSpPr>
          <p:cNvPr id="9220" name="Rectangle 3">
            <a:extLst>
              <a:ext uri="{FF2B5EF4-FFF2-40B4-BE49-F238E27FC236}">
                <a16:creationId xmlns="" xmlns:a16="http://schemas.microsoft.com/office/drawing/2014/main" id="{647CDEE7-4C00-4696-82F5-3CB07B508C79}"/>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39045503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 xmlns:a16="http://schemas.microsoft.com/office/drawing/2014/main" id="{68B57F30-DEB8-41BA-8D78-5E9655CB4D1E}"/>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B506F958-0712-4322-BA3F-7C8A39E5A6D9}" type="slidenum">
              <a:rPr lang="en-US" altLang="en-US" sz="1200" smtClean="0">
                <a:solidFill>
                  <a:schemeClr val="tx1"/>
                </a:solidFill>
              </a:rPr>
              <a:pPr/>
              <a:t>4</a:t>
            </a:fld>
            <a:endParaRPr lang="en-US" altLang="en-US" sz="1200">
              <a:solidFill>
                <a:schemeClr val="tx1"/>
              </a:solidFill>
            </a:endParaRPr>
          </a:p>
        </p:txBody>
      </p:sp>
      <p:sp>
        <p:nvSpPr>
          <p:cNvPr id="7171" name="Rectangle 2">
            <a:extLst>
              <a:ext uri="{FF2B5EF4-FFF2-40B4-BE49-F238E27FC236}">
                <a16:creationId xmlns="" xmlns:a16="http://schemas.microsoft.com/office/drawing/2014/main" id="{313DBDF3-442A-4F51-AB15-66FCD9D3EABF}"/>
              </a:ext>
            </a:extLst>
          </p:cNvPr>
          <p:cNvSpPr>
            <a:spLocks noGrp="1" noRot="1" noChangeAspect="1" noChangeArrowheads="1" noTextEdit="1"/>
          </p:cNvSpPr>
          <p:nvPr>
            <p:ph type="sldImg"/>
          </p:nvPr>
        </p:nvSpPr>
        <p:spPr>
          <a:ln/>
        </p:spPr>
      </p:sp>
      <p:sp>
        <p:nvSpPr>
          <p:cNvPr id="7172" name="Rectangle 3">
            <a:extLst>
              <a:ext uri="{FF2B5EF4-FFF2-40B4-BE49-F238E27FC236}">
                <a16:creationId xmlns="" xmlns:a16="http://schemas.microsoft.com/office/drawing/2014/main" id="{4F48A611-4E4B-49BA-9522-1887D92CB9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196846721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 xmlns:a16="http://schemas.microsoft.com/office/drawing/2014/main" id="{D6770C01-542B-482A-B987-A11D9B4CBB60}"/>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3F8C5638-9B8E-4680-98C3-5CD619D0BCD0}" type="slidenum">
              <a:rPr lang="en-US" altLang="en-US" sz="1200" smtClean="0">
                <a:solidFill>
                  <a:schemeClr val="tx1"/>
                </a:solidFill>
              </a:rPr>
              <a:pPr/>
              <a:t>40</a:t>
            </a:fld>
            <a:endParaRPr lang="en-US" altLang="en-US" sz="1200">
              <a:solidFill>
                <a:schemeClr val="tx1"/>
              </a:solidFill>
            </a:endParaRPr>
          </a:p>
        </p:txBody>
      </p:sp>
      <p:sp>
        <p:nvSpPr>
          <p:cNvPr id="9219" name="Rectangle 2">
            <a:extLst>
              <a:ext uri="{FF2B5EF4-FFF2-40B4-BE49-F238E27FC236}">
                <a16:creationId xmlns="" xmlns:a16="http://schemas.microsoft.com/office/drawing/2014/main" id="{7A20BDED-4F1A-4D63-B683-81E5071324DF}"/>
              </a:ext>
            </a:extLst>
          </p:cNvPr>
          <p:cNvSpPr>
            <a:spLocks noGrp="1" noRot="1" noChangeAspect="1" noChangeArrowheads="1" noTextEdit="1"/>
          </p:cNvSpPr>
          <p:nvPr>
            <p:ph type="sldImg"/>
          </p:nvPr>
        </p:nvSpPr>
        <p:spPr>
          <a:ln/>
        </p:spPr>
      </p:sp>
      <p:sp>
        <p:nvSpPr>
          <p:cNvPr id="9220" name="Rectangle 3">
            <a:extLst>
              <a:ext uri="{FF2B5EF4-FFF2-40B4-BE49-F238E27FC236}">
                <a16:creationId xmlns="" xmlns:a16="http://schemas.microsoft.com/office/drawing/2014/main" id="{647CDEE7-4C00-4696-82F5-3CB07B508C79}"/>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158817878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 xmlns:a16="http://schemas.microsoft.com/office/drawing/2014/main" id="{D6770C01-542B-482A-B987-A11D9B4CBB60}"/>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3F8C5638-9B8E-4680-98C3-5CD619D0BCD0}" type="slidenum">
              <a:rPr lang="en-US" altLang="en-US" sz="1200" smtClean="0">
                <a:solidFill>
                  <a:schemeClr val="tx1"/>
                </a:solidFill>
              </a:rPr>
              <a:pPr/>
              <a:t>41</a:t>
            </a:fld>
            <a:endParaRPr lang="en-US" altLang="en-US" sz="1200">
              <a:solidFill>
                <a:schemeClr val="tx1"/>
              </a:solidFill>
            </a:endParaRPr>
          </a:p>
        </p:txBody>
      </p:sp>
      <p:sp>
        <p:nvSpPr>
          <p:cNvPr id="9219" name="Rectangle 2">
            <a:extLst>
              <a:ext uri="{FF2B5EF4-FFF2-40B4-BE49-F238E27FC236}">
                <a16:creationId xmlns="" xmlns:a16="http://schemas.microsoft.com/office/drawing/2014/main" id="{7A20BDED-4F1A-4D63-B683-81E5071324DF}"/>
              </a:ext>
            </a:extLst>
          </p:cNvPr>
          <p:cNvSpPr>
            <a:spLocks noGrp="1" noRot="1" noChangeAspect="1" noChangeArrowheads="1" noTextEdit="1"/>
          </p:cNvSpPr>
          <p:nvPr>
            <p:ph type="sldImg"/>
          </p:nvPr>
        </p:nvSpPr>
        <p:spPr>
          <a:ln/>
        </p:spPr>
      </p:sp>
      <p:sp>
        <p:nvSpPr>
          <p:cNvPr id="9220" name="Rectangle 3">
            <a:extLst>
              <a:ext uri="{FF2B5EF4-FFF2-40B4-BE49-F238E27FC236}">
                <a16:creationId xmlns="" xmlns:a16="http://schemas.microsoft.com/office/drawing/2014/main" id="{647CDEE7-4C00-4696-82F5-3CB07B508C79}"/>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404430097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 xmlns:a16="http://schemas.microsoft.com/office/drawing/2014/main" id="{68B57F30-DEB8-41BA-8D78-5E9655CB4D1E}"/>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B506F958-0712-4322-BA3F-7C8A39E5A6D9}" type="slidenum">
              <a:rPr lang="en-US" altLang="en-US" sz="1200" smtClean="0">
                <a:solidFill>
                  <a:schemeClr val="tx1"/>
                </a:solidFill>
              </a:rPr>
              <a:pPr/>
              <a:t>42</a:t>
            </a:fld>
            <a:endParaRPr lang="en-US" altLang="en-US" sz="1200">
              <a:solidFill>
                <a:schemeClr val="tx1"/>
              </a:solidFill>
            </a:endParaRPr>
          </a:p>
        </p:txBody>
      </p:sp>
      <p:sp>
        <p:nvSpPr>
          <p:cNvPr id="7171" name="Rectangle 2">
            <a:extLst>
              <a:ext uri="{FF2B5EF4-FFF2-40B4-BE49-F238E27FC236}">
                <a16:creationId xmlns="" xmlns:a16="http://schemas.microsoft.com/office/drawing/2014/main" id="{313DBDF3-442A-4F51-AB15-66FCD9D3EABF}"/>
              </a:ext>
            </a:extLst>
          </p:cNvPr>
          <p:cNvSpPr>
            <a:spLocks noGrp="1" noRot="1" noChangeAspect="1" noChangeArrowheads="1" noTextEdit="1"/>
          </p:cNvSpPr>
          <p:nvPr>
            <p:ph type="sldImg"/>
          </p:nvPr>
        </p:nvSpPr>
        <p:spPr>
          <a:ln/>
        </p:spPr>
      </p:sp>
      <p:sp>
        <p:nvSpPr>
          <p:cNvPr id="7172" name="Rectangle 3">
            <a:extLst>
              <a:ext uri="{FF2B5EF4-FFF2-40B4-BE49-F238E27FC236}">
                <a16:creationId xmlns="" xmlns:a16="http://schemas.microsoft.com/office/drawing/2014/main" id="{4F48A611-4E4B-49BA-9522-1887D92CB9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37857931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 xmlns:a16="http://schemas.microsoft.com/office/drawing/2014/main" id="{D6770C01-542B-482A-B987-A11D9B4CBB60}"/>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3F8C5638-9B8E-4680-98C3-5CD619D0BCD0}" type="slidenum">
              <a:rPr lang="en-US" altLang="en-US" sz="1200" smtClean="0">
                <a:solidFill>
                  <a:schemeClr val="tx1"/>
                </a:solidFill>
              </a:rPr>
              <a:pPr/>
              <a:t>43</a:t>
            </a:fld>
            <a:endParaRPr lang="en-US" altLang="en-US" sz="1200">
              <a:solidFill>
                <a:schemeClr val="tx1"/>
              </a:solidFill>
            </a:endParaRPr>
          </a:p>
        </p:txBody>
      </p:sp>
      <p:sp>
        <p:nvSpPr>
          <p:cNvPr id="9219" name="Rectangle 2">
            <a:extLst>
              <a:ext uri="{FF2B5EF4-FFF2-40B4-BE49-F238E27FC236}">
                <a16:creationId xmlns="" xmlns:a16="http://schemas.microsoft.com/office/drawing/2014/main" id="{7A20BDED-4F1A-4D63-B683-81E5071324DF}"/>
              </a:ext>
            </a:extLst>
          </p:cNvPr>
          <p:cNvSpPr>
            <a:spLocks noGrp="1" noRot="1" noChangeAspect="1" noChangeArrowheads="1" noTextEdit="1"/>
          </p:cNvSpPr>
          <p:nvPr>
            <p:ph type="sldImg"/>
          </p:nvPr>
        </p:nvSpPr>
        <p:spPr>
          <a:ln/>
        </p:spPr>
      </p:sp>
      <p:sp>
        <p:nvSpPr>
          <p:cNvPr id="9220" name="Rectangle 3">
            <a:extLst>
              <a:ext uri="{FF2B5EF4-FFF2-40B4-BE49-F238E27FC236}">
                <a16:creationId xmlns="" xmlns:a16="http://schemas.microsoft.com/office/drawing/2014/main" id="{647CDEE7-4C00-4696-82F5-3CB07B508C79}"/>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120742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 xmlns:a16="http://schemas.microsoft.com/office/drawing/2014/main" id="{D6770C01-542B-482A-B987-A11D9B4CBB60}"/>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3F8C5638-9B8E-4680-98C3-5CD619D0BCD0}" type="slidenum">
              <a:rPr lang="en-US" altLang="en-US" sz="1200" smtClean="0">
                <a:solidFill>
                  <a:schemeClr val="tx1"/>
                </a:solidFill>
              </a:rPr>
              <a:pPr/>
              <a:t>44</a:t>
            </a:fld>
            <a:endParaRPr lang="en-US" altLang="en-US" sz="1200">
              <a:solidFill>
                <a:schemeClr val="tx1"/>
              </a:solidFill>
            </a:endParaRPr>
          </a:p>
        </p:txBody>
      </p:sp>
      <p:sp>
        <p:nvSpPr>
          <p:cNvPr id="9219" name="Rectangle 2">
            <a:extLst>
              <a:ext uri="{FF2B5EF4-FFF2-40B4-BE49-F238E27FC236}">
                <a16:creationId xmlns="" xmlns:a16="http://schemas.microsoft.com/office/drawing/2014/main" id="{7A20BDED-4F1A-4D63-B683-81E5071324DF}"/>
              </a:ext>
            </a:extLst>
          </p:cNvPr>
          <p:cNvSpPr>
            <a:spLocks noGrp="1" noRot="1" noChangeAspect="1" noChangeArrowheads="1" noTextEdit="1"/>
          </p:cNvSpPr>
          <p:nvPr>
            <p:ph type="sldImg"/>
          </p:nvPr>
        </p:nvSpPr>
        <p:spPr>
          <a:ln/>
        </p:spPr>
      </p:sp>
      <p:sp>
        <p:nvSpPr>
          <p:cNvPr id="9220" name="Rectangle 3">
            <a:extLst>
              <a:ext uri="{FF2B5EF4-FFF2-40B4-BE49-F238E27FC236}">
                <a16:creationId xmlns="" xmlns:a16="http://schemas.microsoft.com/office/drawing/2014/main" id="{647CDEE7-4C00-4696-82F5-3CB07B508C79}"/>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61543121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 xmlns:a16="http://schemas.microsoft.com/office/drawing/2014/main" id="{D6770C01-542B-482A-B987-A11D9B4CBB60}"/>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3F8C5638-9B8E-4680-98C3-5CD619D0BCD0}" type="slidenum">
              <a:rPr lang="en-US" altLang="en-US" sz="1200" smtClean="0">
                <a:solidFill>
                  <a:schemeClr val="tx1"/>
                </a:solidFill>
              </a:rPr>
              <a:pPr/>
              <a:t>45</a:t>
            </a:fld>
            <a:endParaRPr lang="en-US" altLang="en-US" sz="1200">
              <a:solidFill>
                <a:schemeClr val="tx1"/>
              </a:solidFill>
            </a:endParaRPr>
          </a:p>
        </p:txBody>
      </p:sp>
      <p:sp>
        <p:nvSpPr>
          <p:cNvPr id="9219" name="Rectangle 2">
            <a:extLst>
              <a:ext uri="{FF2B5EF4-FFF2-40B4-BE49-F238E27FC236}">
                <a16:creationId xmlns="" xmlns:a16="http://schemas.microsoft.com/office/drawing/2014/main" id="{7A20BDED-4F1A-4D63-B683-81E5071324DF}"/>
              </a:ext>
            </a:extLst>
          </p:cNvPr>
          <p:cNvSpPr>
            <a:spLocks noGrp="1" noRot="1" noChangeAspect="1" noChangeArrowheads="1" noTextEdit="1"/>
          </p:cNvSpPr>
          <p:nvPr>
            <p:ph type="sldImg"/>
          </p:nvPr>
        </p:nvSpPr>
        <p:spPr>
          <a:ln/>
        </p:spPr>
      </p:sp>
      <p:sp>
        <p:nvSpPr>
          <p:cNvPr id="9220" name="Rectangle 3">
            <a:extLst>
              <a:ext uri="{FF2B5EF4-FFF2-40B4-BE49-F238E27FC236}">
                <a16:creationId xmlns="" xmlns:a16="http://schemas.microsoft.com/office/drawing/2014/main" id="{647CDEE7-4C00-4696-82F5-3CB07B508C79}"/>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77539818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 xmlns:a16="http://schemas.microsoft.com/office/drawing/2014/main" id="{D6770C01-542B-482A-B987-A11D9B4CBB60}"/>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3F8C5638-9B8E-4680-98C3-5CD619D0BCD0}" type="slidenum">
              <a:rPr lang="en-US" altLang="en-US" sz="1200" smtClean="0">
                <a:solidFill>
                  <a:schemeClr val="tx1"/>
                </a:solidFill>
              </a:rPr>
              <a:pPr/>
              <a:t>46</a:t>
            </a:fld>
            <a:endParaRPr lang="en-US" altLang="en-US" sz="1200">
              <a:solidFill>
                <a:schemeClr val="tx1"/>
              </a:solidFill>
            </a:endParaRPr>
          </a:p>
        </p:txBody>
      </p:sp>
      <p:sp>
        <p:nvSpPr>
          <p:cNvPr id="9219" name="Rectangle 2">
            <a:extLst>
              <a:ext uri="{FF2B5EF4-FFF2-40B4-BE49-F238E27FC236}">
                <a16:creationId xmlns="" xmlns:a16="http://schemas.microsoft.com/office/drawing/2014/main" id="{7A20BDED-4F1A-4D63-B683-81E5071324DF}"/>
              </a:ext>
            </a:extLst>
          </p:cNvPr>
          <p:cNvSpPr>
            <a:spLocks noGrp="1" noRot="1" noChangeAspect="1" noChangeArrowheads="1" noTextEdit="1"/>
          </p:cNvSpPr>
          <p:nvPr>
            <p:ph type="sldImg"/>
          </p:nvPr>
        </p:nvSpPr>
        <p:spPr>
          <a:ln/>
        </p:spPr>
      </p:sp>
      <p:sp>
        <p:nvSpPr>
          <p:cNvPr id="9220" name="Rectangle 3">
            <a:extLst>
              <a:ext uri="{FF2B5EF4-FFF2-40B4-BE49-F238E27FC236}">
                <a16:creationId xmlns="" xmlns:a16="http://schemas.microsoft.com/office/drawing/2014/main" id="{647CDEE7-4C00-4696-82F5-3CB07B508C79}"/>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290241885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 xmlns:a16="http://schemas.microsoft.com/office/drawing/2014/main" id="{D6770C01-542B-482A-B987-A11D9B4CBB60}"/>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3F8C5638-9B8E-4680-98C3-5CD619D0BCD0}" type="slidenum">
              <a:rPr lang="en-US" altLang="en-US" sz="1200" smtClean="0">
                <a:solidFill>
                  <a:schemeClr val="tx1"/>
                </a:solidFill>
              </a:rPr>
              <a:pPr/>
              <a:t>47</a:t>
            </a:fld>
            <a:endParaRPr lang="en-US" altLang="en-US" sz="1200">
              <a:solidFill>
                <a:schemeClr val="tx1"/>
              </a:solidFill>
            </a:endParaRPr>
          </a:p>
        </p:txBody>
      </p:sp>
      <p:sp>
        <p:nvSpPr>
          <p:cNvPr id="9219" name="Rectangle 2">
            <a:extLst>
              <a:ext uri="{FF2B5EF4-FFF2-40B4-BE49-F238E27FC236}">
                <a16:creationId xmlns="" xmlns:a16="http://schemas.microsoft.com/office/drawing/2014/main" id="{7A20BDED-4F1A-4D63-B683-81E5071324DF}"/>
              </a:ext>
            </a:extLst>
          </p:cNvPr>
          <p:cNvSpPr>
            <a:spLocks noGrp="1" noRot="1" noChangeAspect="1" noChangeArrowheads="1" noTextEdit="1"/>
          </p:cNvSpPr>
          <p:nvPr>
            <p:ph type="sldImg"/>
          </p:nvPr>
        </p:nvSpPr>
        <p:spPr>
          <a:ln/>
        </p:spPr>
      </p:sp>
      <p:sp>
        <p:nvSpPr>
          <p:cNvPr id="9220" name="Rectangle 3">
            <a:extLst>
              <a:ext uri="{FF2B5EF4-FFF2-40B4-BE49-F238E27FC236}">
                <a16:creationId xmlns="" xmlns:a16="http://schemas.microsoft.com/office/drawing/2014/main" id="{647CDEE7-4C00-4696-82F5-3CB07B508C79}"/>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151380379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 xmlns:a16="http://schemas.microsoft.com/office/drawing/2014/main" id="{D6770C01-542B-482A-B987-A11D9B4CBB60}"/>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3F8C5638-9B8E-4680-98C3-5CD619D0BCD0}" type="slidenum">
              <a:rPr lang="en-US" altLang="en-US" sz="1200" smtClean="0">
                <a:solidFill>
                  <a:schemeClr val="tx1"/>
                </a:solidFill>
              </a:rPr>
              <a:pPr/>
              <a:t>48</a:t>
            </a:fld>
            <a:endParaRPr lang="en-US" altLang="en-US" sz="1200">
              <a:solidFill>
                <a:schemeClr val="tx1"/>
              </a:solidFill>
            </a:endParaRPr>
          </a:p>
        </p:txBody>
      </p:sp>
      <p:sp>
        <p:nvSpPr>
          <p:cNvPr id="9219" name="Rectangle 2">
            <a:extLst>
              <a:ext uri="{FF2B5EF4-FFF2-40B4-BE49-F238E27FC236}">
                <a16:creationId xmlns="" xmlns:a16="http://schemas.microsoft.com/office/drawing/2014/main" id="{7A20BDED-4F1A-4D63-B683-81E5071324DF}"/>
              </a:ext>
            </a:extLst>
          </p:cNvPr>
          <p:cNvSpPr>
            <a:spLocks noGrp="1" noRot="1" noChangeAspect="1" noChangeArrowheads="1" noTextEdit="1"/>
          </p:cNvSpPr>
          <p:nvPr>
            <p:ph type="sldImg"/>
          </p:nvPr>
        </p:nvSpPr>
        <p:spPr>
          <a:ln/>
        </p:spPr>
      </p:sp>
      <p:sp>
        <p:nvSpPr>
          <p:cNvPr id="9220" name="Rectangle 3">
            <a:extLst>
              <a:ext uri="{FF2B5EF4-FFF2-40B4-BE49-F238E27FC236}">
                <a16:creationId xmlns="" xmlns:a16="http://schemas.microsoft.com/office/drawing/2014/main" id="{647CDEE7-4C00-4696-82F5-3CB07B508C79}"/>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176150580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 xmlns:a16="http://schemas.microsoft.com/office/drawing/2014/main" id="{D6770C01-542B-482A-B987-A11D9B4CBB60}"/>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3F8C5638-9B8E-4680-98C3-5CD619D0BCD0}" type="slidenum">
              <a:rPr lang="en-US" altLang="en-US" sz="1200" smtClean="0">
                <a:solidFill>
                  <a:schemeClr val="tx1"/>
                </a:solidFill>
              </a:rPr>
              <a:pPr/>
              <a:t>49</a:t>
            </a:fld>
            <a:endParaRPr lang="en-US" altLang="en-US" sz="1200">
              <a:solidFill>
                <a:schemeClr val="tx1"/>
              </a:solidFill>
            </a:endParaRPr>
          </a:p>
        </p:txBody>
      </p:sp>
      <p:sp>
        <p:nvSpPr>
          <p:cNvPr id="9219" name="Rectangle 2">
            <a:extLst>
              <a:ext uri="{FF2B5EF4-FFF2-40B4-BE49-F238E27FC236}">
                <a16:creationId xmlns="" xmlns:a16="http://schemas.microsoft.com/office/drawing/2014/main" id="{7A20BDED-4F1A-4D63-B683-81E5071324DF}"/>
              </a:ext>
            </a:extLst>
          </p:cNvPr>
          <p:cNvSpPr>
            <a:spLocks noGrp="1" noRot="1" noChangeAspect="1" noChangeArrowheads="1" noTextEdit="1"/>
          </p:cNvSpPr>
          <p:nvPr>
            <p:ph type="sldImg"/>
          </p:nvPr>
        </p:nvSpPr>
        <p:spPr>
          <a:ln/>
        </p:spPr>
      </p:sp>
      <p:sp>
        <p:nvSpPr>
          <p:cNvPr id="9220" name="Rectangle 3">
            <a:extLst>
              <a:ext uri="{FF2B5EF4-FFF2-40B4-BE49-F238E27FC236}">
                <a16:creationId xmlns="" xmlns:a16="http://schemas.microsoft.com/office/drawing/2014/main" id="{647CDEE7-4C00-4696-82F5-3CB07B508C79}"/>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13493521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 xmlns:a16="http://schemas.microsoft.com/office/drawing/2014/main" id="{68B57F30-DEB8-41BA-8D78-5E9655CB4D1E}"/>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B506F958-0712-4322-BA3F-7C8A39E5A6D9}" type="slidenum">
              <a:rPr lang="en-US" altLang="en-US" sz="1200" smtClean="0">
                <a:solidFill>
                  <a:schemeClr val="tx1"/>
                </a:solidFill>
              </a:rPr>
              <a:pPr/>
              <a:t>5</a:t>
            </a:fld>
            <a:endParaRPr lang="en-US" altLang="en-US" sz="1200">
              <a:solidFill>
                <a:schemeClr val="tx1"/>
              </a:solidFill>
            </a:endParaRPr>
          </a:p>
        </p:txBody>
      </p:sp>
      <p:sp>
        <p:nvSpPr>
          <p:cNvPr id="7171" name="Rectangle 2">
            <a:extLst>
              <a:ext uri="{FF2B5EF4-FFF2-40B4-BE49-F238E27FC236}">
                <a16:creationId xmlns="" xmlns:a16="http://schemas.microsoft.com/office/drawing/2014/main" id="{313DBDF3-442A-4F51-AB15-66FCD9D3EABF}"/>
              </a:ext>
            </a:extLst>
          </p:cNvPr>
          <p:cNvSpPr>
            <a:spLocks noGrp="1" noRot="1" noChangeAspect="1" noChangeArrowheads="1" noTextEdit="1"/>
          </p:cNvSpPr>
          <p:nvPr>
            <p:ph type="sldImg"/>
          </p:nvPr>
        </p:nvSpPr>
        <p:spPr>
          <a:ln/>
        </p:spPr>
      </p:sp>
      <p:sp>
        <p:nvSpPr>
          <p:cNvPr id="7172" name="Rectangle 3">
            <a:extLst>
              <a:ext uri="{FF2B5EF4-FFF2-40B4-BE49-F238E27FC236}">
                <a16:creationId xmlns="" xmlns:a16="http://schemas.microsoft.com/office/drawing/2014/main" id="{4F48A611-4E4B-49BA-9522-1887D92CB9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142171789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 xmlns:a16="http://schemas.microsoft.com/office/drawing/2014/main" id="{D6770C01-542B-482A-B987-A11D9B4CBB60}"/>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3F8C5638-9B8E-4680-98C3-5CD619D0BCD0}" type="slidenum">
              <a:rPr lang="en-US" altLang="en-US" sz="1200" smtClean="0">
                <a:solidFill>
                  <a:schemeClr val="tx1"/>
                </a:solidFill>
              </a:rPr>
              <a:pPr/>
              <a:t>50</a:t>
            </a:fld>
            <a:endParaRPr lang="en-US" altLang="en-US" sz="1200">
              <a:solidFill>
                <a:schemeClr val="tx1"/>
              </a:solidFill>
            </a:endParaRPr>
          </a:p>
        </p:txBody>
      </p:sp>
      <p:sp>
        <p:nvSpPr>
          <p:cNvPr id="9219" name="Rectangle 2">
            <a:extLst>
              <a:ext uri="{FF2B5EF4-FFF2-40B4-BE49-F238E27FC236}">
                <a16:creationId xmlns="" xmlns:a16="http://schemas.microsoft.com/office/drawing/2014/main" id="{7A20BDED-4F1A-4D63-B683-81E5071324DF}"/>
              </a:ext>
            </a:extLst>
          </p:cNvPr>
          <p:cNvSpPr>
            <a:spLocks noGrp="1" noRot="1" noChangeAspect="1" noChangeArrowheads="1" noTextEdit="1"/>
          </p:cNvSpPr>
          <p:nvPr>
            <p:ph type="sldImg"/>
          </p:nvPr>
        </p:nvSpPr>
        <p:spPr>
          <a:ln/>
        </p:spPr>
      </p:sp>
      <p:sp>
        <p:nvSpPr>
          <p:cNvPr id="9220" name="Rectangle 3">
            <a:extLst>
              <a:ext uri="{FF2B5EF4-FFF2-40B4-BE49-F238E27FC236}">
                <a16:creationId xmlns="" xmlns:a16="http://schemas.microsoft.com/office/drawing/2014/main" id="{647CDEE7-4C00-4696-82F5-3CB07B508C79}"/>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56064688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a16="http://schemas.microsoft.com/office/drawing/2014/main" xmlns="" id="{D6770C01-542B-482A-B987-A11D9B4CBB60}"/>
              </a:ext>
            </a:extLst>
          </p:cNvPr>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3F8C5638-9B8E-4680-98C3-5CD619D0BCD0}" type="slidenum">
              <a:rPr lang="en-US" altLang="en-US" sz="1200" smtClean="0">
                <a:solidFill>
                  <a:schemeClr val="tx1"/>
                </a:solidFill>
              </a:rPr>
              <a:pPr/>
              <a:t>51</a:t>
            </a:fld>
            <a:endParaRPr lang="en-US" altLang="en-US" sz="1200">
              <a:solidFill>
                <a:schemeClr val="tx1"/>
              </a:solidFill>
            </a:endParaRPr>
          </a:p>
        </p:txBody>
      </p:sp>
      <p:sp>
        <p:nvSpPr>
          <p:cNvPr id="9219" name="Rectangle 2">
            <a:extLst>
              <a:ext uri="{FF2B5EF4-FFF2-40B4-BE49-F238E27FC236}">
                <a16:creationId xmlns:a16="http://schemas.microsoft.com/office/drawing/2014/main" xmlns="" id="{7A20BDED-4F1A-4D63-B683-81E5071324DF}"/>
              </a:ext>
            </a:extLst>
          </p:cNvPr>
          <p:cNvSpPr>
            <a:spLocks noGrp="1" noRot="1" noChangeAspect="1" noChangeArrowheads="1" noTextEdit="1"/>
          </p:cNvSpPr>
          <p:nvPr>
            <p:ph type="sldImg"/>
          </p:nvPr>
        </p:nvSpPr>
        <p:spPr>
          <a:ln/>
        </p:spPr>
      </p:sp>
      <p:sp>
        <p:nvSpPr>
          <p:cNvPr id="9220" name="Rectangle 3">
            <a:extLst>
              <a:ext uri="{FF2B5EF4-FFF2-40B4-BE49-F238E27FC236}">
                <a16:creationId xmlns:a16="http://schemas.microsoft.com/office/drawing/2014/main" xmlns="" id="{647CDEE7-4C00-4696-82F5-3CB07B508C79}"/>
              </a:ext>
            </a:extLst>
          </p:cNvPr>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xmlns="" val="347495258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 xmlns:a16="http://schemas.microsoft.com/office/drawing/2014/main" id="{D6770C01-542B-482A-B987-A11D9B4CBB60}"/>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3F8C5638-9B8E-4680-98C3-5CD619D0BCD0}" type="slidenum">
              <a:rPr lang="en-US" altLang="en-US" sz="1200" smtClean="0">
                <a:solidFill>
                  <a:schemeClr val="tx1"/>
                </a:solidFill>
              </a:rPr>
              <a:pPr/>
              <a:t>52</a:t>
            </a:fld>
            <a:endParaRPr lang="en-US" altLang="en-US" sz="1200">
              <a:solidFill>
                <a:schemeClr val="tx1"/>
              </a:solidFill>
            </a:endParaRPr>
          </a:p>
        </p:txBody>
      </p:sp>
      <p:sp>
        <p:nvSpPr>
          <p:cNvPr id="9219" name="Rectangle 2">
            <a:extLst>
              <a:ext uri="{FF2B5EF4-FFF2-40B4-BE49-F238E27FC236}">
                <a16:creationId xmlns="" xmlns:a16="http://schemas.microsoft.com/office/drawing/2014/main" id="{7A20BDED-4F1A-4D63-B683-81E5071324DF}"/>
              </a:ext>
            </a:extLst>
          </p:cNvPr>
          <p:cNvSpPr>
            <a:spLocks noGrp="1" noRot="1" noChangeAspect="1" noChangeArrowheads="1" noTextEdit="1"/>
          </p:cNvSpPr>
          <p:nvPr>
            <p:ph type="sldImg"/>
          </p:nvPr>
        </p:nvSpPr>
        <p:spPr>
          <a:ln/>
        </p:spPr>
      </p:sp>
      <p:sp>
        <p:nvSpPr>
          <p:cNvPr id="9220" name="Rectangle 3">
            <a:extLst>
              <a:ext uri="{FF2B5EF4-FFF2-40B4-BE49-F238E27FC236}">
                <a16:creationId xmlns="" xmlns:a16="http://schemas.microsoft.com/office/drawing/2014/main" id="{647CDEE7-4C00-4696-82F5-3CB07B508C79}"/>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58099406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 xmlns:a16="http://schemas.microsoft.com/office/drawing/2014/main" id="{D6770C01-542B-482A-B987-A11D9B4CBB60}"/>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3F8C5638-9B8E-4680-98C3-5CD619D0BCD0}" type="slidenum">
              <a:rPr lang="en-US" altLang="en-US" sz="1200" smtClean="0">
                <a:solidFill>
                  <a:schemeClr val="tx1"/>
                </a:solidFill>
              </a:rPr>
              <a:pPr/>
              <a:t>53</a:t>
            </a:fld>
            <a:endParaRPr lang="en-US" altLang="en-US" sz="1200">
              <a:solidFill>
                <a:schemeClr val="tx1"/>
              </a:solidFill>
            </a:endParaRPr>
          </a:p>
        </p:txBody>
      </p:sp>
      <p:sp>
        <p:nvSpPr>
          <p:cNvPr id="9219" name="Rectangle 2">
            <a:extLst>
              <a:ext uri="{FF2B5EF4-FFF2-40B4-BE49-F238E27FC236}">
                <a16:creationId xmlns="" xmlns:a16="http://schemas.microsoft.com/office/drawing/2014/main" id="{7A20BDED-4F1A-4D63-B683-81E5071324DF}"/>
              </a:ext>
            </a:extLst>
          </p:cNvPr>
          <p:cNvSpPr>
            <a:spLocks noGrp="1" noRot="1" noChangeAspect="1" noChangeArrowheads="1" noTextEdit="1"/>
          </p:cNvSpPr>
          <p:nvPr>
            <p:ph type="sldImg"/>
          </p:nvPr>
        </p:nvSpPr>
        <p:spPr>
          <a:ln/>
        </p:spPr>
      </p:sp>
      <p:sp>
        <p:nvSpPr>
          <p:cNvPr id="9220" name="Rectangle 3">
            <a:extLst>
              <a:ext uri="{FF2B5EF4-FFF2-40B4-BE49-F238E27FC236}">
                <a16:creationId xmlns="" xmlns:a16="http://schemas.microsoft.com/office/drawing/2014/main" id="{647CDEE7-4C00-4696-82F5-3CB07B508C79}"/>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398599104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 xmlns:a16="http://schemas.microsoft.com/office/drawing/2014/main" id="{D6770C01-542B-482A-B987-A11D9B4CBB60}"/>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3F8C5638-9B8E-4680-98C3-5CD619D0BCD0}" type="slidenum">
              <a:rPr lang="en-US" altLang="en-US" sz="1200" smtClean="0">
                <a:solidFill>
                  <a:schemeClr val="tx1"/>
                </a:solidFill>
              </a:rPr>
              <a:pPr/>
              <a:t>54</a:t>
            </a:fld>
            <a:endParaRPr lang="en-US" altLang="en-US" sz="1200">
              <a:solidFill>
                <a:schemeClr val="tx1"/>
              </a:solidFill>
            </a:endParaRPr>
          </a:p>
        </p:txBody>
      </p:sp>
      <p:sp>
        <p:nvSpPr>
          <p:cNvPr id="9219" name="Rectangle 2">
            <a:extLst>
              <a:ext uri="{FF2B5EF4-FFF2-40B4-BE49-F238E27FC236}">
                <a16:creationId xmlns="" xmlns:a16="http://schemas.microsoft.com/office/drawing/2014/main" id="{7A20BDED-4F1A-4D63-B683-81E5071324DF}"/>
              </a:ext>
            </a:extLst>
          </p:cNvPr>
          <p:cNvSpPr>
            <a:spLocks noGrp="1" noRot="1" noChangeAspect="1" noChangeArrowheads="1" noTextEdit="1"/>
          </p:cNvSpPr>
          <p:nvPr>
            <p:ph type="sldImg"/>
          </p:nvPr>
        </p:nvSpPr>
        <p:spPr>
          <a:ln/>
        </p:spPr>
      </p:sp>
      <p:sp>
        <p:nvSpPr>
          <p:cNvPr id="9220" name="Rectangle 3">
            <a:extLst>
              <a:ext uri="{FF2B5EF4-FFF2-40B4-BE49-F238E27FC236}">
                <a16:creationId xmlns="" xmlns:a16="http://schemas.microsoft.com/office/drawing/2014/main" id="{647CDEE7-4C00-4696-82F5-3CB07B508C79}"/>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164112918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 xmlns:a16="http://schemas.microsoft.com/office/drawing/2014/main" id="{D6770C01-542B-482A-B987-A11D9B4CBB60}"/>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3F8C5638-9B8E-4680-98C3-5CD619D0BCD0}" type="slidenum">
              <a:rPr lang="en-US" altLang="en-US" sz="1200" smtClean="0">
                <a:solidFill>
                  <a:schemeClr val="tx1"/>
                </a:solidFill>
              </a:rPr>
              <a:pPr/>
              <a:t>55</a:t>
            </a:fld>
            <a:endParaRPr lang="en-US" altLang="en-US" sz="1200">
              <a:solidFill>
                <a:schemeClr val="tx1"/>
              </a:solidFill>
            </a:endParaRPr>
          </a:p>
        </p:txBody>
      </p:sp>
      <p:sp>
        <p:nvSpPr>
          <p:cNvPr id="9219" name="Rectangle 2">
            <a:extLst>
              <a:ext uri="{FF2B5EF4-FFF2-40B4-BE49-F238E27FC236}">
                <a16:creationId xmlns="" xmlns:a16="http://schemas.microsoft.com/office/drawing/2014/main" id="{7A20BDED-4F1A-4D63-B683-81E5071324DF}"/>
              </a:ext>
            </a:extLst>
          </p:cNvPr>
          <p:cNvSpPr>
            <a:spLocks noGrp="1" noRot="1" noChangeAspect="1" noChangeArrowheads="1" noTextEdit="1"/>
          </p:cNvSpPr>
          <p:nvPr>
            <p:ph type="sldImg"/>
          </p:nvPr>
        </p:nvSpPr>
        <p:spPr>
          <a:ln/>
        </p:spPr>
      </p:sp>
      <p:sp>
        <p:nvSpPr>
          <p:cNvPr id="9220" name="Rectangle 3">
            <a:extLst>
              <a:ext uri="{FF2B5EF4-FFF2-40B4-BE49-F238E27FC236}">
                <a16:creationId xmlns="" xmlns:a16="http://schemas.microsoft.com/office/drawing/2014/main" id="{647CDEE7-4C00-4696-82F5-3CB07B508C79}"/>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311719402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 xmlns:a16="http://schemas.microsoft.com/office/drawing/2014/main" id="{D6770C01-542B-482A-B987-A11D9B4CBB60}"/>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3F8C5638-9B8E-4680-98C3-5CD619D0BCD0}" type="slidenum">
              <a:rPr lang="en-US" altLang="en-US" sz="1200" smtClean="0">
                <a:solidFill>
                  <a:schemeClr val="tx1"/>
                </a:solidFill>
              </a:rPr>
              <a:pPr/>
              <a:t>56</a:t>
            </a:fld>
            <a:endParaRPr lang="en-US" altLang="en-US" sz="1200">
              <a:solidFill>
                <a:schemeClr val="tx1"/>
              </a:solidFill>
            </a:endParaRPr>
          </a:p>
        </p:txBody>
      </p:sp>
      <p:sp>
        <p:nvSpPr>
          <p:cNvPr id="9219" name="Rectangle 2">
            <a:extLst>
              <a:ext uri="{FF2B5EF4-FFF2-40B4-BE49-F238E27FC236}">
                <a16:creationId xmlns="" xmlns:a16="http://schemas.microsoft.com/office/drawing/2014/main" id="{7A20BDED-4F1A-4D63-B683-81E5071324DF}"/>
              </a:ext>
            </a:extLst>
          </p:cNvPr>
          <p:cNvSpPr>
            <a:spLocks noGrp="1" noRot="1" noChangeAspect="1" noChangeArrowheads="1" noTextEdit="1"/>
          </p:cNvSpPr>
          <p:nvPr>
            <p:ph type="sldImg"/>
          </p:nvPr>
        </p:nvSpPr>
        <p:spPr>
          <a:ln/>
        </p:spPr>
      </p:sp>
      <p:sp>
        <p:nvSpPr>
          <p:cNvPr id="9220" name="Rectangle 3">
            <a:extLst>
              <a:ext uri="{FF2B5EF4-FFF2-40B4-BE49-F238E27FC236}">
                <a16:creationId xmlns="" xmlns:a16="http://schemas.microsoft.com/office/drawing/2014/main" id="{647CDEE7-4C00-4696-82F5-3CB07B508C79}"/>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332382777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 xmlns:a16="http://schemas.microsoft.com/office/drawing/2014/main" id="{D6770C01-542B-482A-B987-A11D9B4CBB60}"/>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3F8C5638-9B8E-4680-98C3-5CD619D0BCD0}" type="slidenum">
              <a:rPr lang="en-US" altLang="en-US" sz="1200" smtClean="0">
                <a:solidFill>
                  <a:schemeClr val="tx1"/>
                </a:solidFill>
              </a:rPr>
              <a:pPr/>
              <a:t>57</a:t>
            </a:fld>
            <a:endParaRPr lang="en-US" altLang="en-US" sz="1200">
              <a:solidFill>
                <a:schemeClr val="tx1"/>
              </a:solidFill>
            </a:endParaRPr>
          </a:p>
        </p:txBody>
      </p:sp>
      <p:sp>
        <p:nvSpPr>
          <p:cNvPr id="9219" name="Rectangle 2">
            <a:extLst>
              <a:ext uri="{FF2B5EF4-FFF2-40B4-BE49-F238E27FC236}">
                <a16:creationId xmlns="" xmlns:a16="http://schemas.microsoft.com/office/drawing/2014/main" id="{7A20BDED-4F1A-4D63-B683-81E5071324DF}"/>
              </a:ext>
            </a:extLst>
          </p:cNvPr>
          <p:cNvSpPr>
            <a:spLocks noGrp="1" noRot="1" noChangeAspect="1" noChangeArrowheads="1" noTextEdit="1"/>
          </p:cNvSpPr>
          <p:nvPr>
            <p:ph type="sldImg"/>
          </p:nvPr>
        </p:nvSpPr>
        <p:spPr>
          <a:ln/>
        </p:spPr>
      </p:sp>
      <p:sp>
        <p:nvSpPr>
          <p:cNvPr id="9220" name="Rectangle 3">
            <a:extLst>
              <a:ext uri="{FF2B5EF4-FFF2-40B4-BE49-F238E27FC236}">
                <a16:creationId xmlns="" xmlns:a16="http://schemas.microsoft.com/office/drawing/2014/main" id="{647CDEE7-4C00-4696-82F5-3CB07B508C79}"/>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178325040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 xmlns:a16="http://schemas.microsoft.com/office/drawing/2014/main" id="{D6770C01-542B-482A-B987-A11D9B4CBB60}"/>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3F8C5638-9B8E-4680-98C3-5CD619D0BCD0}" type="slidenum">
              <a:rPr lang="en-US" altLang="en-US" sz="1200" smtClean="0">
                <a:solidFill>
                  <a:schemeClr val="tx1"/>
                </a:solidFill>
              </a:rPr>
              <a:pPr/>
              <a:t>58</a:t>
            </a:fld>
            <a:endParaRPr lang="en-US" altLang="en-US" sz="1200">
              <a:solidFill>
                <a:schemeClr val="tx1"/>
              </a:solidFill>
            </a:endParaRPr>
          </a:p>
        </p:txBody>
      </p:sp>
      <p:sp>
        <p:nvSpPr>
          <p:cNvPr id="9219" name="Rectangle 2">
            <a:extLst>
              <a:ext uri="{FF2B5EF4-FFF2-40B4-BE49-F238E27FC236}">
                <a16:creationId xmlns="" xmlns:a16="http://schemas.microsoft.com/office/drawing/2014/main" id="{7A20BDED-4F1A-4D63-B683-81E5071324DF}"/>
              </a:ext>
            </a:extLst>
          </p:cNvPr>
          <p:cNvSpPr>
            <a:spLocks noGrp="1" noRot="1" noChangeAspect="1" noChangeArrowheads="1" noTextEdit="1"/>
          </p:cNvSpPr>
          <p:nvPr>
            <p:ph type="sldImg"/>
          </p:nvPr>
        </p:nvSpPr>
        <p:spPr>
          <a:ln/>
        </p:spPr>
      </p:sp>
      <p:sp>
        <p:nvSpPr>
          <p:cNvPr id="9220" name="Rectangle 3">
            <a:extLst>
              <a:ext uri="{FF2B5EF4-FFF2-40B4-BE49-F238E27FC236}">
                <a16:creationId xmlns="" xmlns:a16="http://schemas.microsoft.com/office/drawing/2014/main" id="{647CDEE7-4C00-4696-82F5-3CB07B508C79}"/>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134876606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 xmlns:a16="http://schemas.microsoft.com/office/drawing/2014/main" id="{D6770C01-542B-482A-B987-A11D9B4CBB60}"/>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3F8C5638-9B8E-4680-98C3-5CD619D0BCD0}" type="slidenum">
              <a:rPr lang="en-US" altLang="en-US" sz="1200" smtClean="0">
                <a:solidFill>
                  <a:schemeClr val="tx1"/>
                </a:solidFill>
              </a:rPr>
              <a:pPr/>
              <a:t>59</a:t>
            </a:fld>
            <a:endParaRPr lang="en-US" altLang="en-US" sz="1200">
              <a:solidFill>
                <a:schemeClr val="tx1"/>
              </a:solidFill>
            </a:endParaRPr>
          </a:p>
        </p:txBody>
      </p:sp>
      <p:sp>
        <p:nvSpPr>
          <p:cNvPr id="9219" name="Rectangle 2">
            <a:extLst>
              <a:ext uri="{FF2B5EF4-FFF2-40B4-BE49-F238E27FC236}">
                <a16:creationId xmlns="" xmlns:a16="http://schemas.microsoft.com/office/drawing/2014/main" id="{7A20BDED-4F1A-4D63-B683-81E5071324DF}"/>
              </a:ext>
            </a:extLst>
          </p:cNvPr>
          <p:cNvSpPr>
            <a:spLocks noGrp="1" noRot="1" noChangeAspect="1" noChangeArrowheads="1" noTextEdit="1"/>
          </p:cNvSpPr>
          <p:nvPr>
            <p:ph type="sldImg"/>
          </p:nvPr>
        </p:nvSpPr>
        <p:spPr>
          <a:ln/>
        </p:spPr>
      </p:sp>
      <p:sp>
        <p:nvSpPr>
          <p:cNvPr id="9220" name="Rectangle 3">
            <a:extLst>
              <a:ext uri="{FF2B5EF4-FFF2-40B4-BE49-F238E27FC236}">
                <a16:creationId xmlns="" xmlns:a16="http://schemas.microsoft.com/office/drawing/2014/main" id="{647CDEE7-4C00-4696-82F5-3CB07B508C79}"/>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3780238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 xmlns:a16="http://schemas.microsoft.com/office/drawing/2014/main" id="{68B57F30-DEB8-41BA-8D78-5E9655CB4D1E}"/>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B506F958-0712-4322-BA3F-7C8A39E5A6D9}" type="slidenum">
              <a:rPr lang="en-US" altLang="en-US" sz="1200" smtClean="0">
                <a:solidFill>
                  <a:schemeClr val="tx1"/>
                </a:solidFill>
              </a:rPr>
              <a:pPr/>
              <a:t>6</a:t>
            </a:fld>
            <a:endParaRPr lang="en-US" altLang="en-US" sz="1200">
              <a:solidFill>
                <a:schemeClr val="tx1"/>
              </a:solidFill>
            </a:endParaRPr>
          </a:p>
        </p:txBody>
      </p:sp>
      <p:sp>
        <p:nvSpPr>
          <p:cNvPr id="7171" name="Rectangle 2">
            <a:extLst>
              <a:ext uri="{FF2B5EF4-FFF2-40B4-BE49-F238E27FC236}">
                <a16:creationId xmlns="" xmlns:a16="http://schemas.microsoft.com/office/drawing/2014/main" id="{313DBDF3-442A-4F51-AB15-66FCD9D3EABF}"/>
              </a:ext>
            </a:extLst>
          </p:cNvPr>
          <p:cNvSpPr>
            <a:spLocks noGrp="1" noRot="1" noChangeAspect="1" noChangeArrowheads="1" noTextEdit="1"/>
          </p:cNvSpPr>
          <p:nvPr>
            <p:ph type="sldImg"/>
          </p:nvPr>
        </p:nvSpPr>
        <p:spPr>
          <a:ln/>
        </p:spPr>
      </p:sp>
      <p:sp>
        <p:nvSpPr>
          <p:cNvPr id="7172" name="Rectangle 3">
            <a:extLst>
              <a:ext uri="{FF2B5EF4-FFF2-40B4-BE49-F238E27FC236}">
                <a16:creationId xmlns="" xmlns:a16="http://schemas.microsoft.com/office/drawing/2014/main" id="{4F48A611-4E4B-49BA-9522-1887D92CB9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399319049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 xmlns:a16="http://schemas.microsoft.com/office/drawing/2014/main" id="{D6770C01-542B-482A-B987-A11D9B4CBB60}"/>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3F8C5638-9B8E-4680-98C3-5CD619D0BCD0}" type="slidenum">
              <a:rPr lang="en-US" altLang="en-US" sz="1200" smtClean="0">
                <a:solidFill>
                  <a:schemeClr val="tx1"/>
                </a:solidFill>
              </a:rPr>
              <a:pPr/>
              <a:t>60</a:t>
            </a:fld>
            <a:endParaRPr lang="en-US" altLang="en-US" sz="1200">
              <a:solidFill>
                <a:schemeClr val="tx1"/>
              </a:solidFill>
            </a:endParaRPr>
          </a:p>
        </p:txBody>
      </p:sp>
      <p:sp>
        <p:nvSpPr>
          <p:cNvPr id="9219" name="Rectangle 2">
            <a:extLst>
              <a:ext uri="{FF2B5EF4-FFF2-40B4-BE49-F238E27FC236}">
                <a16:creationId xmlns="" xmlns:a16="http://schemas.microsoft.com/office/drawing/2014/main" id="{7A20BDED-4F1A-4D63-B683-81E5071324DF}"/>
              </a:ext>
            </a:extLst>
          </p:cNvPr>
          <p:cNvSpPr>
            <a:spLocks noGrp="1" noRot="1" noChangeAspect="1" noChangeArrowheads="1" noTextEdit="1"/>
          </p:cNvSpPr>
          <p:nvPr>
            <p:ph type="sldImg"/>
          </p:nvPr>
        </p:nvSpPr>
        <p:spPr>
          <a:ln/>
        </p:spPr>
      </p:sp>
      <p:sp>
        <p:nvSpPr>
          <p:cNvPr id="9220" name="Rectangle 3">
            <a:extLst>
              <a:ext uri="{FF2B5EF4-FFF2-40B4-BE49-F238E27FC236}">
                <a16:creationId xmlns="" xmlns:a16="http://schemas.microsoft.com/office/drawing/2014/main" id="{647CDEE7-4C00-4696-82F5-3CB07B508C79}"/>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61159760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 xmlns:a16="http://schemas.microsoft.com/office/drawing/2014/main" id="{D6770C01-542B-482A-B987-A11D9B4CBB60}"/>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3F8C5638-9B8E-4680-98C3-5CD619D0BCD0}" type="slidenum">
              <a:rPr lang="en-US" altLang="en-US" sz="1200" smtClean="0">
                <a:solidFill>
                  <a:schemeClr val="tx1"/>
                </a:solidFill>
              </a:rPr>
              <a:pPr/>
              <a:t>61</a:t>
            </a:fld>
            <a:endParaRPr lang="en-US" altLang="en-US" sz="1200">
              <a:solidFill>
                <a:schemeClr val="tx1"/>
              </a:solidFill>
            </a:endParaRPr>
          </a:p>
        </p:txBody>
      </p:sp>
      <p:sp>
        <p:nvSpPr>
          <p:cNvPr id="9219" name="Rectangle 2">
            <a:extLst>
              <a:ext uri="{FF2B5EF4-FFF2-40B4-BE49-F238E27FC236}">
                <a16:creationId xmlns="" xmlns:a16="http://schemas.microsoft.com/office/drawing/2014/main" id="{7A20BDED-4F1A-4D63-B683-81E5071324DF}"/>
              </a:ext>
            </a:extLst>
          </p:cNvPr>
          <p:cNvSpPr>
            <a:spLocks noGrp="1" noRot="1" noChangeAspect="1" noChangeArrowheads="1" noTextEdit="1"/>
          </p:cNvSpPr>
          <p:nvPr>
            <p:ph type="sldImg"/>
          </p:nvPr>
        </p:nvSpPr>
        <p:spPr>
          <a:ln/>
        </p:spPr>
      </p:sp>
      <p:sp>
        <p:nvSpPr>
          <p:cNvPr id="9220" name="Rectangle 3">
            <a:extLst>
              <a:ext uri="{FF2B5EF4-FFF2-40B4-BE49-F238E27FC236}">
                <a16:creationId xmlns="" xmlns:a16="http://schemas.microsoft.com/office/drawing/2014/main" id="{647CDEE7-4C00-4696-82F5-3CB07B508C79}"/>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315335605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 xmlns:a16="http://schemas.microsoft.com/office/drawing/2014/main" id="{D6770C01-542B-482A-B987-A11D9B4CBB60}"/>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3F8C5638-9B8E-4680-98C3-5CD619D0BCD0}" type="slidenum">
              <a:rPr lang="en-US" altLang="en-US" sz="1200" smtClean="0">
                <a:solidFill>
                  <a:schemeClr val="tx1"/>
                </a:solidFill>
              </a:rPr>
              <a:pPr/>
              <a:t>62</a:t>
            </a:fld>
            <a:endParaRPr lang="en-US" altLang="en-US" sz="1200">
              <a:solidFill>
                <a:schemeClr val="tx1"/>
              </a:solidFill>
            </a:endParaRPr>
          </a:p>
        </p:txBody>
      </p:sp>
      <p:sp>
        <p:nvSpPr>
          <p:cNvPr id="9219" name="Rectangle 2">
            <a:extLst>
              <a:ext uri="{FF2B5EF4-FFF2-40B4-BE49-F238E27FC236}">
                <a16:creationId xmlns="" xmlns:a16="http://schemas.microsoft.com/office/drawing/2014/main" id="{7A20BDED-4F1A-4D63-B683-81E5071324DF}"/>
              </a:ext>
            </a:extLst>
          </p:cNvPr>
          <p:cNvSpPr>
            <a:spLocks noGrp="1" noRot="1" noChangeAspect="1" noChangeArrowheads="1" noTextEdit="1"/>
          </p:cNvSpPr>
          <p:nvPr>
            <p:ph type="sldImg"/>
          </p:nvPr>
        </p:nvSpPr>
        <p:spPr>
          <a:ln/>
        </p:spPr>
      </p:sp>
      <p:sp>
        <p:nvSpPr>
          <p:cNvPr id="9220" name="Rectangle 3">
            <a:extLst>
              <a:ext uri="{FF2B5EF4-FFF2-40B4-BE49-F238E27FC236}">
                <a16:creationId xmlns="" xmlns:a16="http://schemas.microsoft.com/office/drawing/2014/main" id="{647CDEE7-4C00-4696-82F5-3CB07B508C79}"/>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373992835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 xmlns:a16="http://schemas.microsoft.com/office/drawing/2014/main" id="{D6770C01-542B-482A-B987-A11D9B4CBB60}"/>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3F8C5638-9B8E-4680-98C3-5CD619D0BCD0}" type="slidenum">
              <a:rPr lang="en-US" altLang="en-US" sz="1200" smtClean="0">
                <a:solidFill>
                  <a:schemeClr val="tx1"/>
                </a:solidFill>
              </a:rPr>
              <a:pPr/>
              <a:t>63</a:t>
            </a:fld>
            <a:endParaRPr lang="en-US" altLang="en-US" sz="1200">
              <a:solidFill>
                <a:schemeClr val="tx1"/>
              </a:solidFill>
            </a:endParaRPr>
          </a:p>
        </p:txBody>
      </p:sp>
      <p:sp>
        <p:nvSpPr>
          <p:cNvPr id="9219" name="Rectangle 2">
            <a:extLst>
              <a:ext uri="{FF2B5EF4-FFF2-40B4-BE49-F238E27FC236}">
                <a16:creationId xmlns="" xmlns:a16="http://schemas.microsoft.com/office/drawing/2014/main" id="{7A20BDED-4F1A-4D63-B683-81E5071324DF}"/>
              </a:ext>
            </a:extLst>
          </p:cNvPr>
          <p:cNvSpPr>
            <a:spLocks noGrp="1" noRot="1" noChangeAspect="1" noChangeArrowheads="1" noTextEdit="1"/>
          </p:cNvSpPr>
          <p:nvPr>
            <p:ph type="sldImg"/>
          </p:nvPr>
        </p:nvSpPr>
        <p:spPr>
          <a:ln/>
        </p:spPr>
      </p:sp>
      <p:sp>
        <p:nvSpPr>
          <p:cNvPr id="9220" name="Rectangle 3">
            <a:extLst>
              <a:ext uri="{FF2B5EF4-FFF2-40B4-BE49-F238E27FC236}">
                <a16:creationId xmlns="" xmlns:a16="http://schemas.microsoft.com/office/drawing/2014/main" id="{647CDEE7-4C00-4696-82F5-3CB07B508C79}"/>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409080745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 xmlns:a16="http://schemas.microsoft.com/office/drawing/2014/main" id="{D6770C01-542B-482A-B987-A11D9B4CBB60}"/>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3F8C5638-9B8E-4680-98C3-5CD619D0BCD0}" type="slidenum">
              <a:rPr lang="en-US" altLang="en-US" sz="1200" smtClean="0">
                <a:solidFill>
                  <a:schemeClr val="tx1"/>
                </a:solidFill>
              </a:rPr>
              <a:pPr/>
              <a:t>64</a:t>
            </a:fld>
            <a:endParaRPr lang="en-US" altLang="en-US" sz="1200">
              <a:solidFill>
                <a:schemeClr val="tx1"/>
              </a:solidFill>
            </a:endParaRPr>
          </a:p>
        </p:txBody>
      </p:sp>
      <p:sp>
        <p:nvSpPr>
          <p:cNvPr id="9219" name="Rectangle 2">
            <a:extLst>
              <a:ext uri="{FF2B5EF4-FFF2-40B4-BE49-F238E27FC236}">
                <a16:creationId xmlns="" xmlns:a16="http://schemas.microsoft.com/office/drawing/2014/main" id="{7A20BDED-4F1A-4D63-B683-81E5071324DF}"/>
              </a:ext>
            </a:extLst>
          </p:cNvPr>
          <p:cNvSpPr>
            <a:spLocks noGrp="1" noRot="1" noChangeAspect="1" noChangeArrowheads="1" noTextEdit="1"/>
          </p:cNvSpPr>
          <p:nvPr>
            <p:ph type="sldImg"/>
          </p:nvPr>
        </p:nvSpPr>
        <p:spPr>
          <a:ln/>
        </p:spPr>
      </p:sp>
      <p:sp>
        <p:nvSpPr>
          <p:cNvPr id="9220" name="Rectangle 3">
            <a:extLst>
              <a:ext uri="{FF2B5EF4-FFF2-40B4-BE49-F238E27FC236}">
                <a16:creationId xmlns="" xmlns:a16="http://schemas.microsoft.com/office/drawing/2014/main" id="{647CDEE7-4C00-4696-82F5-3CB07B508C79}"/>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127566435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 xmlns:a16="http://schemas.microsoft.com/office/drawing/2014/main" id="{D6770C01-542B-482A-B987-A11D9B4CBB60}"/>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3F8C5638-9B8E-4680-98C3-5CD619D0BCD0}" type="slidenum">
              <a:rPr lang="en-US" altLang="en-US" sz="1200" smtClean="0">
                <a:solidFill>
                  <a:schemeClr val="tx1"/>
                </a:solidFill>
              </a:rPr>
              <a:pPr/>
              <a:t>65</a:t>
            </a:fld>
            <a:endParaRPr lang="en-US" altLang="en-US" sz="1200">
              <a:solidFill>
                <a:schemeClr val="tx1"/>
              </a:solidFill>
            </a:endParaRPr>
          </a:p>
        </p:txBody>
      </p:sp>
      <p:sp>
        <p:nvSpPr>
          <p:cNvPr id="9219" name="Rectangle 2">
            <a:extLst>
              <a:ext uri="{FF2B5EF4-FFF2-40B4-BE49-F238E27FC236}">
                <a16:creationId xmlns="" xmlns:a16="http://schemas.microsoft.com/office/drawing/2014/main" id="{7A20BDED-4F1A-4D63-B683-81E5071324DF}"/>
              </a:ext>
            </a:extLst>
          </p:cNvPr>
          <p:cNvSpPr>
            <a:spLocks noGrp="1" noRot="1" noChangeAspect="1" noChangeArrowheads="1" noTextEdit="1"/>
          </p:cNvSpPr>
          <p:nvPr>
            <p:ph type="sldImg"/>
          </p:nvPr>
        </p:nvSpPr>
        <p:spPr>
          <a:ln/>
        </p:spPr>
      </p:sp>
      <p:sp>
        <p:nvSpPr>
          <p:cNvPr id="9220" name="Rectangle 3">
            <a:extLst>
              <a:ext uri="{FF2B5EF4-FFF2-40B4-BE49-F238E27FC236}">
                <a16:creationId xmlns="" xmlns:a16="http://schemas.microsoft.com/office/drawing/2014/main" id="{647CDEE7-4C00-4696-82F5-3CB07B508C79}"/>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125819177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 xmlns:a16="http://schemas.microsoft.com/office/drawing/2014/main" id="{D6770C01-542B-482A-B987-A11D9B4CBB60}"/>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3F8C5638-9B8E-4680-98C3-5CD619D0BCD0}" type="slidenum">
              <a:rPr lang="en-US" altLang="en-US" sz="1200" smtClean="0">
                <a:solidFill>
                  <a:schemeClr val="tx1"/>
                </a:solidFill>
              </a:rPr>
              <a:pPr/>
              <a:t>66</a:t>
            </a:fld>
            <a:endParaRPr lang="en-US" altLang="en-US" sz="1200">
              <a:solidFill>
                <a:schemeClr val="tx1"/>
              </a:solidFill>
            </a:endParaRPr>
          </a:p>
        </p:txBody>
      </p:sp>
      <p:sp>
        <p:nvSpPr>
          <p:cNvPr id="9219" name="Rectangle 2">
            <a:extLst>
              <a:ext uri="{FF2B5EF4-FFF2-40B4-BE49-F238E27FC236}">
                <a16:creationId xmlns="" xmlns:a16="http://schemas.microsoft.com/office/drawing/2014/main" id="{7A20BDED-4F1A-4D63-B683-81E5071324DF}"/>
              </a:ext>
            </a:extLst>
          </p:cNvPr>
          <p:cNvSpPr>
            <a:spLocks noGrp="1" noRot="1" noChangeAspect="1" noChangeArrowheads="1" noTextEdit="1"/>
          </p:cNvSpPr>
          <p:nvPr>
            <p:ph type="sldImg"/>
          </p:nvPr>
        </p:nvSpPr>
        <p:spPr>
          <a:ln/>
        </p:spPr>
      </p:sp>
      <p:sp>
        <p:nvSpPr>
          <p:cNvPr id="9220" name="Rectangle 3">
            <a:extLst>
              <a:ext uri="{FF2B5EF4-FFF2-40B4-BE49-F238E27FC236}">
                <a16:creationId xmlns="" xmlns:a16="http://schemas.microsoft.com/office/drawing/2014/main" id="{647CDEE7-4C00-4696-82F5-3CB07B508C79}"/>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299709499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 xmlns:a16="http://schemas.microsoft.com/office/drawing/2014/main" id="{D6770C01-542B-482A-B987-A11D9B4CBB60}"/>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3F8C5638-9B8E-4680-98C3-5CD619D0BCD0}" type="slidenum">
              <a:rPr lang="en-US" altLang="en-US" sz="1200" smtClean="0">
                <a:solidFill>
                  <a:schemeClr val="tx1"/>
                </a:solidFill>
              </a:rPr>
              <a:pPr/>
              <a:t>67</a:t>
            </a:fld>
            <a:endParaRPr lang="en-US" altLang="en-US" sz="1200">
              <a:solidFill>
                <a:schemeClr val="tx1"/>
              </a:solidFill>
            </a:endParaRPr>
          </a:p>
        </p:txBody>
      </p:sp>
      <p:sp>
        <p:nvSpPr>
          <p:cNvPr id="9219" name="Rectangle 2">
            <a:extLst>
              <a:ext uri="{FF2B5EF4-FFF2-40B4-BE49-F238E27FC236}">
                <a16:creationId xmlns="" xmlns:a16="http://schemas.microsoft.com/office/drawing/2014/main" id="{7A20BDED-4F1A-4D63-B683-81E5071324DF}"/>
              </a:ext>
            </a:extLst>
          </p:cNvPr>
          <p:cNvSpPr>
            <a:spLocks noGrp="1" noRot="1" noChangeAspect="1" noChangeArrowheads="1" noTextEdit="1"/>
          </p:cNvSpPr>
          <p:nvPr>
            <p:ph type="sldImg"/>
          </p:nvPr>
        </p:nvSpPr>
        <p:spPr>
          <a:ln/>
        </p:spPr>
      </p:sp>
      <p:sp>
        <p:nvSpPr>
          <p:cNvPr id="9220" name="Rectangle 3">
            <a:extLst>
              <a:ext uri="{FF2B5EF4-FFF2-40B4-BE49-F238E27FC236}">
                <a16:creationId xmlns="" xmlns:a16="http://schemas.microsoft.com/office/drawing/2014/main" id="{647CDEE7-4C00-4696-82F5-3CB07B508C79}"/>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413989386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 xmlns:a16="http://schemas.microsoft.com/office/drawing/2014/main" id="{D6770C01-542B-482A-B987-A11D9B4CBB60}"/>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3F8C5638-9B8E-4680-98C3-5CD619D0BCD0}" type="slidenum">
              <a:rPr lang="en-US" altLang="en-US" sz="1200" smtClean="0">
                <a:solidFill>
                  <a:schemeClr val="tx1"/>
                </a:solidFill>
              </a:rPr>
              <a:pPr/>
              <a:t>68</a:t>
            </a:fld>
            <a:endParaRPr lang="en-US" altLang="en-US" sz="1200">
              <a:solidFill>
                <a:schemeClr val="tx1"/>
              </a:solidFill>
            </a:endParaRPr>
          </a:p>
        </p:txBody>
      </p:sp>
      <p:sp>
        <p:nvSpPr>
          <p:cNvPr id="9219" name="Rectangle 2">
            <a:extLst>
              <a:ext uri="{FF2B5EF4-FFF2-40B4-BE49-F238E27FC236}">
                <a16:creationId xmlns="" xmlns:a16="http://schemas.microsoft.com/office/drawing/2014/main" id="{7A20BDED-4F1A-4D63-B683-81E5071324DF}"/>
              </a:ext>
            </a:extLst>
          </p:cNvPr>
          <p:cNvSpPr>
            <a:spLocks noGrp="1" noRot="1" noChangeAspect="1" noChangeArrowheads="1" noTextEdit="1"/>
          </p:cNvSpPr>
          <p:nvPr>
            <p:ph type="sldImg"/>
          </p:nvPr>
        </p:nvSpPr>
        <p:spPr>
          <a:ln/>
        </p:spPr>
      </p:sp>
      <p:sp>
        <p:nvSpPr>
          <p:cNvPr id="9220" name="Rectangle 3">
            <a:extLst>
              <a:ext uri="{FF2B5EF4-FFF2-40B4-BE49-F238E27FC236}">
                <a16:creationId xmlns="" xmlns:a16="http://schemas.microsoft.com/office/drawing/2014/main" id="{647CDEE7-4C00-4696-82F5-3CB07B508C79}"/>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133761637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 xmlns:a16="http://schemas.microsoft.com/office/drawing/2014/main" id="{D6770C01-542B-482A-B987-A11D9B4CBB60}"/>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3F8C5638-9B8E-4680-98C3-5CD619D0BCD0}" type="slidenum">
              <a:rPr lang="en-US" altLang="en-US" sz="1200" smtClean="0">
                <a:solidFill>
                  <a:schemeClr val="tx1"/>
                </a:solidFill>
              </a:rPr>
              <a:pPr/>
              <a:t>69</a:t>
            </a:fld>
            <a:endParaRPr lang="en-US" altLang="en-US" sz="1200">
              <a:solidFill>
                <a:schemeClr val="tx1"/>
              </a:solidFill>
            </a:endParaRPr>
          </a:p>
        </p:txBody>
      </p:sp>
      <p:sp>
        <p:nvSpPr>
          <p:cNvPr id="9219" name="Rectangle 2">
            <a:extLst>
              <a:ext uri="{FF2B5EF4-FFF2-40B4-BE49-F238E27FC236}">
                <a16:creationId xmlns="" xmlns:a16="http://schemas.microsoft.com/office/drawing/2014/main" id="{7A20BDED-4F1A-4D63-B683-81E5071324DF}"/>
              </a:ext>
            </a:extLst>
          </p:cNvPr>
          <p:cNvSpPr>
            <a:spLocks noGrp="1" noRot="1" noChangeAspect="1" noChangeArrowheads="1" noTextEdit="1"/>
          </p:cNvSpPr>
          <p:nvPr>
            <p:ph type="sldImg"/>
          </p:nvPr>
        </p:nvSpPr>
        <p:spPr>
          <a:ln/>
        </p:spPr>
      </p:sp>
      <p:sp>
        <p:nvSpPr>
          <p:cNvPr id="9220" name="Rectangle 3">
            <a:extLst>
              <a:ext uri="{FF2B5EF4-FFF2-40B4-BE49-F238E27FC236}">
                <a16:creationId xmlns="" xmlns:a16="http://schemas.microsoft.com/office/drawing/2014/main" id="{647CDEE7-4C00-4696-82F5-3CB07B508C79}"/>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27410477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 xmlns:a16="http://schemas.microsoft.com/office/drawing/2014/main" id="{68B57F30-DEB8-41BA-8D78-5E9655CB4D1E}"/>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B506F958-0712-4322-BA3F-7C8A39E5A6D9}" type="slidenum">
              <a:rPr lang="en-US" altLang="en-US" sz="1200" smtClean="0">
                <a:solidFill>
                  <a:schemeClr val="tx1"/>
                </a:solidFill>
              </a:rPr>
              <a:pPr/>
              <a:t>7</a:t>
            </a:fld>
            <a:endParaRPr lang="en-US" altLang="en-US" sz="1200">
              <a:solidFill>
                <a:schemeClr val="tx1"/>
              </a:solidFill>
            </a:endParaRPr>
          </a:p>
        </p:txBody>
      </p:sp>
      <p:sp>
        <p:nvSpPr>
          <p:cNvPr id="7171" name="Rectangle 2">
            <a:extLst>
              <a:ext uri="{FF2B5EF4-FFF2-40B4-BE49-F238E27FC236}">
                <a16:creationId xmlns="" xmlns:a16="http://schemas.microsoft.com/office/drawing/2014/main" id="{313DBDF3-442A-4F51-AB15-66FCD9D3EABF}"/>
              </a:ext>
            </a:extLst>
          </p:cNvPr>
          <p:cNvSpPr>
            <a:spLocks noGrp="1" noRot="1" noChangeAspect="1" noChangeArrowheads="1" noTextEdit="1"/>
          </p:cNvSpPr>
          <p:nvPr>
            <p:ph type="sldImg"/>
          </p:nvPr>
        </p:nvSpPr>
        <p:spPr>
          <a:ln/>
        </p:spPr>
      </p:sp>
      <p:sp>
        <p:nvSpPr>
          <p:cNvPr id="7172" name="Rectangle 3">
            <a:extLst>
              <a:ext uri="{FF2B5EF4-FFF2-40B4-BE49-F238E27FC236}">
                <a16:creationId xmlns="" xmlns:a16="http://schemas.microsoft.com/office/drawing/2014/main" id="{4F48A611-4E4B-49BA-9522-1887D92CB9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230000918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 xmlns:a16="http://schemas.microsoft.com/office/drawing/2014/main" id="{D6770C01-542B-482A-B987-A11D9B4CBB60}"/>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3F8C5638-9B8E-4680-98C3-5CD619D0BCD0}" type="slidenum">
              <a:rPr lang="en-US" altLang="en-US" sz="1200" smtClean="0">
                <a:solidFill>
                  <a:schemeClr val="tx1"/>
                </a:solidFill>
              </a:rPr>
              <a:pPr/>
              <a:t>70</a:t>
            </a:fld>
            <a:endParaRPr lang="en-US" altLang="en-US" sz="1200">
              <a:solidFill>
                <a:schemeClr val="tx1"/>
              </a:solidFill>
            </a:endParaRPr>
          </a:p>
        </p:txBody>
      </p:sp>
      <p:sp>
        <p:nvSpPr>
          <p:cNvPr id="9219" name="Rectangle 2">
            <a:extLst>
              <a:ext uri="{FF2B5EF4-FFF2-40B4-BE49-F238E27FC236}">
                <a16:creationId xmlns="" xmlns:a16="http://schemas.microsoft.com/office/drawing/2014/main" id="{7A20BDED-4F1A-4D63-B683-81E5071324DF}"/>
              </a:ext>
            </a:extLst>
          </p:cNvPr>
          <p:cNvSpPr>
            <a:spLocks noGrp="1" noRot="1" noChangeAspect="1" noChangeArrowheads="1" noTextEdit="1"/>
          </p:cNvSpPr>
          <p:nvPr>
            <p:ph type="sldImg"/>
          </p:nvPr>
        </p:nvSpPr>
        <p:spPr>
          <a:ln/>
        </p:spPr>
      </p:sp>
      <p:sp>
        <p:nvSpPr>
          <p:cNvPr id="9220" name="Rectangle 3">
            <a:extLst>
              <a:ext uri="{FF2B5EF4-FFF2-40B4-BE49-F238E27FC236}">
                <a16:creationId xmlns="" xmlns:a16="http://schemas.microsoft.com/office/drawing/2014/main" id="{647CDEE7-4C00-4696-82F5-3CB07B508C79}"/>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59594836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 xmlns:a16="http://schemas.microsoft.com/office/drawing/2014/main" id="{D6770C01-542B-482A-B987-A11D9B4CBB60}"/>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3F8C5638-9B8E-4680-98C3-5CD619D0BCD0}" type="slidenum">
              <a:rPr lang="en-US" altLang="en-US" sz="1200" smtClean="0">
                <a:solidFill>
                  <a:schemeClr val="tx1"/>
                </a:solidFill>
              </a:rPr>
              <a:pPr/>
              <a:t>71</a:t>
            </a:fld>
            <a:endParaRPr lang="en-US" altLang="en-US" sz="1200">
              <a:solidFill>
                <a:schemeClr val="tx1"/>
              </a:solidFill>
            </a:endParaRPr>
          </a:p>
        </p:txBody>
      </p:sp>
      <p:sp>
        <p:nvSpPr>
          <p:cNvPr id="9219" name="Rectangle 2">
            <a:extLst>
              <a:ext uri="{FF2B5EF4-FFF2-40B4-BE49-F238E27FC236}">
                <a16:creationId xmlns="" xmlns:a16="http://schemas.microsoft.com/office/drawing/2014/main" id="{7A20BDED-4F1A-4D63-B683-81E5071324DF}"/>
              </a:ext>
            </a:extLst>
          </p:cNvPr>
          <p:cNvSpPr>
            <a:spLocks noGrp="1" noRot="1" noChangeAspect="1" noChangeArrowheads="1" noTextEdit="1"/>
          </p:cNvSpPr>
          <p:nvPr>
            <p:ph type="sldImg"/>
          </p:nvPr>
        </p:nvSpPr>
        <p:spPr>
          <a:ln/>
        </p:spPr>
      </p:sp>
      <p:sp>
        <p:nvSpPr>
          <p:cNvPr id="9220" name="Rectangle 3">
            <a:extLst>
              <a:ext uri="{FF2B5EF4-FFF2-40B4-BE49-F238E27FC236}">
                <a16:creationId xmlns="" xmlns:a16="http://schemas.microsoft.com/office/drawing/2014/main" id="{647CDEE7-4C00-4696-82F5-3CB07B508C79}"/>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192956857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 xmlns:a16="http://schemas.microsoft.com/office/drawing/2014/main" id="{D6770C01-542B-482A-B987-A11D9B4CBB60}"/>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3F8C5638-9B8E-4680-98C3-5CD619D0BCD0}" type="slidenum">
              <a:rPr lang="en-US" altLang="en-US" sz="1200" smtClean="0">
                <a:solidFill>
                  <a:schemeClr val="tx1"/>
                </a:solidFill>
              </a:rPr>
              <a:pPr/>
              <a:t>72</a:t>
            </a:fld>
            <a:endParaRPr lang="en-US" altLang="en-US" sz="1200">
              <a:solidFill>
                <a:schemeClr val="tx1"/>
              </a:solidFill>
            </a:endParaRPr>
          </a:p>
        </p:txBody>
      </p:sp>
      <p:sp>
        <p:nvSpPr>
          <p:cNvPr id="9219" name="Rectangle 2">
            <a:extLst>
              <a:ext uri="{FF2B5EF4-FFF2-40B4-BE49-F238E27FC236}">
                <a16:creationId xmlns="" xmlns:a16="http://schemas.microsoft.com/office/drawing/2014/main" id="{7A20BDED-4F1A-4D63-B683-81E5071324DF}"/>
              </a:ext>
            </a:extLst>
          </p:cNvPr>
          <p:cNvSpPr>
            <a:spLocks noGrp="1" noRot="1" noChangeAspect="1" noChangeArrowheads="1" noTextEdit="1"/>
          </p:cNvSpPr>
          <p:nvPr>
            <p:ph type="sldImg"/>
          </p:nvPr>
        </p:nvSpPr>
        <p:spPr>
          <a:ln/>
        </p:spPr>
      </p:sp>
      <p:sp>
        <p:nvSpPr>
          <p:cNvPr id="9220" name="Rectangle 3">
            <a:extLst>
              <a:ext uri="{FF2B5EF4-FFF2-40B4-BE49-F238E27FC236}">
                <a16:creationId xmlns="" xmlns:a16="http://schemas.microsoft.com/office/drawing/2014/main" id="{647CDEE7-4C00-4696-82F5-3CB07B508C79}"/>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30185217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 xmlns:a16="http://schemas.microsoft.com/office/drawing/2014/main" id="{D6770C01-542B-482A-B987-A11D9B4CBB60}"/>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3F8C5638-9B8E-4680-98C3-5CD619D0BCD0}" type="slidenum">
              <a:rPr lang="en-US" altLang="en-US" sz="1200" smtClean="0">
                <a:solidFill>
                  <a:schemeClr val="tx1"/>
                </a:solidFill>
              </a:rPr>
              <a:pPr/>
              <a:t>73</a:t>
            </a:fld>
            <a:endParaRPr lang="en-US" altLang="en-US" sz="1200">
              <a:solidFill>
                <a:schemeClr val="tx1"/>
              </a:solidFill>
            </a:endParaRPr>
          </a:p>
        </p:txBody>
      </p:sp>
      <p:sp>
        <p:nvSpPr>
          <p:cNvPr id="9219" name="Rectangle 2">
            <a:extLst>
              <a:ext uri="{FF2B5EF4-FFF2-40B4-BE49-F238E27FC236}">
                <a16:creationId xmlns="" xmlns:a16="http://schemas.microsoft.com/office/drawing/2014/main" id="{7A20BDED-4F1A-4D63-B683-81E5071324DF}"/>
              </a:ext>
            </a:extLst>
          </p:cNvPr>
          <p:cNvSpPr>
            <a:spLocks noGrp="1" noRot="1" noChangeAspect="1" noChangeArrowheads="1" noTextEdit="1"/>
          </p:cNvSpPr>
          <p:nvPr>
            <p:ph type="sldImg"/>
          </p:nvPr>
        </p:nvSpPr>
        <p:spPr>
          <a:ln/>
        </p:spPr>
      </p:sp>
      <p:sp>
        <p:nvSpPr>
          <p:cNvPr id="9220" name="Rectangle 3">
            <a:extLst>
              <a:ext uri="{FF2B5EF4-FFF2-40B4-BE49-F238E27FC236}">
                <a16:creationId xmlns="" xmlns:a16="http://schemas.microsoft.com/office/drawing/2014/main" id="{647CDEE7-4C00-4696-82F5-3CB07B508C79}"/>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139022156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 xmlns:a16="http://schemas.microsoft.com/office/drawing/2014/main" id="{D6770C01-542B-482A-B987-A11D9B4CBB60}"/>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3F8C5638-9B8E-4680-98C3-5CD619D0BCD0}" type="slidenum">
              <a:rPr lang="en-US" altLang="en-US" sz="1200" smtClean="0">
                <a:solidFill>
                  <a:schemeClr val="tx1"/>
                </a:solidFill>
              </a:rPr>
              <a:pPr/>
              <a:t>74</a:t>
            </a:fld>
            <a:endParaRPr lang="en-US" altLang="en-US" sz="1200">
              <a:solidFill>
                <a:schemeClr val="tx1"/>
              </a:solidFill>
            </a:endParaRPr>
          </a:p>
        </p:txBody>
      </p:sp>
      <p:sp>
        <p:nvSpPr>
          <p:cNvPr id="9219" name="Rectangle 2">
            <a:extLst>
              <a:ext uri="{FF2B5EF4-FFF2-40B4-BE49-F238E27FC236}">
                <a16:creationId xmlns="" xmlns:a16="http://schemas.microsoft.com/office/drawing/2014/main" id="{7A20BDED-4F1A-4D63-B683-81E5071324DF}"/>
              </a:ext>
            </a:extLst>
          </p:cNvPr>
          <p:cNvSpPr>
            <a:spLocks noGrp="1" noRot="1" noChangeAspect="1" noChangeArrowheads="1" noTextEdit="1"/>
          </p:cNvSpPr>
          <p:nvPr>
            <p:ph type="sldImg"/>
          </p:nvPr>
        </p:nvSpPr>
        <p:spPr>
          <a:ln/>
        </p:spPr>
      </p:sp>
      <p:sp>
        <p:nvSpPr>
          <p:cNvPr id="9220" name="Rectangle 3">
            <a:extLst>
              <a:ext uri="{FF2B5EF4-FFF2-40B4-BE49-F238E27FC236}">
                <a16:creationId xmlns="" xmlns:a16="http://schemas.microsoft.com/office/drawing/2014/main" id="{647CDEE7-4C00-4696-82F5-3CB07B508C79}"/>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147986690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 xmlns:a16="http://schemas.microsoft.com/office/drawing/2014/main" id="{D6770C01-542B-482A-B987-A11D9B4CBB60}"/>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3F8C5638-9B8E-4680-98C3-5CD619D0BCD0}" type="slidenum">
              <a:rPr lang="en-US" altLang="en-US" sz="1200" smtClean="0">
                <a:solidFill>
                  <a:schemeClr val="tx1"/>
                </a:solidFill>
              </a:rPr>
              <a:pPr/>
              <a:t>75</a:t>
            </a:fld>
            <a:endParaRPr lang="en-US" altLang="en-US" sz="1200">
              <a:solidFill>
                <a:schemeClr val="tx1"/>
              </a:solidFill>
            </a:endParaRPr>
          </a:p>
        </p:txBody>
      </p:sp>
      <p:sp>
        <p:nvSpPr>
          <p:cNvPr id="9219" name="Rectangle 2">
            <a:extLst>
              <a:ext uri="{FF2B5EF4-FFF2-40B4-BE49-F238E27FC236}">
                <a16:creationId xmlns="" xmlns:a16="http://schemas.microsoft.com/office/drawing/2014/main" id="{7A20BDED-4F1A-4D63-B683-81E5071324DF}"/>
              </a:ext>
            </a:extLst>
          </p:cNvPr>
          <p:cNvSpPr>
            <a:spLocks noGrp="1" noRot="1" noChangeAspect="1" noChangeArrowheads="1" noTextEdit="1"/>
          </p:cNvSpPr>
          <p:nvPr>
            <p:ph type="sldImg"/>
          </p:nvPr>
        </p:nvSpPr>
        <p:spPr>
          <a:ln/>
        </p:spPr>
      </p:sp>
      <p:sp>
        <p:nvSpPr>
          <p:cNvPr id="9220" name="Rectangle 3">
            <a:extLst>
              <a:ext uri="{FF2B5EF4-FFF2-40B4-BE49-F238E27FC236}">
                <a16:creationId xmlns="" xmlns:a16="http://schemas.microsoft.com/office/drawing/2014/main" id="{647CDEE7-4C00-4696-82F5-3CB07B508C79}"/>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78300345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 xmlns:a16="http://schemas.microsoft.com/office/drawing/2014/main" id="{D6770C01-542B-482A-B987-A11D9B4CBB60}"/>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3F8C5638-9B8E-4680-98C3-5CD619D0BCD0}" type="slidenum">
              <a:rPr lang="en-US" altLang="en-US" sz="1200" smtClean="0">
                <a:solidFill>
                  <a:schemeClr val="tx1"/>
                </a:solidFill>
              </a:rPr>
              <a:pPr/>
              <a:t>76</a:t>
            </a:fld>
            <a:endParaRPr lang="en-US" altLang="en-US" sz="1200">
              <a:solidFill>
                <a:schemeClr val="tx1"/>
              </a:solidFill>
            </a:endParaRPr>
          </a:p>
        </p:txBody>
      </p:sp>
      <p:sp>
        <p:nvSpPr>
          <p:cNvPr id="9219" name="Rectangle 2">
            <a:extLst>
              <a:ext uri="{FF2B5EF4-FFF2-40B4-BE49-F238E27FC236}">
                <a16:creationId xmlns="" xmlns:a16="http://schemas.microsoft.com/office/drawing/2014/main" id="{7A20BDED-4F1A-4D63-B683-81E5071324DF}"/>
              </a:ext>
            </a:extLst>
          </p:cNvPr>
          <p:cNvSpPr>
            <a:spLocks noGrp="1" noRot="1" noChangeAspect="1" noChangeArrowheads="1" noTextEdit="1"/>
          </p:cNvSpPr>
          <p:nvPr>
            <p:ph type="sldImg"/>
          </p:nvPr>
        </p:nvSpPr>
        <p:spPr>
          <a:ln/>
        </p:spPr>
      </p:sp>
      <p:sp>
        <p:nvSpPr>
          <p:cNvPr id="9220" name="Rectangle 3">
            <a:extLst>
              <a:ext uri="{FF2B5EF4-FFF2-40B4-BE49-F238E27FC236}">
                <a16:creationId xmlns="" xmlns:a16="http://schemas.microsoft.com/office/drawing/2014/main" id="{647CDEE7-4C00-4696-82F5-3CB07B508C79}"/>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239752894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 xmlns:a16="http://schemas.microsoft.com/office/drawing/2014/main" id="{D6770C01-542B-482A-B987-A11D9B4CBB60}"/>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3F8C5638-9B8E-4680-98C3-5CD619D0BCD0}" type="slidenum">
              <a:rPr lang="en-US" altLang="en-US" sz="1200" smtClean="0">
                <a:solidFill>
                  <a:schemeClr val="tx1"/>
                </a:solidFill>
              </a:rPr>
              <a:pPr/>
              <a:t>77</a:t>
            </a:fld>
            <a:endParaRPr lang="en-US" altLang="en-US" sz="1200">
              <a:solidFill>
                <a:schemeClr val="tx1"/>
              </a:solidFill>
            </a:endParaRPr>
          </a:p>
        </p:txBody>
      </p:sp>
      <p:sp>
        <p:nvSpPr>
          <p:cNvPr id="9219" name="Rectangle 2">
            <a:extLst>
              <a:ext uri="{FF2B5EF4-FFF2-40B4-BE49-F238E27FC236}">
                <a16:creationId xmlns="" xmlns:a16="http://schemas.microsoft.com/office/drawing/2014/main" id="{7A20BDED-4F1A-4D63-B683-81E5071324DF}"/>
              </a:ext>
            </a:extLst>
          </p:cNvPr>
          <p:cNvSpPr>
            <a:spLocks noGrp="1" noRot="1" noChangeAspect="1" noChangeArrowheads="1" noTextEdit="1"/>
          </p:cNvSpPr>
          <p:nvPr>
            <p:ph type="sldImg"/>
          </p:nvPr>
        </p:nvSpPr>
        <p:spPr>
          <a:ln/>
        </p:spPr>
      </p:sp>
      <p:sp>
        <p:nvSpPr>
          <p:cNvPr id="9220" name="Rectangle 3">
            <a:extLst>
              <a:ext uri="{FF2B5EF4-FFF2-40B4-BE49-F238E27FC236}">
                <a16:creationId xmlns="" xmlns:a16="http://schemas.microsoft.com/office/drawing/2014/main" id="{647CDEE7-4C00-4696-82F5-3CB07B508C79}"/>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12937926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 xmlns:a16="http://schemas.microsoft.com/office/drawing/2014/main" id="{68B57F30-DEB8-41BA-8D78-5E9655CB4D1E}"/>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B506F958-0712-4322-BA3F-7C8A39E5A6D9}" type="slidenum">
              <a:rPr lang="en-US" altLang="en-US" sz="1200" smtClean="0">
                <a:solidFill>
                  <a:schemeClr val="tx1"/>
                </a:solidFill>
              </a:rPr>
              <a:pPr/>
              <a:t>8</a:t>
            </a:fld>
            <a:endParaRPr lang="en-US" altLang="en-US" sz="1200">
              <a:solidFill>
                <a:schemeClr val="tx1"/>
              </a:solidFill>
            </a:endParaRPr>
          </a:p>
        </p:txBody>
      </p:sp>
      <p:sp>
        <p:nvSpPr>
          <p:cNvPr id="7171" name="Rectangle 2">
            <a:extLst>
              <a:ext uri="{FF2B5EF4-FFF2-40B4-BE49-F238E27FC236}">
                <a16:creationId xmlns="" xmlns:a16="http://schemas.microsoft.com/office/drawing/2014/main" id="{313DBDF3-442A-4F51-AB15-66FCD9D3EABF}"/>
              </a:ext>
            </a:extLst>
          </p:cNvPr>
          <p:cNvSpPr>
            <a:spLocks noGrp="1" noRot="1" noChangeAspect="1" noChangeArrowheads="1" noTextEdit="1"/>
          </p:cNvSpPr>
          <p:nvPr>
            <p:ph type="sldImg"/>
          </p:nvPr>
        </p:nvSpPr>
        <p:spPr>
          <a:ln/>
        </p:spPr>
      </p:sp>
      <p:sp>
        <p:nvSpPr>
          <p:cNvPr id="7172" name="Rectangle 3">
            <a:extLst>
              <a:ext uri="{FF2B5EF4-FFF2-40B4-BE49-F238E27FC236}">
                <a16:creationId xmlns="" xmlns:a16="http://schemas.microsoft.com/office/drawing/2014/main" id="{4F48A611-4E4B-49BA-9522-1887D92CB9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32804370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 xmlns:a16="http://schemas.microsoft.com/office/drawing/2014/main" id="{68B57F30-DEB8-41BA-8D78-5E9655CB4D1E}"/>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62025">
              <a:defRPr sz="7200">
                <a:solidFill>
                  <a:schemeClr val="tx2"/>
                </a:solidFill>
                <a:latin typeface="Times New Roman" panose="02020603050405020304" pitchFamily="18" charset="0"/>
              </a:defRPr>
            </a:lvl1pPr>
            <a:lvl2pPr marL="742950" indent="-285750" defTabSz="962025">
              <a:defRPr sz="7200">
                <a:solidFill>
                  <a:schemeClr val="tx2"/>
                </a:solidFill>
                <a:latin typeface="Times New Roman" panose="02020603050405020304" pitchFamily="18" charset="0"/>
              </a:defRPr>
            </a:lvl2pPr>
            <a:lvl3pPr marL="1143000" indent="-228600" defTabSz="962025">
              <a:defRPr sz="7200">
                <a:solidFill>
                  <a:schemeClr val="tx2"/>
                </a:solidFill>
                <a:latin typeface="Times New Roman" panose="02020603050405020304" pitchFamily="18" charset="0"/>
              </a:defRPr>
            </a:lvl3pPr>
            <a:lvl4pPr marL="1600200" indent="-228600" defTabSz="962025">
              <a:defRPr sz="7200">
                <a:solidFill>
                  <a:schemeClr val="tx2"/>
                </a:solidFill>
                <a:latin typeface="Times New Roman" panose="02020603050405020304" pitchFamily="18" charset="0"/>
              </a:defRPr>
            </a:lvl4pPr>
            <a:lvl5pPr marL="2057400" indent="-228600" defTabSz="962025">
              <a:defRPr sz="7200">
                <a:solidFill>
                  <a:schemeClr val="tx2"/>
                </a:solidFill>
                <a:latin typeface="Times New Roman" panose="02020603050405020304" pitchFamily="18" charset="0"/>
              </a:defRPr>
            </a:lvl5pPr>
            <a:lvl6pPr marL="2514600" indent="-228600" defTabSz="962025" eaLnBrk="0" fontAlgn="base" hangingPunct="0">
              <a:spcBef>
                <a:spcPct val="0"/>
              </a:spcBef>
              <a:spcAft>
                <a:spcPct val="0"/>
              </a:spcAft>
              <a:defRPr sz="7200">
                <a:solidFill>
                  <a:schemeClr val="tx2"/>
                </a:solidFill>
                <a:latin typeface="Times New Roman" panose="02020603050405020304" pitchFamily="18" charset="0"/>
              </a:defRPr>
            </a:lvl6pPr>
            <a:lvl7pPr marL="2971800" indent="-228600" defTabSz="962025" eaLnBrk="0" fontAlgn="base" hangingPunct="0">
              <a:spcBef>
                <a:spcPct val="0"/>
              </a:spcBef>
              <a:spcAft>
                <a:spcPct val="0"/>
              </a:spcAft>
              <a:defRPr sz="7200">
                <a:solidFill>
                  <a:schemeClr val="tx2"/>
                </a:solidFill>
                <a:latin typeface="Times New Roman" panose="02020603050405020304" pitchFamily="18" charset="0"/>
              </a:defRPr>
            </a:lvl7pPr>
            <a:lvl8pPr marL="3429000" indent="-228600" defTabSz="962025" eaLnBrk="0" fontAlgn="base" hangingPunct="0">
              <a:spcBef>
                <a:spcPct val="0"/>
              </a:spcBef>
              <a:spcAft>
                <a:spcPct val="0"/>
              </a:spcAft>
              <a:defRPr sz="7200">
                <a:solidFill>
                  <a:schemeClr val="tx2"/>
                </a:solidFill>
                <a:latin typeface="Times New Roman" panose="02020603050405020304" pitchFamily="18" charset="0"/>
              </a:defRPr>
            </a:lvl8pPr>
            <a:lvl9pPr marL="3886200" indent="-228600" defTabSz="962025" eaLnBrk="0" fontAlgn="base" hangingPunct="0">
              <a:spcBef>
                <a:spcPct val="0"/>
              </a:spcBef>
              <a:spcAft>
                <a:spcPct val="0"/>
              </a:spcAft>
              <a:defRPr sz="7200">
                <a:solidFill>
                  <a:schemeClr val="tx2"/>
                </a:solidFill>
                <a:latin typeface="Times New Roman" panose="02020603050405020304" pitchFamily="18" charset="0"/>
              </a:defRPr>
            </a:lvl9pPr>
          </a:lstStyle>
          <a:p>
            <a:fld id="{B506F958-0712-4322-BA3F-7C8A39E5A6D9}" type="slidenum">
              <a:rPr lang="en-US" altLang="en-US" sz="1200" smtClean="0">
                <a:solidFill>
                  <a:schemeClr val="tx1"/>
                </a:solidFill>
              </a:rPr>
              <a:pPr/>
              <a:t>9</a:t>
            </a:fld>
            <a:endParaRPr lang="en-US" altLang="en-US" sz="1200">
              <a:solidFill>
                <a:schemeClr val="tx1"/>
              </a:solidFill>
            </a:endParaRPr>
          </a:p>
        </p:txBody>
      </p:sp>
      <p:sp>
        <p:nvSpPr>
          <p:cNvPr id="7171" name="Rectangle 2">
            <a:extLst>
              <a:ext uri="{FF2B5EF4-FFF2-40B4-BE49-F238E27FC236}">
                <a16:creationId xmlns="" xmlns:a16="http://schemas.microsoft.com/office/drawing/2014/main" id="{313DBDF3-442A-4F51-AB15-66FCD9D3EABF}"/>
              </a:ext>
            </a:extLst>
          </p:cNvPr>
          <p:cNvSpPr>
            <a:spLocks noGrp="1" noRot="1" noChangeAspect="1" noChangeArrowheads="1" noTextEdit="1"/>
          </p:cNvSpPr>
          <p:nvPr>
            <p:ph type="sldImg"/>
          </p:nvPr>
        </p:nvSpPr>
        <p:spPr>
          <a:ln/>
        </p:spPr>
      </p:sp>
      <p:sp>
        <p:nvSpPr>
          <p:cNvPr id="7172" name="Rectangle 3">
            <a:extLst>
              <a:ext uri="{FF2B5EF4-FFF2-40B4-BE49-F238E27FC236}">
                <a16:creationId xmlns="" xmlns:a16="http://schemas.microsoft.com/office/drawing/2014/main" id="{4F48A611-4E4B-49BA-9522-1887D92CB9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 xmlns:p14="http://schemas.microsoft.com/office/powerpoint/2010/main" val="42664343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IN"/>
          </a:p>
        </p:txBody>
      </p:sp>
      <p:sp>
        <p:nvSpPr>
          <p:cNvPr id="4" name="Rectangle 4">
            <a:extLst>
              <a:ext uri="{FF2B5EF4-FFF2-40B4-BE49-F238E27FC236}">
                <a16:creationId xmlns="" xmlns:a16="http://schemas.microsoft.com/office/drawing/2014/main" id="{E8BC2877-4FDC-499C-ACC0-E19C59F8B3C1}"/>
              </a:ext>
            </a:extLst>
          </p:cNvPr>
          <p:cNvSpPr>
            <a:spLocks noGrp="1" noChangeArrowheads="1"/>
          </p:cNvSpPr>
          <p:nvPr>
            <p:ph type="dt" sz="half" idx="10"/>
          </p:nvPr>
        </p:nvSpPr>
        <p:spPr>
          <a:ln/>
        </p:spPr>
        <p:txBody>
          <a:bodyPr/>
          <a:lstStyle>
            <a:lvl1pPr>
              <a:defRPr/>
            </a:lvl1pPr>
          </a:lstStyle>
          <a:p>
            <a:pPr>
              <a:defRPr/>
            </a:pPr>
            <a:r>
              <a:rPr lang="en-US" smtClean="0"/>
              <a:t>IME634:Management Decision Analysis</a:t>
            </a:r>
            <a:endParaRPr lang="en-US"/>
          </a:p>
        </p:txBody>
      </p:sp>
      <p:sp>
        <p:nvSpPr>
          <p:cNvPr id="5" name="Rectangle 5">
            <a:extLst>
              <a:ext uri="{FF2B5EF4-FFF2-40B4-BE49-F238E27FC236}">
                <a16:creationId xmlns="" xmlns:a16="http://schemas.microsoft.com/office/drawing/2014/main" id="{2CF5E78A-04AF-464E-8DB3-0B4CEBF45103}"/>
              </a:ext>
            </a:extLst>
          </p:cNvPr>
          <p:cNvSpPr>
            <a:spLocks noGrp="1" noChangeArrowheads="1"/>
          </p:cNvSpPr>
          <p:nvPr>
            <p:ph type="ftr" sz="quarter" idx="11"/>
          </p:nvPr>
        </p:nvSpPr>
        <p:spPr>
          <a:ln/>
        </p:spPr>
        <p:txBody>
          <a:bodyPr/>
          <a:lstStyle>
            <a:lvl1pPr>
              <a:defRPr/>
            </a:lvl1pPr>
          </a:lstStyle>
          <a:p>
            <a:pPr>
              <a:defRPr/>
            </a:pPr>
            <a:r>
              <a:rPr lang="en-US" smtClean="0"/>
              <a:t>RNSengupta, IME Dept., IIT Kanpur,INDIA</a:t>
            </a:r>
            <a:endParaRPr lang="en-US"/>
          </a:p>
        </p:txBody>
      </p:sp>
      <p:sp>
        <p:nvSpPr>
          <p:cNvPr id="6" name="Rectangle 6">
            <a:extLst>
              <a:ext uri="{FF2B5EF4-FFF2-40B4-BE49-F238E27FC236}">
                <a16:creationId xmlns="" xmlns:a16="http://schemas.microsoft.com/office/drawing/2014/main" id="{31628C73-A613-42F0-8C5E-5EE43D56AAF0}"/>
              </a:ext>
            </a:extLst>
          </p:cNvPr>
          <p:cNvSpPr>
            <a:spLocks noGrp="1" noChangeArrowheads="1"/>
          </p:cNvSpPr>
          <p:nvPr>
            <p:ph type="sldNum" sz="quarter" idx="12"/>
          </p:nvPr>
        </p:nvSpPr>
        <p:spPr>
          <a:ln/>
        </p:spPr>
        <p:txBody>
          <a:bodyPr/>
          <a:lstStyle>
            <a:lvl1pPr>
              <a:defRPr/>
            </a:lvl1pPr>
          </a:lstStyle>
          <a:p>
            <a:pPr>
              <a:defRPr/>
            </a:pPr>
            <a:fld id="{03E2E9FA-22D5-4FF8-87E5-01422702B4F7}" type="slidenum">
              <a:rPr lang="en-US" altLang="en-US"/>
              <a:pPr>
                <a:defRPr/>
              </a:pPr>
              <a:t>‹#›</a:t>
            </a:fld>
            <a:endParaRPr lang="en-US" altLang="en-US"/>
          </a:p>
        </p:txBody>
      </p:sp>
    </p:spTree>
    <p:extLst>
      <p:ext uri="{BB962C8B-B14F-4D97-AF65-F5344CB8AC3E}">
        <p14:creationId xmlns="" xmlns:p14="http://schemas.microsoft.com/office/powerpoint/2010/main" val="521350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4">
            <a:extLst>
              <a:ext uri="{FF2B5EF4-FFF2-40B4-BE49-F238E27FC236}">
                <a16:creationId xmlns="" xmlns:a16="http://schemas.microsoft.com/office/drawing/2014/main" id="{5D41CD26-C1B4-43CB-8B4B-CD1BEFC526CC}"/>
              </a:ext>
            </a:extLst>
          </p:cNvPr>
          <p:cNvSpPr>
            <a:spLocks noGrp="1" noChangeArrowheads="1"/>
          </p:cNvSpPr>
          <p:nvPr>
            <p:ph type="dt" sz="half" idx="10"/>
          </p:nvPr>
        </p:nvSpPr>
        <p:spPr>
          <a:ln/>
        </p:spPr>
        <p:txBody>
          <a:bodyPr/>
          <a:lstStyle>
            <a:lvl1pPr>
              <a:defRPr/>
            </a:lvl1pPr>
          </a:lstStyle>
          <a:p>
            <a:pPr>
              <a:defRPr/>
            </a:pPr>
            <a:r>
              <a:rPr lang="en-US" smtClean="0"/>
              <a:t>IME634:Management Decision Analysis</a:t>
            </a:r>
            <a:endParaRPr lang="en-US"/>
          </a:p>
        </p:txBody>
      </p:sp>
      <p:sp>
        <p:nvSpPr>
          <p:cNvPr id="5" name="Rectangle 5">
            <a:extLst>
              <a:ext uri="{FF2B5EF4-FFF2-40B4-BE49-F238E27FC236}">
                <a16:creationId xmlns="" xmlns:a16="http://schemas.microsoft.com/office/drawing/2014/main" id="{CE353777-5633-4D25-BBD4-A6198C9CD702}"/>
              </a:ext>
            </a:extLst>
          </p:cNvPr>
          <p:cNvSpPr>
            <a:spLocks noGrp="1" noChangeArrowheads="1"/>
          </p:cNvSpPr>
          <p:nvPr>
            <p:ph type="ftr" sz="quarter" idx="11"/>
          </p:nvPr>
        </p:nvSpPr>
        <p:spPr>
          <a:ln/>
        </p:spPr>
        <p:txBody>
          <a:bodyPr/>
          <a:lstStyle>
            <a:lvl1pPr>
              <a:defRPr/>
            </a:lvl1pPr>
          </a:lstStyle>
          <a:p>
            <a:pPr>
              <a:defRPr/>
            </a:pPr>
            <a:r>
              <a:rPr lang="en-US" smtClean="0"/>
              <a:t>RNSengupta, IME Dept., IIT Kanpur,INDIA</a:t>
            </a:r>
            <a:endParaRPr lang="en-US"/>
          </a:p>
        </p:txBody>
      </p:sp>
      <p:sp>
        <p:nvSpPr>
          <p:cNvPr id="6" name="Rectangle 6">
            <a:extLst>
              <a:ext uri="{FF2B5EF4-FFF2-40B4-BE49-F238E27FC236}">
                <a16:creationId xmlns="" xmlns:a16="http://schemas.microsoft.com/office/drawing/2014/main" id="{486AC03A-F184-479F-B7CE-8DD3EE4B478D}"/>
              </a:ext>
            </a:extLst>
          </p:cNvPr>
          <p:cNvSpPr>
            <a:spLocks noGrp="1" noChangeArrowheads="1"/>
          </p:cNvSpPr>
          <p:nvPr>
            <p:ph type="sldNum" sz="quarter" idx="12"/>
          </p:nvPr>
        </p:nvSpPr>
        <p:spPr>
          <a:ln/>
        </p:spPr>
        <p:txBody>
          <a:bodyPr/>
          <a:lstStyle>
            <a:lvl1pPr>
              <a:defRPr/>
            </a:lvl1pPr>
          </a:lstStyle>
          <a:p>
            <a:pPr>
              <a:defRPr/>
            </a:pPr>
            <a:fld id="{92162423-BDF3-48D1-875E-8280E2C481B3}" type="slidenum">
              <a:rPr lang="en-US" altLang="en-US"/>
              <a:pPr>
                <a:defRPr/>
              </a:pPr>
              <a:t>‹#›</a:t>
            </a:fld>
            <a:endParaRPr lang="en-US" altLang="en-US"/>
          </a:p>
        </p:txBody>
      </p:sp>
    </p:spTree>
    <p:extLst>
      <p:ext uri="{BB962C8B-B14F-4D97-AF65-F5344CB8AC3E}">
        <p14:creationId xmlns="" xmlns:p14="http://schemas.microsoft.com/office/powerpoint/2010/main" val="34246349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4">
            <a:extLst>
              <a:ext uri="{FF2B5EF4-FFF2-40B4-BE49-F238E27FC236}">
                <a16:creationId xmlns="" xmlns:a16="http://schemas.microsoft.com/office/drawing/2014/main" id="{08133DC2-ECDC-4433-9A2A-2AECAE166C3A}"/>
              </a:ext>
            </a:extLst>
          </p:cNvPr>
          <p:cNvSpPr>
            <a:spLocks noGrp="1" noChangeArrowheads="1"/>
          </p:cNvSpPr>
          <p:nvPr>
            <p:ph type="dt" sz="half" idx="10"/>
          </p:nvPr>
        </p:nvSpPr>
        <p:spPr>
          <a:ln/>
        </p:spPr>
        <p:txBody>
          <a:bodyPr/>
          <a:lstStyle>
            <a:lvl1pPr>
              <a:defRPr/>
            </a:lvl1pPr>
          </a:lstStyle>
          <a:p>
            <a:pPr>
              <a:defRPr/>
            </a:pPr>
            <a:r>
              <a:rPr lang="en-US" smtClean="0"/>
              <a:t>IME634:Management Decision Analysis</a:t>
            </a:r>
            <a:endParaRPr lang="en-US"/>
          </a:p>
        </p:txBody>
      </p:sp>
      <p:sp>
        <p:nvSpPr>
          <p:cNvPr id="5" name="Rectangle 5">
            <a:extLst>
              <a:ext uri="{FF2B5EF4-FFF2-40B4-BE49-F238E27FC236}">
                <a16:creationId xmlns="" xmlns:a16="http://schemas.microsoft.com/office/drawing/2014/main" id="{5C9F36E4-00AB-4011-AE17-CA76E57DCF44}"/>
              </a:ext>
            </a:extLst>
          </p:cNvPr>
          <p:cNvSpPr>
            <a:spLocks noGrp="1" noChangeArrowheads="1"/>
          </p:cNvSpPr>
          <p:nvPr>
            <p:ph type="ftr" sz="quarter" idx="11"/>
          </p:nvPr>
        </p:nvSpPr>
        <p:spPr>
          <a:ln/>
        </p:spPr>
        <p:txBody>
          <a:bodyPr/>
          <a:lstStyle>
            <a:lvl1pPr>
              <a:defRPr/>
            </a:lvl1pPr>
          </a:lstStyle>
          <a:p>
            <a:pPr>
              <a:defRPr/>
            </a:pPr>
            <a:r>
              <a:rPr lang="en-US" smtClean="0"/>
              <a:t>RNSengupta, IME Dept., IIT Kanpur,INDIA</a:t>
            </a:r>
            <a:endParaRPr lang="en-US"/>
          </a:p>
        </p:txBody>
      </p:sp>
      <p:sp>
        <p:nvSpPr>
          <p:cNvPr id="6" name="Rectangle 6">
            <a:extLst>
              <a:ext uri="{FF2B5EF4-FFF2-40B4-BE49-F238E27FC236}">
                <a16:creationId xmlns="" xmlns:a16="http://schemas.microsoft.com/office/drawing/2014/main" id="{DEDA6967-9362-439A-A6D1-0054634AA001}"/>
              </a:ext>
            </a:extLst>
          </p:cNvPr>
          <p:cNvSpPr>
            <a:spLocks noGrp="1" noChangeArrowheads="1"/>
          </p:cNvSpPr>
          <p:nvPr>
            <p:ph type="sldNum" sz="quarter" idx="12"/>
          </p:nvPr>
        </p:nvSpPr>
        <p:spPr>
          <a:ln/>
        </p:spPr>
        <p:txBody>
          <a:bodyPr/>
          <a:lstStyle>
            <a:lvl1pPr>
              <a:defRPr/>
            </a:lvl1pPr>
          </a:lstStyle>
          <a:p>
            <a:pPr>
              <a:defRPr/>
            </a:pPr>
            <a:fld id="{E79953D6-096A-4F73-85C5-D98AF13E5035}" type="slidenum">
              <a:rPr lang="en-US" altLang="en-US"/>
              <a:pPr>
                <a:defRPr/>
              </a:pPr>
              <a:t>‹#›</a:t>
            </a:fld>
            <a:endParaRPr lang="en-US" altLang="en-US"/>
          </a:p>
        </p:txBody>
      </p:sp>
    </p:spTree>
    <p:extLst>
      <p:ext uri="{BB962C8B-B14F-4D97-AF65-F5344CB8AC3E}">
        <p14:creationId xmlns="" xmlns:p14="http://schemas.microsoft.com/office/powerpoint/2010/main" val="12183326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endParaRPr lang="en-IN"/>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Content Placeholder 4"/>
          <p:cNvSpPr>
            <a:spLocks noGrp="1"/>
          </p:cNvSpPr>
          <p:nvPr>
            <p:ph sz="quarter" idx="3"/>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Rectangle 4">
            <a:extLst>
              <a:ext uri="{FF2B5EF4-FFF2-40B4-BE49-F238E27FC236}">
                <a16:creationId xmlns="" xmlns:a16="http://schemas.microsoft.com/office/drawing/2014/main" id="{79E9B1AF-8FA4-418F-8E91-72FFD119D83A}"/>
              </a:ext>
            </a:extLst>
          </p:cNvPr>
          <p:cNvSpPr>
            <a:spLocks noGrp="1" noChangeArrowheads="1"/>
          </p:cNvSpPr>
          <p:nvPr>
            <p:ph type="dt" sz="half" idx="10"/>
          </p:nvPr>
        </p:nvSpPr>
        <p:spPr>
          <a:ln/>
        </p:spPr>
        <p:txBody>
          <a:bodyPr/>
          <a:lstStyle>
            <a:lvl1pPr>
              <a:defRPr/>
            </a:lvl1pPr>
          </a:lstStyle>
          <a:p>
            <a:pPr>
              <a:defRPr/>
            </a:pPr>
            <a:r>
              <a:rPr lang="en-US" smtClean="0"/>
              <a:t>IME634:Management Decision Analysis</a:t>
            </a:r>
            <a:endParaRPr lang="en-US"/>
          </a:p>
        </p:txBody>
      </p:sp>
      <p:sp>
        <p:nvSpPr>
          <p:cNvPr id="7" name="Rectangle 5">
            <a:extLst>
              <a:ext uri="{FF2B5EF4-FFF2-40B4-BE49-F238E27FC236}">
                <a16:creationId xmlns="" xmlns:a16="http://schemas.microsoft.com/office/drawing/2014/main" id="{360D32A5-9B98-42B9-81DC-3E53EE5064A9}"/>
              </a:ext>
            </a:extLst>
          </p:cNvPr>
          <p:cNvSpPr>
            <a:spLocks noGrp="1" noChangeArrowheads="1"/>
          </p:cNvSpPr>
          <p:nvPr>
            <p:ph type="ftr" sz="quarter" idx="11"/>
          </p:nvPr>
        </p:nvSpPr>
        <p:spPr>
          <a:ln/>
        </p:spPr>
        <p:txBody>
          <a:bodyPr/>
          <a:lstStyle>
            <a:lvl1pPr>
              <a:defRPr/>
            </a:lvl1pPr>
          </a:lstStyle>
          <a:p>
            <a:pPr>
              <a:defRPr/>
            </a:pPr>
            <a:r>
              <a:rPr lang="en-US" smtClean="0"/>
              <a:t>RNSengupta, IME Dept., IIT Kanpur,INDIA</a:t>
            </a:r>
            <a:endParaRPr lang="en-US"/>
          </a:p>
        </p:txBody>
      </p:sp>
      <p:sp>
        <p:nvSpPr>
          <p:cNvPr id="8" name="Rectangle 6">
            <a:extLst>
              <a:ext uri="{FF2B5EF4-FFF2-40B4-BE49-F238E27FC236}">
                <a16:creationId xmlns="" xmlns:a16="http://schemas.microsoft.com/office/drawing/2014/main" id="{E580C08B-0E93-4590-A088-6EE6E5A5FB79}"/>
              </a:ext>
            </a:extLst>
          </p:cNvPr>
          <p:cNvSpPr>
            <a:spLocks noGrp="1" noChangeArrowheads="1"/>
          </p:cNvSpPr>
          <p:nvPr>
            <p:ph type="sldNum" sz="quarter" idx="12"/>
          </p:nvPr>
        </p:nvSpPr>
        <p:spPr>
          <a:ln/>
        </p:spPr>
        <p:txBody>
          <a:bodyPr/>
          <a:lstStyle>
            <a:lvl1pPr>
              <a:defRPr/>
            </a:lvl1pPr>
          </a:lstStyle>
          <a:p>
            <a:pPr>
              <a:defRPr/>
            </a:pPr>
            <a:fld id="{86E6D03C-99E1-4F91-87CB-DDC479647CB2}" type="slidenum">
              <a:rPr lang="en-US" altLang="en-US"/>
              <a:pPr>
                <a:defRPr/>
              </a:pPr>
              <a:t>‹#›</a:t>
            </a:fld>
            <a:endParaRPr lang="en-US" altLang="en-US"/>
          </a:p>
        </p:txBody>
      </p:sp>
    </p:spTree>
    <p:extLst>
      <p:ext uri="{BB962C8B-B14F-4D97-AF65-F5344CB8AC3E}">
        <p14:creationId xmlns="" xmlns:p14="http://schemas.microsoft.com/office/powerpoint/2010/main" val="14567321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endParaRPr lang="en-IN"/>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Rectangle 4">
            <a:extLst>
              <a:ext uri="{FF2B5EF4-FFF2-40B4-BE49-F238E27FC236}">
                <a16:creationId xmlns="" xmlns:a16="http://schemas.microsoft.com/office/drawing/2014/main" id="{4FB6937F-A693-4BEA-AE26-EADC74A2A545}"/>
              </a:ext>
            </a:extLst>
          </p:cNvPr>
          <p:cNvSpPr>
            <a:spLocks noGrp="1" noChangeArrowheads="1"/>
          </p:cNvSpPr>
          <p:nvPr>
            <p:ph type="dt" sz="half" idx="10"/>
          </p:nvPr>
        </p:nvSpPr>
        <p:spPr>
          <a:ln/>
        </p:spPr>
        <p:txBody>
          <a:bodyPr/>
          <a:lstStyle>
            <a:lvl1pPr>
              <a:defRPr/>
            </a:lvl1pPr>
          </a:lstStyle>
          <a:p>
            <a:pPr>
              <a:defRPr/>
            </a:pPr>
            <a:r>
              <a:rPr lang="en-US" smtClean="0"/>
              <a:t>IME634:Management Decision Analysis</a:t>
            </a:r>
            <a:endParaRPr lang="en-US"/>
          </a:p>
        </p:txBody>
      </p:sp>
      <p:sp>
        <p:nvSpPr>
          <p:cNvPr id="6" name="Rectangle 5">
            <a:extLst>
              <a:ext uri="{FF2B5EF4-FFF2-40B4-BE49-F238E27FC236}">
                <a16:creationId xmlns="" xmlns:a16="http://schemas.microsoft.com/office/drawing/2014/main" id="{9F6862B5-54D8-4244-BA49-141F2AD0E36A}"/>
              </a:ext>
            </a:extLst>
          </p:cNvPr>
          <p:cNvSpPr>
            <a:spLocks noGrp="1" noChangeArrowheads="1"/>
          </p:cNvSpPr>
          <p:nvPr>
            <p:ph type="ftr" sz="quarter" idx="11"/>
          </p:nvPr>
        </p:nvSpPr>
        <p:spPr>
          <a:ln/>
        </p:spPr>
        <p:txBody>
          <a:bodyPr/>
          <a:lstStyle>
            <a:lvl1pPr>
              <a:defRPr/>
            </a:lvl1pPr>
          </a:lstStyle>
          <a:p>
            <a:pPr>
              <a:defRPr/>
            </a:pPr>
            <a:r>
              <a:rPr lang="en-US" smtClean="0"/>
              <a:t>RNSengupta, IME Dept., IIT Kanpur,INDIA</a:t>
            </a:r>
            <a:endParaRPr lang="en-US"/>
          </a:p>
        </p:txBody>
      </p:sp>
      <p:sp>
        <p:nvSpPr>
          <p:cNvPr id="7" name="Rectangle 6">
            <a:extLst>
              <a:ext uri="{FF2B5EF4-FFF2-40B4-BE49-F238E27FC236}">
                <a16:creationId xmlns="" xmlns:a16="http://schemas.microsoft.com/office/drawing/2014/main" id="{9BCE82DA-4470-45DA-9D3E-4BB613AE17F3}"/>
              </a:ext>
            </a:extLst>
          </p:cNvPr>
          <p:cNvSpPr>
            <a:spLocks noGrp="1" noChangeArrowheads="1"/>
          </p:cNvSpPr>
          <p:nvPr>
            <p:ph type="sldNum" sz="quarter" idx="12"/>
          </p:nvPr>
        </p:nvSpPr>
        <p:spPr>
          <a:ln/>
        </p:spPr>
        <p:txBody>
          <a:bodyPr/>
          <a:lstStyle>
            <a:lvl1pPr>
              <a:defRPr/>
            </a:lvl1pPr>
          </a:lstStyle>
          <a:p>
            <a:pPr>
              <a:defRPr/>
            </a:pPr>
            <a:fld id="{29114109-4BB1-455B-A570-DB3D26ED2219}" type="slidenum">
              <a:rPr lang="en-US" altLang="en-US"/>
              <a:pPr>
                <a:defRPr/>
              </a:pPr>
              <a:t>‹#›</a:t>
            </a:fld>
            <a:endParaRPr lang="en-US" altLang="en-US"/>
          </a:p>
        </p:txBody>
      </p:sp>
    </p:spTree>
    <p:extLst>
      <p:ext uri="{BB962C8B-B14F-4D97-AF65-F5344CB8AC3E}">
        <p14:creationId xmlns="" xmlns:p14="http://schemas.microsoft.com/office/powerpoint/2010/main" val="26248948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4">
            <a:extLst>
              <a:ext uri="{FF2B5EF4-FFF2-40B4-BE49-F238E27FC236}">
                <a16:creationId xmlns="" xmlns:a16="http://schemas.microsoft.com/office/drawing/2014/main" id="{28E02283-33D7-4710-B66D-7C13C4AC1FEE}"/>
              </a:ext>
            </a:extLst>
          </p:cNvPr>
          <p:cNvSpPr>
            <a:spLocks noGrp="1" noChangeArrowheads="1"/>
          </p:cNvSpPr>
          <p:nvPr>
            <p:ph type="dt" sz="half" idx="10"/>
          </p:nvPr>
        </p:nvSpPr>
        <p:spPr>
          <a:ln/>
        </p:spPr>
        <p:txBody>
          <a:bodyPr/>
          <a:lstStyle>
            <a:lvl1pPr>
              <a:defRPr/>
            </a:lvl1pPr>
          </a:lstStyle>
          <a:p>
            <a:pPr>
              <a:defRPr/>
            </a:pPr>
            <a:r>
              <a:rPr lang="en-US" smtClean="0"/>
              <a:t>IME634:Management Decision Analysis</a:t>
            </a:r>
            <a:endParaRPr lang="en-US"/>
          </a:p>
        </p:txBody>
      </p:sp>
      <p:sp>
        <p:nvSpPr>
          <p:cNvPr id="5" name="Rectangle 5">
            <a:extLst>
              <a:ext uri="{FF2B5EF4-FFF2-40B4-BE49-F238E27FC236}">
                <a16:creationId xmlns="" xmlns:a16="http://schemas.microsoft.com/office/drawing/2014/main" id="{8591E3DA-FC6A-44F8-B373-4016D8664AC5}"/>
              </a:ext>
            </a:extLst>
          </p:cNvPr>
          <p:cNvSpPr>
            <a:spLocks noGrp="1" noChangeArrowheads="1"/>
          </p:cNvSpPr>
          <p:nvPr>
            <p:ph type="ftr" sz="quarter" idx="11"/>
          </p:nvPr>
        </p:nvSpPr>
        <p:spPr>
          <a:ln/>
        </p:spPr>
        <p:txBody>
          <a:bodyPr/>
          <a:lstStyle>
            <a:lvl1pPr>
              <a:defRPr/>
            </a:lvl1pPr>
          </a:lstStyle>
          <a:p>
            <a:pPr>
              <a:defRPr/>
            </a:pPr>
            <a:r>
              <a:rPr lang="en-US" smtClean="0"/>
              <a:t>RNSengupta, IME Dept., IIT Kanpur,INDIA</a:t>
            </a:r>
            <a:endParaRPr lang="en-US"/>
          </a:p>
        </p:txBody>
      </p:sp>
      <p:sp>
        <p:nvSpPr>
          <p:cNvPr id="6" name="Rectangle 6">
            <a:extLst>
              <a:ext uri="{FF2B5EF4-FFF2-40B4-BE49-F238E27FC236}">
                <a16:creationId xmlns="" xmlns:a16="http://schemas.microsoft.com/office/drawing/2014/main" id="{C30716B6-D889-465A-8D5D-C1A202B0C6CA}"/>
              </a:ext>
            </a:extLst>
          </p:cNvPr>
          <p:cNvSpPr>
            <a:spLocks noGrp="1" noChangeArrowheads="1"/>
          </p:cNvSpPr>
          <p:nvPr>
            <p:ph type="sldNum" sz="quarter" idx="12"/>
          </p:nvPr>
        </p:nvSpPr>
        <p:spPr>
          <a:ln/>
        </p:spPr>
        <p:txBody>
          <a:bodyPr/>
          <a:lstStyle>
            <a:lvl1pPr>
              <a:defRPr/>
            </a:lvl1pPr>
          </a:lstStyle>
          <a:p>
            <a:pPr>
              <a:defRPr/>
            </a:pPr>
            <a:fld id="{B51CA097-825D-41C0-81ED-7C630ACA9799}" type="slidenum">
              <a:rPr lang="en-US" altLang="en-US"/>
              <a:pPr>
                <a:defRPr/>
              </a:pPr>
              <a:t>‹#›</a:t>
            </a:fld>
            <a:endParaRPr lang="en-US" altLang="en-US"/>
          </a:p>
        </p:txBody>
      </p:sp>
    </p:spTree>
    <p:extLst>
      <p:ext uri="{BB962C8B-B14F-4D97-AF65-F5344CB8AC3E}">
        <p14:creationId xmlns="" xmlns:p14="http://schemas.microsoft.com/office/powerpoint/2010/main" val="35227348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 xmlns:a16="http://schemas.microsoft.com/office/drawing/2014/main" id="{AC03DF19-6BB9-461C-BA5F-75DC16F36E91}"/>
              </a:ext>
            </a:extLst>
          </p:cNvPr>
          <p:cNvSpPr>
            <a:spLocks noGrp="1" noChangeArrowheads="1"/>
          </p:cNvSpPr>
          <p:nvPr>
            <p:ph type="dt" sz="half" idx="10"/>
          </p:nvPr>
        </p:nvSpPr>
        <p:spPr>
          <a:ln/>
        </p:spPr>
        <p:txBody>
          <a:bodyPr/>
          <a:lstStyle>
            <a:lvl1pPr>
              <a:defRPr/>
            </a:lvl1pPr>
          </a:lstStyle>
          <a:p>
            <a:pPr>
              <a:defRPr/>
            </a:pPr>
            <a:r>
              <a:rPr lang="en-US" smtClean="0"/>
              <a:t>IME634:Management Decision Analysis</a:t>
            </a:r>
            <a:endParaRPr lang="en-US"/>
          </a:p>
        </p:txBody>
      </p:sp>
      <p:sp>
        <p:nvSpPr>
          <p:cNvPr id="5" name="Rectangle 5">
            <a:extLst>
              <a:ext uri="{FF2B5EF4-FFF2-40B4-BE49-F238E27FC236}">
                <a16:creationId xmlns="" xmlns:a16="http://schemas.microsoft.com/office/drawing/2014/main" id="{DD4F6813-1B47-40E7-B926-4AB2D001F001}"/>
              </a:ext>
            </a:extLst>
          </p:cNvPr>
          <p:cNvSpPr>
            <a:spLocks noGrp="1" noChangeArrowheads="1"/>
          </p:cNvSpPr>
          <p:nvPr>
            <p:ph type="ftr" sz="quarter" idx="11"/>
          </p:nvPr>
        </p:nvSpPr>
        <p:spPr>
          <a:ln/>
        </p:spPr>
        <p:txBody>
          <a:bodyPr/>
          <a:lstStyle>
            <a:lvl1pPr>
              <a:defRPr/>
            </a:lvl1pPr>
          </a:lstStyle>
          <a:p>
            <a:pPr>
              <a:defRPr/>
            </a:pPr>
            <a:r>
              <a:rPr lang="en-US" smtClean="0"/>
              <a:t>RNSengupta, IME Dept., IIT Kanpur,INDIA</a:t>
            </a:r>
            <a:endParaRPr lang="en-US"/>
          </a:p>
        </p:txBody>
      </p:sp>
      <p:sp>
        <p:nvSpPr>
          <p:cNvPr id="6" name="Rectangle 6">
            <a:extLst>
              <a:ext uri="{FF2B5EF4-FFF2-40B4-BE49-F238E27FC236}">
                <a16:creationId xmlns="" xmlns:a16="http://schemas.microsoft.com/office/drawing/2014/main" id="{59470CA1-45B2-46CC-A8E8-C061C29C3351}"/>
              </a:ext>
            </a:extLst>
          </p:cNvPr>
          <p:cNvSpPr>
            <a:spLocks noGrp="1" noChangeArrowheads="1"/>
          </p:cNvSpPr>
          <p:nvPr>
            <p:ph type="sldNum" sz="quarter" idx="12"/>
          </p:nvPr>
        </p:nvSpPr>
        <p:spPr>
          <a:ln/>
        </p:spPr>
        <p:txBody>
          <a:bodyPr/>
          <a:lstStyle>
            <a:lvl1pPr>
              <a:defRPr/>
            </a:lvl1pPr>
          </a:lstStyle>
          <a:p>
            <a:pPr>
              <a:defRPr/>
            </a:pPr>
            <a:fld id="{65CAB9C5-215D-495E-8617-F0F65F774DE3}" type="slidenum">
              <a:rPr lang="en-US" altLang="en-US"/>
              <a:pPr>
                <a:defRPr/>
              </a:pPr>
              <a:t>‹#›</a:t>
            </a:fld>
            <a:endParaRPr lang="en-US" altLang="en-US"/>
          </a:p>
        </p:txBody>
      </p:sp>
    </p:spTree>
    <p:extLst>
      <p:ext uri="{BB962C8B-B14F-4D97-AF65-F5344CB8AC3E}">
        <p14:creationId xmlns="" xmlns:p14="http://schemas.microsoft.com/office/powerpoint/2010/main" val="12404014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Rectangle 4">
            <a:extLst>
              <a:ext uri="{FF2B5EF4-FFF2-40B4-BE49-F238E27FC236}">
                <a16:creationId xmlns="" xmlns:a16="http://schemas.microsoft.com/office/drawing/2014/main" id="{0853DF89-B8A4-4204-8014-0510C519330D}"/>
              </a:ext>
            </a:extLst>
          </p:cNvPr>
          <p:cNvSpPr>
            <a:spLocks noGrp="1" noChangeArrowheads="1"/>
          </p:cNvSpPr>
          <p:nvPr>
            <p:ph type="dt" sz="half" idx="10"/>
          </p:nvPr>
        </p:nvSpPr>
        <p:spPr>
          <a:ln/>
        </p:spPr>
        <p:txBody>
          <a:bodyPr/>
          <a:lstStyle>
            <a:lvl1pPr>
              <a:defRPr/>
            </a:lvl1pPr>
          </a:lstStyle>
          <a:p>
            <a:pPr>
              <a:defRPr/>
            </a:pPr>
            <a:r>
              <a:rPr lang="en-US" smtClean="0"/>
              <a:t>IME634:Management Decision Analysis</a:t>
            </a:r>
            <a:endParaRPr lang="en-US"/>
          </a:p>
        </p:txBody>
      </p:sp>
      <p:sp>
        <p:nvSpPr>
          <p:cNvPr id="6" name="Rectangle 5">
            <a:extLst>
              <a:ext uri="{FF2B5EF4-FFF2-40B4-BE49-F238E27FC236}">
                <a16:creationId xmlns="" xmlns:a16="http://schemas.microsoft.com/office/drawing/2014/main" id="{D6499E6D-91AA-4187-879D-6FE1DE1BD03C}"/>
              </a:ext>
            </a:extLst>
          </p:cNvPr>
          <p:cNvSpPr>
            <a:spLocks noGrp="1" noChangeArrowheads="1"/>
          </p:cNvSpPr>
          <p:nvPr>
            <p:ph type="ftr" sz="quarter" idx="11"/>
          </p:nvPr>
        </p:nvSpPr>
        <p:spPr>
          <a:ln/>
        </p:spPr>
        <p:txBody>
          <a:bodyPr/>
          <a:lstStyle>
            <a:lvl1pPr>
              <a:defRPr/>
            </a:lvl1pPr>
          </a:lstStyle>
          <a:p>
            <a:pPr>
              <a:defRPr/>
            </a:pPr>
            <a:r>
              <a:rPr lang="en-US" smtClean="0"/>
              <a:t>RNSengupta, IME Dept., IIT Kanpur,INDIA</a:t>
            </a:r>
            <a:endParaRPr lang="en-US"/>
          </a:p>
        </p:txBody>
      </p:sp>
      <p:sp>
        <p:nvSpPr>
          <p:cNvPr id="7" name="Rectangle 6">
            <a:extLst>
              <a:ext uri="{FF2B5EF4-FFF2-40B4-BE49-F238E27FC236}">
                <a16:creationId xmlns="" xmlns:a16="http://schemas.microsoft.com/office/drawing/2014/main" id="{352107E6-2698-408A-99B7-277CB14CBD75}"/>
              </a:ext>
            </a:extLst>
          </p:cNvPr>
          <p:cNvSpPr>
            <a:spLocks noGrp="1" noChangeArrowheads="1"/>
          </p:cNvSpPr>
          <p:nvPr>
            <p:ph type="sldNum" sz="quarter" idx="12"/>
          </p:nvPr>
        </p:nvSpPr>
        <p:spPr>
          <a:ln/>
        </p:spPr>
        <p:txBody>
          <a:bodyPr/>
          <a:lstStyle>
            <a:lvl1pPr>
              <a:defRPr/>
            </a:lvl1pPr>
          </a:lstStyle>
          <a:p>
            <a:pPr>
              <a:defRPr/>
            </a:pPr>
            <a:fld id="{976EFE59-5D54-405D-A17D-57C2A33F519C}" type="slidenum">
              <a:rPr lang="en-US" altLang="en-US"/>
              <a:pPr>
                <a:defRPr/>
              </a:pPr>
              <a:t>‹#›</a:t>
            </a:fld>
            <a:endParaRPr lang="en-US" altLang="en-US"/>
          </a:p>
        </p:txBody>
      </p:sp>
    </p:spTree>
    <p:extLst>
      <p:ext uri="{BB962C8B-B14F-4D97-AF65-F5344CB8AC3E}">
        <p14:creationId xmlns="" xmlns:p14="http://schemas.microsoft.com/office/powerpoint/2010/main" val="30091881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Rectangle 4">
            <a:extLst>
              <a:ext uri="{FF2B5EF4-FFF2-40B4-BE49-F238E27FC236}">
                <a16:creationId xmlns="" xmlns:a16="http://schemas.microsoft.com/office/drawing/2014/main" id="{64603DB2-A93F-46C9-BF9B-D0675B52A2C9}"/>
              </a:ext>
            </a:extLst>
          </p:cNvPr>
          <p:cNvSpPr>
            <a:spLocks noGrp="1" noChangeArrowheads="1"/>
          </p:cNvSpPr>
          <p:nvPr>
            <p:ph type="dt" sz="half" idx="10"/>
          </p:nvPr>
        </p:nvSpPr>
        <p:spPr>
          <a:ln/>
        </p:spPr>
        <p:txBody>
          <a:bodyPr/>
          <a:lstStyle>
            <a:lvl1pPr>
              <a:defRPr/>
            </a:lvl1pPr>
          </a:lstStyle>
          <a:p>
            <a:pPr>
              <a:defRPr/>
            </a:pPr>
            <a:r>
              <a:rPr lang="en-US" smtClean="0"/>
              <a:t>IME634:Management Decision Analysis</a:t>
            </a:r>
            <a:endParaRPr lang="en-US"/>
          </a:p>
        </p:txBody>
      </p:sp>
      <p:sp>
        <p:nvSpPr>
          <p:cNvPr id="8" name="Rectangle 5">
            <a:extLst>
              <a:ext uri="{FF2B5EF4-FFF2-40B4-BE49-F238E27FC236}">
                <a16:creationId xmlns="" xmlns:a16="http://schemas.microsoft.com/office/drawing/2014/main" id="{CB31BC36-4744-4F1A-B0CA-D28BE8EBB5AB}"/>
              </a:ext>
            </a:extLst>
          </p:cNvPr>
          <p:cNvSpPr>
            <a:spLocks noGrp="1" noChangeArrowheads="1"/>
          </p:cNvSpPr>
          <p:nvPr>
            <p:ph type="ftr" sz="quarter" idx="11"/>
          </p:nvPr>
        </p:nvSpPr>
        <p:spPr>
          <a:ln/>
        </p:spPr>
        <p:txBody>
          <a:bodyPr/>
          <a:lstStyle>
            <a:lvl1pPr>
              <a:defRPr/>
            </a:lvl1pPr>
          </a:lstStyle>
          <a:p>
            <a:pPr>
              <a:defRPr/>
            </a:pPr>
            <a:r>
              <a:rPr lang="en-US" smtClean="0"/>
              <a:t>RNSengupta, IME Dept., IIT Kanpur,INDIA</a:t>
            </a:r>
            <a:endParaRPr lang="en-US"/>
          </a:p>
        </p:txBody>
      </p:sp>
      <p:sp>
        <p:nvSpPr>
          <p:cNvPr id="9" name="Rectangle 6">
            <a:extLst>
              <a:ext uri="{FF2B5EF4-FFF2-40B4-BE49-F238E27FC236}">
                <a16:creationId xmlns="" xmlns:a16="http://schemas.microsoft.com/office/drawing/2014/main" id="{051AF5BD-D080-48C5-9188-60369B02471F}"/>
              </a:ext>
            </a:extLst>
          </p:cNvPr>
          <p:cNvSpPr>
            <a:spLocks noGrp="1" noChangeArrowheads="1"/>
          </p:cNvSpPr>
          <p:nvPr>
            <p:ph type="sldNum" sz="quarter" idx="12"/>
          </p:nvPr>
        </p:nvSpPr>
        <p:spPr>
          <a:ln/>
        </p:spPr>
        <p:txBody>
          <a:bodyPr/>
          <a:lstStyle>
            <a:lvl1pPr>
              <a:defRPr/>
            </a:lvl1pPr>
          </a:lstStyle>
          <a:p>
            <a:pPr>
              <a:defRPr/>
            </a:pPr>
            <a:fld id="{698ED98B-32FD-4086-8279-A7D309D2A492}" type="slidenum">
              <a:rPr lang="en-US" altLang="en-US"/>
              <a:pPr>
                <a:defRPr/>
              </a:pPr>
              <a:t>‹#›</a:t>
            </a:fld>
            <a:endParaRPr lang="en-US" altLang="en-US"/>
          </a:p>
        </p:txBody>
      </p:sp>
    </p:spTree>
    <p:extLst>
      <p:ext uri="{BB962C8B-B14F-4D97-AF65-F5344CB8AC3E}">
        <p14:creationId xmlns="" xmlns:p14="http://schemas.microsoft.com/office/powerpoint/2010/main" val="20532644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Rectangle 4">
            <a:extLst>
              <a:ext uri="{FF2B5EF4-FFF2-40B4-BE49-F238E27FC236}">
                <a16:creationId xmlns="" xmlns:a16="http://schemas.microsoft.com/office/drawing/2014/main" id="{B25CF0B9-6AE7-459D-AAE0-EC0AA85BC6A2}"/>
              </a:ext>
            </a:extLst>
          </p:cNvPr>
          <p:cNvSpPr>
            <a:spLocks noGrp="1" noChangeArrowheads="1"/>
          </p:cNvSpPr>
          <p:nvPr>
            <p:ph type="dt" sz="half" idx="10"/>
          </p:nvPr>
        </p:nvSpPr>
        <p:spPr>
          <a:ln/>
        </p:spPr>
        <p:txBody>
          <a:bodyPr/>
          <a:lstStyle>
            <a:lvl1pPr>
              <a:defRPr/>
            </a:lvl1pPr>
          </a:lstStyle>
          <a:p>
            <a:pPr>
              <a:defRPr/>
            </a:pPr>
            <a:r>
              <a:rPr lang="en-US" smtClean="0"/>
              <a:t>IME634:Management Decision Analysis</a:t>
            </a:r>
            <a:endParaRPr lang="en-US"/>
          </a:p>
        </p:txBody>
      </p:sp>
      <p:sp>
        <p:nvSpPr>
          <p:cNvPr id="4" name="Rectangle 5">
            <a:extLst>
              <a:ext uri="{FF2B5EF4-FFF2-40B4-BE49-F238E27FC236}">
                <a16:creationId xmlns="" xmlns:a16="http://schemas.microsoft.com/office/drawing/2014/main" id="{5E514D62-4FFF-4455-AB00-90B1E5F87C28}"/>
              </a:ext>
            </a:extLst>
          </p:cNvPr>
          <p:cNvSpPr>
            <a:spLocks noGrp="1" noChangeArrowheads="1"/>
          </p:cNvSpPr>
          <p:nvPr>
            <p:ph type="ftr" sz="quarter" idx="11"/>
          </p:nvPr>
        </p:nvSpPr>
        <p:spPr>
          <a:ln/>
        </p:spPr>
        <p:txBody>
          <a:bodyPr/>
          <a:lstStyle>
            <a:lvl1pPr>
              <a:defRPr/>
            </a:lvl1pPr>
          </a:lstStyle>
          <a:p>
            <a:pPr>
              <a:defRPr/>
            </a:pPr>
            <a:r>
              <a:rPr lang="en-US" smtClean="0"/>
              <a:t>RNSengupta, IME Dept., IIT Kanpur,INDIA</a:t>
            </a:r>
            <a:endParaRPr lang="en-US"/>
          </a:p>
        </p:txBody>
      </p:sp>
      <p:sp>
        <p:nvSpPr>
          <p:cNvPr id="5" name="Rectangle 6">
            <a:extLst>
              <a:ext uri="{FF2B5EF4-FFF2-40B4-BE49-F238E27FC236}">
                <a16:creationId xmlns="" xmlns:a16="http://schemas.microsoft.com/office/drawing/2014/main" id="{5AEF5C8A-5FD6-4D24-9782-1E42A6C3C4A6}"/>
              </a:ext>
            </a:extLst>
          </p:cNvPr>
          <p:cNvSpPr>
            <a:spLocks noGrp="1" noChangeArrowheads="1"/>
          </p:cNvSpPr>
          <p:nvPr>
            <p:ph type="sldNum" sz="quarter" idx="12"/>
          </p:nvPr>
        </p:nvSpPr>
        <p:spPr>
          <a:ln/>
        </p:spPr>
        <p:txBody>
          <a:bodyPr/>
          <a:lstStyle>
            <a:lvl1pPr>
              <a:defRPr/>
            </a:lvl1pPr>
          </a:lstStyle>
          <a:p>
            <a:pPr>
              <a:defRPr/>
            </a:pPr>
            <a:fld id="{5EAD9E58-D3EB-4DCA-B73F-0FA58931185E}" type="slidenum">
              <a:rPr lang="en-US" altLang="en-US"/>
              <a:pPr>
                <a:defRPr/>
              </a:pPr>
              <a:t>‹#›</a:t>
            </a:fld>
            <a:endParaRPr lang="en-US" altLang="en-US"/>
          </a:p>
        </p:txBody>
      </p:sp>
    </p:spTree>
    <p:extLst>
      <p:ext uri="{BB962C8B-B14F-4D97-AF65-F5344CB8AC3E}">
        <p14:creationId xmlns="" xmlns:p14="http://schemas.microsoft.com/office/powerpoint/2010/main" val="18775072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 xmlns:a16="http://schemas.microsoft.com/office/drawing/2014/main" id="{D880EF03-C927-4EDC-9F8D-F831F483B642}"/>
              </a:ext>
            </a:extLst>
          </p:cNvPr>
          <p:cNvSpPr>
            <a:spLocks noGrp="1" noChangeArrowheads="1"/>
          </p:cNvSpPr>
          <p:nvPr>
            <p:ph type="dt" sz="half" idx="10"/>
          </p:nvPr>
        </p:nvSpPr>
        <p:spPr>
          <a:ln/>
        </p:spPr>
        <p:txBody>
          <a:bodyPr/>
          <a:lstStyle>
            <a:lvl1pPr>
              <a:defRPr/>
            </a:lvl1pPr>
          </a:lstStyle>
          <a:p>
            <a:pPr>
              <a:defRPr/>
            </a:pPr>
            <a:r>
              <a:rPr lang="en-US" smtClean="0"/>
              <a:t>IME634:Management Decision Analysis</a:t>
            </a:r>
            <a:endParaRPr lang="en-US"/>
          </a:p>
        </p:txBody>
      </p:sp>
      <p:sp>
        <p:nvSpPr>
          <p:cNvPr id="3" name="Rectangle 5">
            <a:extLst>
              <a:ext uri="{FF2B5EF4-FFF2-40B4-BE49-F238E27FC236}">
                <a16:creationId xmlns="" xmlns:a16="http://schemas.microsoft.com/office/drawing/2014/main" id="{7B5A0EE2-D26E-4599-BCBD-D8A13678B455}"/>
              </a:ext>
            </a:extLst>
          </p:cNvPr>
          <p:cNvSpPr>
            <a:spLocks noGrp="1" noChangeArrowheads="1"/>
          </p:cNvSpPr>
          <p:nvPr>
            <p:ph type="ftr" sz="quarter" idx="11"/>
          </p:nvPr>
        </p:nvSpPr>
        <p:spPr>
          <a:ln/>
        </p:spPr>
        <p:txBody>
          <a:bodyPr/>
          <a:lstStyle>
            <a:lvl1pPr>
              <a:defRPr/>
            </a:lvl1pPr>
          </a:lstStyle>
          <a:p>
            <a:pPr>
              <a:defRPr/>
            </a:pPr>
            <a:r>
              <a:rPr lang="en-US" smtClean="0"/>
              <a:t>RNSengupta, IME Dept., IIT Kanpur,INDIA</a:t>
            </a:r>
            <a:endParaRPr lang="en-US"/>
          </a:p>
        </p:txBody>
      </p:sp>
      <p:sp>
        <p:nvSpPr>
          <p:cNvPr id="4" name="Rectangle 6">
            <a:extLst>
              <a:ext uri="{FF2B5EF4-FFF2-40B4-BE49-F238E27FC236}">
                <a16:creationId xmlns="" xmlns:a16="http://schemas.microsoft.com/office/drawing/2014/main" id="{91B07610-0AEF-48B9-8D7E-A81B7BB24244}"/>
              </a:ext>
            </a:extLst>
          </p:cNvPr>
          <p:cNvSpPr>
            <a:spLocks noGrp="1" noChangeArrowheads="1"/>
          </p:cNvSpPr>
          <p:nvPr>
            <p:ph type="sldNum" sz="quarter" idx="12"/>
          </p:nvPr>
        </p:nvSpPr>
        <p:spPr>
          <a:ln/>
        </p:spPr>
        <p:txBody>
          <a:bodyPr/>
          <a:lstStyle>
            <a:lvl1pPr>
              <a:defRPr/>
            </a:lvl1pPr>
          </a:lstStyle>
          <a:p>
            <a:pPr>
              <a:defRPr/>
            </a:pPr>
            <a:fld id="{A3E0DCAA-D903-4600-AAEB-FB005219AAC4}" type="slidenum">
              <a:rPr lang="en-US" altLang="en-US"/>
              <a:pPr>
                <a:defRPr/>
              </a:pPr>
              <a:t>‹#›</a:t>
            </a:fld>
            <a:endParaRPr lang="en-US" altLang="en-US"/>
          </a:p>
        </p:txBody>
      </p:sp>
    </p:spTree>
    <p:extLst>
      <p:ext uri="{BB962C8B-B14F-4D97-AF65-F5344CB8AC3E}">
        <p14:creationId xmlns="" xmlns:p14="http://schemas.microsoft.com/office/powerpoint/2010/main" val="32406594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 xmlns:a16="http://schemas.microsoft.com/office/drawing/2014/main" id="{B43C5EF9-9ABC-4FFD-919E-59E4D39BCB92}"/>
              </a:ext>
            </a:extLst>
          </p:cNvPr>
          <p:cNvSpPr>
            <a:spLocks noGrp="1" noChangeArrowheads="1"/>
          </p:cNvSpPr>
          <p:nvPr>
            <p:ph type="dt" sz="half" idx="10"/>
          </p:nvPr>
        </p:nvSpPr>
        <p:spPr>
          <a:ln/>
        </p:spPr>
        <p:txBody>
          <a:bodyPr/>
          <a:lstStyle>
            <a:lvl1pPr>
              <a:defRPr/>
            </a:lvl1pPr>
          </a:lstStyle>
          <a:p>
            <a:pPr>
              <a:defRPr/>
            </a:pPr>
            <a:r>
              <a:rPr lang="en-US" smtClean="0"/>
              <a:t>IME634:Management Decision Analysis</a:t>
            </a:r>
            <a:endParaRPr lang="en-US"/>
          </a:p>
        </p:txBody>
      </p:sp>
      <p:sp>
        <p:nvSpPr>
          <p:cNvPr id="6" name="Rectangle 5">
            <a:extLst>
              <a:ext uri="{FF2B5EF4-FFF2-40B4-BE49-F238E27FC236}">
                <a16:creationId xmlns="" xmlns:a16="http://schemas.microsoft.com/office/drawing/2014/main" id="{A3850B93-41A0-49B0-8FED-58A481C847CF}"/>
              </a:ext>
            </a:extLst>
          </p:cNvPr>
          <p:cNvSpPr>
            <a:spLocks noGrp="1" noChangeArrowheads="1"/>
          </p:cNvSpPr>
          <p:nvPr>
            <p:ph type="ftr" sz="quarter" idx="11"/>
          </p:nvPr>
        </p:nvSpPr>
        <p:spPr>
          <a:ln/>
        </p:spPr>
        <p:txBody>
          <a:bodyPr/>
          <a:lstStyle>
            <a:lvl1pPr>
              <a:defRPr/>
            </a:lvl1pPr>
          </a:lstStyle>
          <a:p>
            <a:pPr>
              <a:defRPr/>
            </a:pPr>
            <a:r>
              <a:rPr lang="en-US" smtClean="0"/>
              <a:t>RNSengupta, IME Dept., IIT Kanpur,INDIA</a:t>
            </a:r>
            <a:endParaRPr lang="en-US"/>
          </a:p>
        </p:txBody>
      </p:sp>
      <p:sp>
        <p:nvSpPr>
          <p:cNvPr id="7" name="Rectangle 6">
            <a:extLst>
              <a:ext uri="{FF2B5EF4-FFF2-40B4-BE49-F238E27FC236}">
                <a16:creationId xmlns="" xmlns:a16="http://schemas.microsoft.com/office/drawing/2014/main" id="{C32BA8DB-4716-457E-990F-D7F215E05C98}"/>
              </a:ext>
            </a:extLst>
          </p:cNvPr>
          <p:cNvSpPr>
            <a:spLocks noGrp="1" noChangeArrowheads="1"/>
          </p:cNvSpPr>
          <p:nvPr>
            <p:ph type="sldNum" sz="quarter" idx="12"/>
          </p:nvPr>
        </p:nvSpPr>
        <p:spPr>
          <a:ln/>
        </p:spPr>
        <p:txBody>
          <a:bodyPr/>
          <a:lstStyle>
            <a:lvl1pPr>
              <a:defRPr/>
            </a:lvl1pPr>
          </a:lstStyle>
          <a:p>
            <a:pPr>
              <a:defRPr/>
            </a:pPr>
            <a:fld id="{0E7521B9-0D9A-4BEE-9090-9977B87E5831}" type="slidenum">
              <a:rPr lang="en-US" altLang="en-US"/>
              <a:pPr>
                <a:defRPr/>
              </a:pPr>
              <a:t>‹#›</a:t>
            </a:fld>
            <a:endParaRPr lang="en-US" altLang="en-US"/>
          </a:p>
        </p:txBody>
      </p:sp>
    </p:spTree>
    <p:extLst>
      <p:ext uri="{BB962C8B-B14F-4D97-AF65-F5344CB8AC3E}">
        <p14:creationId xmlns="" xmlns:p14="http://schemas.microsoft.com/office/powerpoint/2010/main" val="376428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IN"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 xmlns:a16="http://schemas.microsoft.com/office/drawing/2014/main" id="{696AD881-1663-41DB-9DD6-ADA60B88EFA1}"/>
              </a:ext>
            </a:extLst>
          </p:cNvPr>
          <p:cNvSpPr>
            <a:spLocks noGrp="1" noChangeArrowheads="1"/>
          </p:cNvSpPr>
          <p:nvPr>
            <p:ph type="dt" sz="half" idx="10"/>
          </p:nvPr>
        </p:nvSpPr>
        <p:spPr>
          <a:ln/>
        </p:spPr>
        <p:txBody>
          <a:bodyPr/>
          <a:lstStyle>
            <a:lvl1pPr>
              <a:defRPr/>
            </a:lvl1pPr>
          </a:lstStyle>
          <a:p>
            <a:pPr>
              <a:defRPr/>
            </a:pPr>
            <a:r>
              <a:rPr lang="en-US" smtClean="0"/>
              <a:t>IME634:Management Decision Analysis</a:t>
            </a:r>
            <a:endParaRPr lang="en-US"/>
          </a:p>
        </p:txBody>
      </p:sp>
      <p:sp>
        <p:nvSpPr>
          <p:cNvPr id="6" name="Rectangle 5">
            <a:extLst>
              <a:ext uri="{FF2B5EF4-FFF2-40B4-BE49-F238E27FC236}">
                <a16:creationId xmlns="" xmlns:a16="http://schemas.microsoft.com/office/drawing/2014/main" id="{A831A376-519A-4D79-BA28-2F2CD47B8EA1}"/>
              </a:ext>
            </a:extLst>
          </p:cNvPr>
          <p:cNvSpPr>
            <a:spLocks noGrp="1" noChangeArrowheads="1"/>
          </p:cNvSpPr>
          <p:nvPr>
            <p:ph type="ftr" sz="quarter" idx="11"/>
          </p:nvPr>
        </p:nvSpPr>
        <p:spPr>
          <a:ln/>
        </p:spPr>
        <p:txBody>
          <a:bodyPr/>
          <a:lstStyle>
            <a:lvl1pPr>
              <a:defRPr/>
            </a:lvl1pPr>
          </a:lstStyle>
          <a:p>
            <a:pPr>
              <a:defRPr/>
            </a:pPr>
            <a:r>
              <a:rPr lang="en-US" smtClean="0"/>
              <a:t>RNSengupta, IME Dept., IIT Kanpur,INDIA</a:t>
            </a:r>
            <a:endParaRPr lang="en-US"/>
          </a:p>
        </p:txBody>
      </p:sp>
      <p:sp>
        <p:nvSpPr>
          <p:cNvPr id="7" name="Rectangle 6">
            <a:extLst>
              <a:ext uri="{FF2B5EF4-FFF2-40B4-BE49-F238E27FC236}">
                <a16:creationId xmlns="" xmlns:a16="http://schemas.microsoft.com/office/drawing/2014/main" id="{9DEEB26B-10E5-4A17-8AC6-BF131E2EF529}"/>
              </a:ext>
            </a:extLst>
          </p:cNvPr>
          <p:cNvSpPr>
            <a:spLocks noGrp="1" noChangeArrowheads="1"/>
          </p:cNvSpPr>
          <p:nvPr>
            <p:ph type="sldNum" sz="quarter" idx="12"/>
          </p:nvPr>
        </p:nvSpPr>
        <p:spPr>
          <a:ln/>
        </p:spPr>
        <p:txBody>
          <a:bodyPr/>
          <a:lstStyle>
            <a:lvl1pPr>
              <a:defRPr/>
            </a:lvl1pPr>
          </a:lstStyle>
          <a:p>
            <a:pPr>
              <a:defRPr/>
            </a:pPr>
            <a:fld id="{0CC36DE2-982F-4305-A6CA-FF478FB9A60A}" type="slidenum">
              <a:rPr lang="en-US" altLang="en-US"/>
              <a:pPr>
                <a:defRPr/>
              </a:pPr>
              <a:t>‹#›</a:t>
            </a:fld>
            <a:endParaRPr lang="en-US" altLang="en-US"/>
          </a:p>
        </p:txBody>
      </p:sp>
    </p:spTree>
    <p:extLst>
      <p:ext uri="{BB962C8B-B14F-4D97-AF65-F5344CB8AC3E}">
        <p14:creationId xmlns="" xmlns:p14="http://schemas.microsoft.com/office/powerpoint/2010/main" val="11111141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 xmlns:a16="http://schemas.microsoft.com/office/drawing/2014/main" id="{B9B84529-A393-40DF-9EF4-AC6696903499}"/>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 xmlns:a16="http://schemas.microsoft.com/office/drawing/2014/main" id="{9533126A-3093-4D35-BCF1-6C29EFC5E09D}"/>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 xmlns:a16="http://schemas.microsoft.com/office/drawing/2014/main" id="{A721EFFA-92B9-4F16-84BA-A6F6F9021F3F}"/>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a:solidFill>
                  <a:schemeClr val="tx1"/>
                </a:solidFill>
                <a:effectLst/>
              </a:defRPr>
            </a:lvl1pPr>
          </a:lstStyle>
          <a:p>
            <a:pPr>
              <a:defRPr/>
            </a:pPr>
            <a:r>
              <a:rPr lang="en-US" smtClean="0"/>
              <a:t>IME634:Management Decision Analysis</a:t>
            </a:r>
            <a:endParaRPr lang="en-US"/>
          </a:p>
        </p:txBody>
      </p:sp>
      <p:sp>
        <p:nvSpPr>
          <p:cNvPr id="1029" name="Rectangle 5">
            <a:extLst>
              <a:ext uri="{FF2B5EF4-FFF2-40B4-BE49-F238E27FC236}">
                <a16:creationId xmlns="" xmlns:a16="http://schemas.microsoft.com/office/drawing/2014/main" id="{C2F10381-96D6-4018-AD4C-03169DEBF5D4}"/>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chemeClr val="tx1"/>
                </a:solidFill>
                <a:effectLst/>
              </a:defRPr>
            </a:lvl1pPr>
          </a:lstStyle>
          <a:p>
            <a:pPr>
              <a:defRPr/>
            </a:pPr>
            <a:r>
              <a:rPr lang="en-US" smtClean="0"/>
              <a:t>RNSengupta, IME Dept., IIT Kanpur,INDIA</a:t>
            </a:r>
            <a:endParaRPr lang="en-US"/>
          </a:p>
        </p:txBody>
      </p:sp>
      <p:sp>
        <p:nvSpPr>
          <p:cNvPr id="1030" name="Rectangle 6">
            <a:extLst>
              <a:ext uri="{FF2B5EF4-FFF2-40B4-BE49-F238E27FC236}">
                <a16:creationId xmlns="" xmlns:a16="http://schemas.microsoft.com/office/drawing/2014/main" id="{7DAB36C7-CA30-408E-BF9C-DA932FF88951}"/>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chemeClr val="tx1"/>
                </a:solidFill>
              </a:defRPr>
            </a:lvl1pPr>
          </a:lstStyle>
          <a:p>
            <a:pPr>
              <a:defRPr/>
            </a:pPr>
            <a:fld id="{52A2B958-526D-4105-8158-CC8C2DA4479F}" type="slidenum">
              <a:rPr lang="en-US" altLang="en-US"/>
              <a:pPr>
                <a:defRPr/>
              </a:pPr>
              <a:t>‹#›</a:t>
            </a:fld>
            <a:endParaRPr lang="en-US" altLang="en-US"/>
          </a:p>
        </p:txBody>
      </p:sp>
      <p:pic>
        <p:nvPicPr>
          <p:cNvPr id="1031" name="Picture 7" descr="iitlogo">
            <a:extLst>
              <a:ext uri="{FF2B5EF4-FFF2-40B4-BE49-F238E27FC236}">
                <a16:creationId xmlns="" xmlns:a16="http://schemas.microsoft.com/office/drawing/2014/main" id="{B5C7DCB0-4F14-4961-ACB4-7307C299924F}"/>
              </a:ext>
            </a:extLst>
          </p:cNvPr>
          <p:cNvPicPr>
            <a:picLocks noChangeAspect="1" noChangeArrowheads="1"/>
          </p:cNvPicPr>
          <p:nvPr userDrawn="1"/>
        </p:nvPicPr>
        <p:blipFill>
          <a:blip r:embed="rId15" cstate="print">
            <a:extLst>
              <a:ext uri="{28A0092B-C50C-407E-A947-70E740481C1C}">
                <a14:useLocalDpi xmlns="" xmlns:a14="http://schemas.microsoft.com/office/drawing/2010/main" val="0"/>
              </a:ext>
            </a:extLst>
          </a:blip>
          <a:srcRect/>
          <a:stretch>
            <a:fillRect/>
          </a:stretch>
        </p:blipFill>
        <p:spPr bwMode="auto">
          <a:xfrm>
            <a:off x="7772400" y="6248400"/>
            <a:ext cx="304800"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3.xml"/><Relationship Id="rId1" Type="http://schemas.openxmlformats.org/officeDocument/2006/relationships/slideLayout" Target="../slideLayouts/slideLayout12.xml"/><Relationship Id="rId4" Type="http://schemas.openxmlformats.org/officeDocument/2006/relationships/image" Target="../media/image34.png"/></Relationships>
</file>

<file path=ppt/slides/_rels/slide4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4.xml"/><Relationship Id="rId1" Type="http://schemas.openxmlformats.org/officeDocument/2006/relationships/slideLayout" Target="../slideLayouts/slideLayout12.xml"/><Relationship Id="rId4" Type="http://schemas.openxmlformats.org/officeDocument/2006/relationships/image" Target="../media/image36.png"/></Relationships>
</file>

<file path=ppt/slides/_rels/slide4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5.xml"/><Relationship Id="rId1" Type="http://schemas.openxmlformats.org/officeDocument/2006/relationships/slideLayout" Target="../slideLayouts/slideLayout12.xml"/><Relationship Id="rId4" Type="http://schemas.openxmlformats.org/officeDocument/2006/relationships/image" Target="../media/image38.png"/></Relationships>
</file>

<file path=ppt/slides/_rels/slide4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7.xml"/><Relationship Id="rId1" Type="http://schemas.openxmlformats.org/officeDocument/2006/relationships/slideLayout" Target="../slideLayouts/slideLayout12.xml"/><Relationship Id="rId4" Type="http://schemas.openxmlformats.org/officeDocument/2006/relationships/image" Target="../media/image41.png"/></Relationships>
</file>

<file path=ppt/slides/_rels/slide4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8.xml"/><Relationship Id="rId1" Type="http://schemas.openxmlformats.org/officeDocument/2006/relationships/slideLayout" Target="../slideLayouts/slideLayout12.xml"/><Relationship Id="rId4" Type="http://schemas.openxmlformats.org/officeDocument/2006/relationships/image" Target="../media/image43.png"/></Relationships>
</file>

<file path=ppt/slides/_rels/slide4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9.xml"/><Relationship Id="rId1" Type="http://schemas.openxmlformats.org/officeDocument/2006/relationships/slideLayout" Target="../slideLayouts/slideLayout12.xml"/><Relationship Id="rId4" Type="http://schemas.openxmlformats.org/officeDocument/2006/relationships/image" Target="../media/image44.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3" Type="http://schemas.openxmlformats.org/officeDocument/2006/relationships/hyperlink" Target="http://lib.stat.cmu.edu/datasets/NO2.dat" TargetMode="External"/><Relationship Id="rId2" Type="http://schemas.openxmlformats.org/officeDocument/2006/relationships/notesSlide" Target="../notesSlides/notesSlide53.xml"/><Relationship Id="rId1" Type="http://schemas.openxmlformats.org/officeDocument/2006/relationships/slideLayout" Target="../slideLayouts/slideLayout12.xml"/><Relationship Id="rId4" Type="http://schemas.openxmlformats.org/officeDocument/2006/relationships/hyperlink" Target="https://georglsm.r-forge.r-project.org/site-projects/pdf/5713.pdf" TargetMode="External"/></Relationships>
</file>

<file path=ppt/slides/_rels/slide5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7.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3" Type="http://schemas.openxmlformats.org/officeDocument/2006/relationships/hyperlink" Target="http://www.spatial-statistics.com/" TargetMode="External"/><Relationship Id="rId2" Type="http://schemas.openxmlformats.org/officeDocument/2006/relationships/notesSlide" Target="../notesSlides/notesSlide59.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0.xml"/><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61.xml"/><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62.xml"/><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64.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65.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66.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7.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68.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69.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70.xml"/><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71.xml"/><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72.xml"/><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73.xml"/><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74.xml"/><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75.xml"/><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76.xml"/><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7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Date Placeholder 3">
            <a:extLst>
              <a:ext uri="{FF2B5EF4-FFF2-40B4-BE49-F238E27FC236}">
                <a16:creationId xmlns="" xmlns:a16="http://schemas.microsoft.com/office/drawing/2014/main" id="{CA7C215C-46F4-42CA-A271-563C2FF5BA1F}"/>
              </a:ext>
            </a:extLst>
          </p:cNvPr>
          <p:cNvSpPr>
            <a:spLocks noGrp="1"/>
          </p:cNvSpPr>
          <p:nvPr>
            <p:ph type="dt" sz="quarter" idx="10"/>
          </p:nvPr>
        </p:nvSpPr>
        <p:spPr/>
        <p:txBody>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cs typeface="Arial" panose="020B0604020202020204" pitchFamily="34" charset="0"/>
              </a:defRPr>
            </a:lvl2pPr>
            <a:lvl3pPr marL="857250" indent="-171450">
              <a:spcBef>
                <a:spcPct val="20000"/>
              </a:spcBef>
              <a:buChar char="•"/>
              <a:defRPr sz="1800">
                <a:solidFill>
                  <a:schemeClr val="tx1"/>
                </a:solidFill>
                <a:latin typeface="Arial" panose="020B0604020202020204" pitchFamily="34" charset="0"/>
                <a:cs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cs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cs typeface="Arial" panose="020B0604020202020204" pitchFamily="34" charset="0"/>
              </a:defRPr>
            </a:lvl5pPr>
            <a:lvl6pPr marL="1885950" indent="-171450" eaLnBrk="0" fontAlgn="base" hangingPunct="0">
              <a:spcBef>
                <a:spcPct val="20000"/>
              </a:spcBef>
              <a:spcAft>
                <a:spcPct val="0"/>
              </a:spcAft>
              <a:buChar char="»"/>
              <a:defRPr sz="1500">
                <a:solidFill>
                  <a:schemeClr val="tx1"/>
                </a:solidFill>
                <a:latin typeface="Arial" panose="020B0604020202020204" pitchFamily="34" charset="0"/>
                <a:cs typeface="Arial" panose="020B0604020202020204" pitchFamily="34" charset="0"/>
              </a:defRPr>
            </a:lvl6pPr>
            <a:lvl7pPr marL="2228850" indent="-171450" eaLnBrk="0" fontAlgn="base" hangingPunct="0">
              <a:spcBef>
                <a:spcPct val="20000"/>
              </a:spcBef>
              <a:spcAft>
                <a:spcPct val="0"/>
              </a:spcAft>
              <a:buChar char="»"/>
              <a:defRPr sz="1500">
                <a:solidFill>
                  <a:schemeClr val="tx1"/>
                </a:solidFill>
                <a:latin typeface="Arial" panose="020B0604020202020204" pitchFamily="34" charset="0"/>
                <a:cs typeface="Arial" panose="020B0604020202020204" pitchFamily="34" charset="0"/>
              </a:defRPr>
            </a:lvl7pPr>
            <a:lvl8pPr marL="2571750" indent="-171450" eaLnBrk="0" fontAlgn="base" hangingPunct="0">
              <a:spcBef>
                <a:spcPct val="20000"/>
              </a:spcBef>
              <a:spcAft>
                <a:spcPct val="0"/>
              </a:spcAft>
              <a:buChar char="»"/>
              <a:defRPr sz="1500">
                <a:solidFill>
                  <a:schemeClr val="tx1"/>
                </a:solidFill>
                <a:latin typeface="Arial" panose="020B0604020202020204" pitchFamily="34" charset="0"/>
                <a:cs typeface="Arial" panose="020B0604020202020204" pitchFamily="34" charset="0"/>
              </a:defRPr>
            </a:lvl8pPr>
            <a:lvl9pPr marL="2914650" indent="-171450" eaLnBrk="0" fontAlgn="base" hangingPunct="0">
              <a:spcBef>
                <a:spcPct val="20000"/>
              </a:spcBef>
              <a:spcAft>
                <a:spcPct val="0"/>
              </a:spcAft>
              <a:buChar char="»"/>
              <a:defRPr sz="1500">
                <a:solidFill>
                  <a:schemeClr val="tx1"/>
                </a:solidFill>
                <a:latin typeface="Arial" panose="020B0604020202020204" pitchFamily="34" charset="0"/>
                <a:cs typeface="Arial" panose="020B0604020202020204" pitchFamily="34" charset="0"/>
              </a:defRPr>
            </a:lvl9pPr>
          </a:lstStyle>
          <a:p>
            <a:pPr>
              <a:spcBef>
                <a:spcPct val="0"/>
              </a:spcBef>
              <a:buFontTx/>
              <a:buNone/>
              <a:defRPr/>
            </a:pPr>
            <a:r>
              <a:rPr lang="en-US" altLang="en-US" sz="1050" smtClean="0">
                <a:latin typeface="Times New Roman" panose="02020603050405020304" pitchFamily="18" charset="0"/>
              </a:rPr>
              <a:t>IME634:Management Decision Analysis</a:t>
            </a:r>
            <a:endParaRPr lang="en-US" altLang="en-US" sz="1050">
              <a:latin typeface="Times New Roman" panose="02020603050405020304" pitchFamily="18" charset="0"/>
            </a:endParaRPr>
          </a:p>
        </p:txBody>
      </p:sp>
      <p:sp>
        <p:nvSpPr>
          <p:cNvPr id="4099" name="Footer Placeholder 4">
            <a:extLst>
              <a:ext uri="{FF2B5EF4-FFF2-40B4-BE49-F238E27FC236}">
                <a16:creationId xmlns="" xmlns:a16="http://schemas.microsoft.com/office/drawing/2014/main" id="{1529623D-DC3B-4550-B262-474B635CA223}"/>
              </a:ext>
            </a:extLst>
          </p:cNvPr>
          <p:cNvSpPr>
            <a:spLocks noGrp="1" noChangeArrowheads="1"/>
          </p:cNvSpPr>
          <p:nvPr>
            <p:ph type="ftr" sz="quarter" idx="11"/>
          </p:nvPr>
        </p:nvSpPr>
        <p:spPr/>
        <p:txBody>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cs typeface="Arial" panose="020B0604020202020204" pitchFamily="34" charset="0"/>
              </a:defRPr>
            </a:lvl2pPr>
            <a:lvl3pPr marL="857250" indent="-171450">
              <a:spcBef>
                <a:spcPct val="20000"/>
              </a:spcBef>
              <a:buChar char="•"/>
              <a:defRPr sz="1800">
                <a:solidFill>
                  <a:schemeClr val="tx1"/>
                </a:solidFill>
                <a:latin typeface="Arial" panose="020B0604020202020204" pitchFamily="34" charset="0"/>
                <a:cs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cs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cs typeface="Arial" panose="020B0604020202020204" pitchFamily="34" charset="0"/>
              </a:defRPr>
            </a:lvl5pPr>
            <a:lvl6pPr marL="1885950" indent="-171450" eaLnBrk="0" fontAlgn="base" hangingPunct="0">
              <a:spcBef>
                <a:spcPct val="20000"/>
              </a:spcBef>
              <a:spcAft>
                <a:spcPct val="0"/>
              </a:spcAft>
              <a:buChar char="»"/>
              <a:defRPr sz="1500">
                <a:solidFill>
                  <a:schemeClr val="tx1"/>
                </a:solidFill>
                <a:latin typeface="Arial" panose="020B0604020202020204" pitchFamily="34" charset="0"/>
                <a:cs typeface="Arial" panose="020B0604020202020204" pitchFamily="34" charset="0"/>
              </a:defRPr>
            </a:lvl6pPr>
            <a:lvl7pPr marL="2228850" indent="-171450" eaLnBrk="0" fontAlgn="base" hangingPunct="0">
              <a:spcBef>
                <a:spcPct val="20000"/>
              </a:spcBef>
              <a:spcAft>
                <a:spcPct val="0"/>
              </a:spcAft>
              <a:buChar char="»"/>
              <a:defRPr sz="1500">
                <a:solidFill>
                  <a:schemeClr val="tx1"/>
                </a:solidFill>
                <a:latin typeface="Arial" panose="020B0604020202020204" pitchFamily="34" charset="0"/>
                <a:cs typeface="Arial" panose="020B0604020202020204" pitchFamily="34" charset="0"/>
              </a:defRPr>
            </a:lvl7pPr>
            <a:lvl8pPr marL="2571750" indent="-171450" eaLnBrk="0" fontAlgn="base" hangingPunct="0">
              <a:spcBef>
                <a:spcPct val="20000"/>
              </a:spcBef>
              <a:spcAft>
                <a:spcPct val="0"/>
              </a:spcAft>
              <a:buChar char="»"/>
              <a:defRPr sz="1500">
                <a:solidFill>
                  <a:schemeClr val="tx1"/>
                </a:solidFill>
                <a:latin typeface="Arial" panose="020B0604020202020204" pitchFamily="34" charset="0"/>
                <a:cs typeface="Arial" panose="020B0604020202020204" pitchFamily="34" charset="0"/>
              </a:defRPr>
            </a:lvl8pPr>
            <a:lvl9pPr marL="2914650" indent="-171450" eaLnBrk="0" fontAlgn="base" hangingPunct="0">
              <a:spcBef>
                <a:spcPct val="20000"/>
              </a:spcBef>
              <a:spcAft>
                <a:spcPct val="0"/>
              </a:spcAft>
              <a:buChar char="»"/>
              <a:defRPr sz="1500">
                <a:solidFill>
                  <a:schemeClr val="tx1"/>
                </a:solidFill>
                <a:latin typeface="Arial" panose="020B0604020202020204" pitchFamily="34" charset="0"/>
                <a:cs typeface="Arial" panose="020B0604020202020204" pitchFamily="34" charset="0"/>
              </a:defRPr>
            </a:lvl9pPr>
          </a:lstStyle>
          <a:p>
            <a:pPr>
              <a:spcBef>
                <a:spcPct val="0"/>
              </a:spcBef>
              <a:buFontTx/>
              <a:buNone/>
              <a:defRPr/>
            </a:pPr>
            <a:r>
              <a:rPr lang="en-US" altLang="en-US" sz="1050" smtClean="0">
                <a:latin typeface="Times New Roman" panose="02020603050405020304" pitchFamily="18" charset="0"/>
              </a:rPr>
              <a:t>RNSengupta, IME Dept., IIT Kanpur,INDIA</a:t>
            </a:r>
            <a:endParaRPr lang="en-US" altLang="en-US" sz="1050">
              <a:latin typeface="Times New Roman" panose="02020603050405020304" pitchFamily="18" charset="0"/>
            </a:endParaRPr>
          </a:p>
        </p:txBody>
      </p:sp>
      <p:sp>
        <p:nvSpPr>
          <p:cNvPr id="4100" name="Slide Number Placeholder 5">
            <a:extLst>
              <a:ext uri="{FF2B5EF4-FFF2-40B4-BE49-F238E27FC236}">
                <a16:creationId xmlns="" xmlns:a16="http://schemas.microsoft.com/office/drawing/2014/main" id="{CC1F632E-2635-4B31-AE98-E613DA76D4C3}"/>
              </a:ext>
            </a:extLst>
          </p:cNvPr>
          <p:cNvSpPr>
            <a:spLocks noGrp="1"/>
          </p:cNvSpPr>
          <p:nvPr>
            <p:ph type="sldNum" sz="quarter" idx="12"/>
          </p:nvPr>
        </p:nvSpPr>
        <p:spPr/>
        <p:txBody>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557213" indent="-214313">
              <a:spcBef>
                <a:spcPct val="20000"/>
              </a:spcBef>
              <a:buChar char="–"/>
              <a:defRPr sz="2100">
                <a:solidFill>
                  <a:schemeClr val="tx1"/>
                </a:solidFill>
                <a:latin typeface="Arial" panose="020B0604020202020204" pitchFamily="34" charset="0"/>
                <a:cs typeface="Arial" panose="020B0604020202020204" pitchFamily="34" charset="0"/>
              </a:defRPr>
            </a:lvl2pPr>
            <a:lvl3pPr marL="857250" indent="-171450">
              <a:spcBef>
                <a:spcPct val="20000"/>
              </a:spcBef>
              <a:buChar char="•"/>
              <a:defRPr sz="1800">
                <a:solidFill>
                  <a:schemeClr val="tx1"/>
                </a:solidFill>
                <a:latin typeface="Arial" panose="020B0604020202020204" pitchFamily="34" charset="0"/>
                <a:cs typeface="Arial" panose="020B0604020202020204" pitchFamily="34" charset="0"/>
              </a:defRPr>
            </a:lvl3pPr>
            <a:lvl4pPr marL="1200150" indent="-171450">
              <a:spcBef>
                <a:spcPct val="20000"/>
              </a:spcBef>
              <a:buChar char="–"/>
              <a:defRPr sz="1500">
                <a:solidFill>
                  <a:schemeClr val="tx1"/>
                </a:solidFill>
                <a:latin typeface="Arial" panose="020B0604020202020204" pitchFamily="34" charset="0"/>
                <a:cs typeface="Arial" panose="020B0604020202020204" pitchFamily="34" charset="0"/>
              </a:defRPr>
            </a:lvl4pPr>
            <a:lvl5pPr marL="1543050" indent="-171450">
              <a:spcBef>
                <a:spcPct val="20000"/>
              </a:spcBef>
              <a:buChar char="»"/>
              <a:defRPr sz="1500">
                <a:solidFill>
                  <a:schemeClr val="tx1"/>
                </a:solidFill>
                <a:latin typeface="Arial" panose="020B0604020202020204" pitchFamily="34" charset="0"/>
                <a:cs typeface="Arial" panose="020B0604020202020204" pitchFamily="34" charset="0"/>
              </a:defRPr>
            </a:lvl5pPr>
            <a:lvl6pPr marL="1885950" indent="-171450" eaLnBrk="0" fontAlgn="base" hangingPunct="0">
              <a:spcBef>
                <a:spcPct val="20000"/>
              </a:spcBef>
              <a:spcAft>
                <a:spcPct val="0"/>
              </a:spcAft>
              <a:buChar char="»"/>
              <a:defRPr sz="1500">
                <a:solidFill>
                  <a:schemeClr val="tx1"/>
                </a:solidFill>
                <a:latin typeface="Arial" panose="020B0604020202020204" pitchFamily="34" charset="0"/>
                <a:cs typeface="Arial" panose="020B0604020202020204" pitchFamily="34" charset="0"/>
              </a:defRPr>
            </a:lvl6pPr>
            <a:lvl7pPr marL="2228850" indent="-171450" eaLnBrk="0" fontAlgn="base" hangingPunct="0">
              <a:spcBef>
                <a:spcPct val="20000"/>
              </a:spcBef>
              <a:spcAft>
                <a:spcPct val="0"/>
              </a:spcAft>
              <a:buChar char="»"/>
              <a:defRPr sz="1500">
                <a:solidFill>
                  <a:schemeClr val="tx1"/>
                </a:solidFill>
                <a:latin typeface="Arial" panose="020B0604020202020204" pitchFamily="34" charset="0"/>
                <a:cs typeface="Arial" panose="020B0604020202020204" pitchFamily="34" charset="0"/>
              </a:defRPr>
            </a:lvl7pPr>
            <a:lvl8pPr marL="2571750" indent="-171450" eaLnBrk="0" fontAlgn="base" hangingPunct="0">
              <a:spcBef>
                <a:spcPct val="20000"/>
              </a:spcBef>
              <a:spcAft>
                <a:spcPct val="0"/>
              </a:spcAft>
              <a:buChar char="»"/>
              <a:defRPr sz="1500">
                <a:solidFill>
                  <a:schemeClr val="tx1"/>
                </a:solidFill>
                <a:latin typeface="Arial" panose="020B0604020202020204" pitchFamily="34" charset="0"/>
                <a:cs typeface="Arial" panose="020B0604020202020204" pitchFamily="34" charset="0"/>
              </a:defRPr>
            </a:lvl8pPr>
            <a:lvl9pPr marL="2914650" indent="-171450" eaLnBrk="0" fontAlgn="base" hangingPunct="0">
              <a:spcBef>
                <a:spcPct val="20000"/>
              </a:spcBef>
              <a:spcAft>
                <a:spcPct val="0"/>
              </a:spcAft>
              <a:buChar char="»"/>
              <a:defRPr sz="1500">
                <a:solidFill>
                  <a:schemeClr val="tx1"/>
                </a:solidFill>
                <a:latin typeface="Arial" panose="020B0604020202020204" pitchFamily="34" charset="0"/>
                <a:cs typeface="Arial" panose="020B0604020202020204" pitchFamily="34" charset="0"/>
              </a:defRPr>
            </a:lvl9pPr>
          </a:lstStyle>
          <a:p>
            <a:pPr>
              <a:spcBef>
                <a:spcPct val="0"/>
              </a:spcBef>
              <a:buFontTx/>
              <a:buNone/>
              <a:defRPr/>
            </a:pPr>
            <a:fld id="{6E2BD434-68E2-47BF-B2D7-120A3F439AE7}" type="slidenum">
              <a:rPr lang="en-US" altLang="en-US" sz="1050" smtClean="0">
                <a:latin typeface="Times New Roman" panose="02020603050405020304" pitchFamily="18" charset="0"/>
              </a:rPr>
              <a:pPr>
                <a:spcBef>
                  <a:spcPct val="0"/>
                </a:spcBef>
                <a:buFontTx/>
                <a:buNone/>
                <a:defRPr/>
              </a:pPr>
              <a:t>1</a:t>
            </a:fld>
            <a:endParaRPr lang="en-US" altLang="en-US" sz="1050">
              <a:latin typeface="Times New Roman" panose="02020603050405020304" pitchFamily="18" charset="0"/>
            </a:endParaRPr>
          </a:p>
        </p:txBody>
      </p:sp>
      <p:sp>
        <p:nvSpPr>
          <p:cNvPr id="453634" name="Rectangle 2">
            <a:extLst>
              <a:ext uri="{FF2B5EF4-FFF2-40B4-BE49-F238E27FC236}">
                <a16:creationId xmlns="" xmlns:a16="http://schemas.microsoft.com/office/drawing/2014/main" id="{733416B6-BE35-48AC-A982-E8D7E282BE5A}"/>
              </a:ext>
            </a:extLst>
          </p:cNvPr>
          <p:cNvSpPr>
            <a:spLocks noGrp="1" noChangeArrowheads="1"/>
          </p:cNvSpPr>
          <p:nvPr>
            <p:ph type="title"/>
          </p:nvPr>
        </p:nvSpPr>
        <p:spPr>
          <a:xfrm>
            <a:off x="533400" y="685800"/>
            <a:ext cx="8077200" cy="2171700"/>
          </a:xfrm>
        </p:spPr>
        <p:txBody>
          <a:bodyPr/>
          <a:lstStyle/>
          <a:p>
            <a:pPr eaLnBrk="1" hangingPunct="1">
              <a:defRPr/>
            </a:pPr>
            <a:r>
              <a:rPr lang="en-US" sz="4800" b="1" dirty="0" smtClean="0">
                <a:solidFill>
                  <a:srgbClr val="FF0000"/>
                </a:solidFill>
                <a:effectLst>
                  <a:outerShdw blurRad="38100" dist="38100" dir="2700000" algn="tl">
                    <a:srgbClr val="C0C0C0"/>
                  </a:outerShdw>
                </a:effectLst>
              </a:rPr>
              <a:t>IME634: Management Decision Analysis</a:t>
            </a:r>
            <a:endParaRPr lang="en-US" sz="4500" b="1" dirty="0">
              <a:solidFill>
                <a:schemeClr val="tx1"/>
              </a:solidFill>
              <a:effectLst>
                <a:outerShdw blurRad="38100" dist="38100" dir="2700000" algn="tl">
                  <a:srgbClr val="C0C0C0"/>
                </a:outerShdw>
              </a:effectLst>
              <a:latin typeface="Arial" panose="020B0604020202020204" pitchFamily="34" charset="0"/>
              <a:cs typeface="Arial" panose="020B0604020202020204" pitchFamily="34" charset="0"/>
            </a:endParaRPr>
          </a:p>
        </p:txBody>
      </p:sp>
      <p:sp>
        <p:nvSpPr>
          <p:cNvPr id="4102" name="Rectangle 3">
            <a:extLst>
              <a:ext uri="{FF2B5EF4-FFF2-40B4-BE49-F238E27FC236}">
                <a16:creationId xmlns="" xmlns:a16="http://schemas.microsoft.com/office/drawing/2014/main" id="{57AC829F-19A4-4ED7-80B5-C338F6C2622B}"/>
              </a:ext>
            </a:extLst>
          </p:cNvPr>
          <p:cNvSpPr>
            <a:spLocks noGrp="1" noChangeArrowheads="1"/>
          </p:cNvSpPr>
          <p:nvPr>
            <p:ph type="body" idx="1"/>
          </p:nvPr>
        </p:nvSpPr>
        <p:spPr>
          <a:xfrm>
            <a:off x="533400" y="3028950"/>
            <a:ext cx="8077200" cy="1619250"/>
          </a:xfrm>
        </p:spPr>
        <p:txBody>
          <a:bodyPr/>
          <a:lstStyle/>
          <a:p>
            <a:pPr algn="ctr" eaLnBrk="1" hangingPunct="1">
              <a:buFontTx/>
              <a:buNone/>
            </a:pPr>
            <a:r>
              <a:rPr lang="en-US" altLang="en-US" sz="3000" b="1" dirty="0" err="1" smtClean="0">
                <a:solidFill>
                  <a:srgbClr val="0000FF"/>
                </a:solidFill>
              </a:rPr>
              <a:t>Raghu</a:t>
            </a:r>
            <a:r>
              <a:rPr lang="en-US" altLang="en-US" sz="3000" b="1" dirty="0" smtClean="0">
                <a:solidFill>
                  <a:srgbClr val="0000FF"/>
                </a:solidFill>
              </a:rPr>
              <a:t> </a:t>
            </a:r>
            <a:r>
              <a:rPr lang="en-US" altLang="en-US" sz="3000" b="1" dirty="0" err="1" smtClean="0">
                <a:solidFill>
                  <a:srgbClr val="0000FF"/>
                </a:solidFill>
              </a:rPr>
              <a:t>Nandan</a:t>
            </a:r>
            <a:r>
              <a:rPr lang="en-US" altLang="en-US" sz="3000" b="1" dirty="0" smtClean="0">
                <a:solidFill>
                  <a:srgbClr val="0000FF"/>
                </a:solidFill>
              </a:rPr>
              <a:t> </a:t>
            </a:r>
            <a:r>
              <a:rPr lang="en-US" altLang="en-US" sz="3000" b="1" dirty="0" err="1" smtClean="0">
                <a:solidFill>
                  <a:srgbClr val="0000FF"/>
                </a:solidFill>
              </a:rPr>
              <a:t>Sengupta</a:t>
            </a:r>
            <a:endParaRPr lang="en-US" altLang="en-US" sz="3000" b="1" dirty="0" smtClean="0">
              <a:solidFill>
                <a:srgbClr val="0000FF"/>
              </a:solidFill>
            </a:endParaRPr>
          </a:p>
          <a:p>
            <a:pPr algn="ctr" eaLnBrk="1" hangingPunct="1">
              <a:buFontTx/>
              <a:buNone/>
            </a:pPr>
            <a:r>
              <a:rPr lang="en-US" altLang="en-US" sz="3000" b="1" dirty="0" smtClean="0">
                <a:solidFill>
                  <a:srgbClr val="0000FF"/>
                </a:solidFill>
              </a:rPr>
              <a:t>Industrial &amp; Management Department</a:t>
            </a:r>
          </a:p>
          <a:p>
            <a:pPr algn="ctr" eaLnBrk="1" hangingPunct="1">
              <a:buFontTx/>
              <a:buNone/>
            </a:pPr>
            <a:r>
              <a:rPr lang="en-US" altLang="en-US" sz="3000" b="1" dirty="0" smtClean="0">
                <a:solidFill>
                  <a:srgbClr val="0000FF"/>
                </a:solidFill>
              </a:rPr>
              <a:t>Indian Institute of Technology Kanpur</a:t>
            </a:r>
            <a:endParaRPr lang="en-US" altLang="en-US" sz="3000" b="1" dirty="0">
              <a:solidFill>
                <a:srgbClr val="0000FF"/>
              </a:solidFill>
            </a:endParaRPr>
          </a:p>
        </p:txBody>
      </p:sp>
      <p:pic>
        <p:nvPicPr>
          <p:cNvPr id="4103" name="Picture 4" descr="iitlogo">
            <a:extLst>
              <a:ext uri="{FF2B5EF4-FFF2-40B4-BE49-F238E27FC236}">
                <a16:creationId xmlns="" xmlns:a16="http://schemas.microsoft.com/office/drawing/2014/main" id="{F851E6E9-9E40-4C72-8A4F-7AC10968AE17}"/>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029075" y="4876800"/>
            <a:ext cx="1085850" cy="1028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 xmlns:a16="http://schemas.microsoft.com/office/drawing/2014/main" id="{C81454E8-C774-4A71-A1D0-81F9483A5874}"/>
              </a:ext>
            </a:extLst>
          </p:cNvPr>
          <p:cNvSpPr>
            <a:spLocks noGrp="1" noChangeArrowheads="1"/>
          </p:cNvSpPr>
          <p:nvPr>
            <p:ph type="title"/>
          </p:nvPr>
        </p:nvSpPr>
        <p:spPr/>
        <p:txBody>
          <a:bodyPr/>
          <a:lstStyle/>
          <a:p>
            <a:r>
              <a:rPr lang="en-US" altLang="en-US" sz="3000" b="1" dirty="0">
                <a:solidFill>
                  <a:srgbClr val="0000FF"/>
                </a:solidFill>
              </a:rPr>
              <a:t>Multiple Linear Regression (MLR) (contd..)</a:t>
            </a:r>
            <a:endParaRPr lang="en-US" altLang="en-US" sz="3000" dirty="0"/>
          </a:p>
        </p:txBody>
      </p:sp>
      <mc:AlternateContent xmlns:mc="http://schemas.openxmlformats.org/markup-compatibility/2006">
        <mc:Choice xmlns="" xmlns:a14="http://schemas.microsoft.com/office/drawing/2010/main" Requires="a14">
          <p:sp>
            <p:nvSpPr>
              <p:cNvPr id="8195" name="Rectangle 3">
                <a:extLst>
                  <a:ext uri="{FF2B5EF4-FFF2-40B4-BE49-F238E27FC236}">
                    <a16:creationId xmlns:a16="http://schemas.microsoft.com/office/drawing/2014/main" id="{D9652E1C-F55A-4B2A-B0AB-E7F773395EFD}"/>
                  </a:ext>
                </a:extLst>
              </p:cNvPr>
              <p:cNvSpPr>
                <a:spLocks noGrp="1" noChangeArrowheads="1"/>
              </p:cNvSpPr>
              <p:nvPr>
                <p:ph type="body" sz="half" idx="1"/>
              </p:nvPr>
            </p:nvSpPr>
            <p:spPr>
              <a:xfrm>
                <a:off x="685800" y="1676400"/>
                <a:ext cx="7848600" cy="4191000"/>
              </a:xfrm>
            </p:spPr>
            <p:txBody>
              <a:bodyPr/>
              <a:lstStyle/>
              <a:p>
                <a:pPr>
                  <a:buFont typeface="Wingdings" panose="05000000000000000000" pitchFamily="2" charset="2"/>
                  <a:buChar char="§"/>
                </a:pPr>
                <a:r>
                  <a:rPr lang="en-US" altLang="en-US" sz="2500" dirty="0">
                    <a:sym typeface="Symbol" panose="05050102010706020507" pitchFamily="18" charset="2"/>
                  </a:rPr>
                  <a:t>The MLR is of the form</a:t>
                </a:r>
              </a:p>
              <a:p>
                <a:pPr marL="0" indent="0">
                  <a:buNone/>
                </a:pPr>
                <a14:m>
                  <m:oMathPara xmlns:m="http://schemas.openxmlformats.org/officeDocument/2006/math">
                    <m:oMathParaPr>
                      <m:jc m:val="centerGroup"/>
                    </m:oMathParaPr>
                    <m:oMath xmlns:m="http://schemas.openxmlformats.org/officeDocument/2006/math">
                      <m:sSub>
                        <m:sSubPr>
                          <m:ctrlPr>
                            <a:rPr lang="en-US" altLang="en-US" sz="2500" b="1" i="1" smtClean="0">
                              <a:latin typeface="Cambria Math" panose="02040503050406030204" pitchFamily="18" charset="0"/>
                              <a:sym typeface="Symbol" panose="05050102010706020507" pitchFamily="18" charset="2"/>
                            </a:rPr>
                          </m:ctrlPr>
                        </m:sSubPr>
                        <m:e>
                          <m:r>
                            <a:rPr lang="en-US" altLang="en-US" sz="2500" b="1" i="1">
                              <a:latin typeface="Cambria Math" panose="02040503050406030204" pitchFamily="18" charset="0"/>
                              <a:sym typeface="Symbol" panose="05050102010706020507" pitchFamily="18" charset="2"/>
                            </a:rPr>
                            <m:t>𝒀</m:t>
                          </m:r>
                        </m:e>
                        <m:sub>
                          <m:r>
                            <a:rPr lang="en-US" altLang="en-US" sz="2500" i="1">
                              <a:latin typeface="Cambria Math" panose="02040503050406030204" pitchFamily="18" charset="0"/>
                              <a:sym typeface="Symbol" panose="05050102010706020507" pitchFamily="18" charset="2"/>
                            </a:rPr>
                            <m:t>𝑛</m:t>
                          </m:r>
                          <m:r>
                            <a:rPr lang="en-US" altLang="en-US" sz="2500" i="1">
                              <a:latin typeface="Cambria Math" panose="02040503050406030204" pitchFamily="18" charset="0"/>
                              <a:ea typeface="Cambria Math" panose="02040503050406030204" pitchFamily="18" charset="0"/>
                              <a:sym typeface="Symbol" panose="05050102010706020507" pitchFamily="18" charset="2"/>
                            </a:rPr>
                            <m:t>×1</m:t>
                          </m:r>
                        </m:sub>
                      </m:sSub>
                      <m:r>
                        <a:rPr lang="en-US" altLang="en-US" sz="2500" b="0" i="1" smtClean="0">
                          <a:latin typeface="Cambria Math" panose="02040503050406030204" pitchFamily="18" charset="0"/>
                          <a:sym typeface="Symbol" panose="05050102010706020507" pitchFamily="18" charset="2"/>
                        </a:rPr>
                        <m:t>=</m:t>
                      </m:r>
                      <m:sSub>
                        <m:sSubPr>
                          <m:ctrlPr>
                            <a:rPr lang="en-US" altLang="en-US" sz="2500" b="1" i="1" smtClean="0">
                              <a:latin typeface="Cambria Math" panose="02040503050406030204" pitchFamily="18" charset="0"/>
                              <a:sym typeface="Symbol" panose="05050102010706020507" pitchFamily="18" charset="2"/>
                            </a:rPr>
                          </m:ctrlPr>
                        </m:sSubPr>
                        <m:e>
                          <m:r>
                            <a:rPr lang="en-US" altLang="en-US" sz="2500" b="1" i="1">
                              <a:latin typeface="Cambria Math" panose="02040503050406030204" pitchFamily="18" charset="0"/>
                              <a:sym typeface="Symbol" panose="05050102010706020507" pitchFamily="18" charset="2"/>
                            </a:rPr>
                            <m:t>𝑿</m:t>
                          </m:r>
                        </m:e>
                        <m:sub>
                          <m:r>
                            <a:rPr lang="en-US" altLang="en-US" sz="2500" i="1" dirty="0">
                              <a:latin typeface="Cambria Math" panose="02040503050406030204" pitchFamily="18" charset="0"/>
                              <a:ea typeface="Cambria Math" panose="02040503050406030204" pitchFamily="18" charset="0"/>
                              <a:sym typeface="Symbol" panose="05050102010706020507" pitchFamily="18" charset="2"/>
                            </a:rPr>
                            <m:t>𝑛</m:t>
                          </m:r>
                          <m:r>
                            <a:rPr lang="en-US" altLang="en-US" sz="2500" i="1" dirty="0" smtClean="0">
                              <a:latin typeface="Cambria Math" panose="02040503050406030204" pitchFamily="18" charset="0"/>
                              <a:ea typeface="Cambria Math" panose="02040503050406030204" pitchFamily="18" charset="0"/>
                              <a:sym typeface="Symbol" panose="05050102010706020507" pitchFamily="18" charset="2"/>
                            </a:rPr>
                            <m:t>×</m:t>
                          </m:r>
                          <m:r>
                            <a:rPr lang="en-US" altLang="en-US" sz="2500" i="1" dirty="0">
                              <a:latin typeface="Cambria Math" panose="02040503050406030204" pitchFamily="18" charset="0"/>
                              <a:sym typeface="Symbol" panose="05050102010706020507" pitchFamily="18" charset="2"/>
                            </a:rPr>
                            <m:t>𝑘</m:t>
                          </m:r>
                          <m:r>
                            <a:rPr lang="en-US" altLang="en-US" sz="2500" i="1" dirty="0">
                              <a:latin typeface="Cambria Math" panose="02040503050406030204" pitchFamily="18" charset="0"/>
                              <a:sym typeface="Symbol" panose="05050102010706020507" pitchFamily="18" charset="2"/>
                            </a:rPr>
                            <m:t>+1</m:t>
                          </m:r>
                        </m:sub>
                      </m:sSub>
                      <m:sSub>
                        <m:sSubPr>
                          <m:ctrlPr>
                            <a:rPr lang="en-US" altLang="en-US" sz="2500" b="1" i="1" dirty="0"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2500" b="1" i="1" dirty="0">
                              <a:latin typeface="Cambria Math" panose="02040503050406030204" pitchFamily="18" charset="0"/>
                              <a:ea typeface="Cambria Math" panose="02040503050406030204" pitchFamily="18" charset="0"/>
                              <a:sym typeface="Symbol" panose="05050102010706020507" pitchFamily="18" charset="2"/>
                            </a:rPr>
                            <m:t>𝜷</m:t>
                          </m:r>
                        </m:e>
                        <m:sub>
                          <m:r>
                            <a:rPr lang="en-US" altLang="en-US" sz="2500" b="0" i="1" dirty="0" smtClean="0">
                              <a:latin typeface="Cambria Math" panose="02040503050406030204" pitchFamily="18" charset="0"/>
                              <a:ea typeface="Cambria Math" panose="02040503050406030204" pitchFamily="18" charset="0"/>
                              <a:sym typeface="Symbol" panose="05050102010706020507" pitchFamily="18" charset="2"/>
                            </a:rPr>
                            <m:t>𝑘</m:t>
                          </m:r>
                          <m:r>
                            <a:rPr lang="en-US" altLang="en-US" sz="2500" b="0" i="1" dirty="0" smtClean="0">
                              <a:latin typeface="Cambria Math" panose="02040503050406030204" pitchFamily="18" charset="0"/>
                              <a:ea typeface="Cambria Math" panose="02040503050406030204" pitchFamily="18" charset="0"/>
                              <a:sym typeface="Symbol" panose="05050102010706020507" pitchFamily="18" charset="2"/>
                            </a:rPr>
                            <m:t>+1×1</m:t>
                          </m:r>
                        </m:sub>
                      </m:sSub>
                      <m:r>
                        <a:rPr lang="en-US" altLang="en-US" sz="2500" b="0" i="1" smtClean="0">
                          <a:latin typeface="Cambria Math" panose="02040503050406030204" pitchFamily="18" charset="0"/>
                          <a:sym typeface="Symbol" panose="05050102010706020507" pitchFamily="18" charset="2"/>
                        </a:rPr>
                        <m:t>+</m:t>
                      </m:r>
                      <m:sSub>
                        <m:sSubPr>
                          <m:ctrlPr>
                            <a:rPr lang="en-US" altLang="en-US" sz="2500" b="0" i="1" smtClean="0">
                              <a:latin typeface="Cambria Math" panose="02040503050406030204" pitchFamily="18" charset="0"/>
                              <a:sym typeface="Symbol" panose="05050102010706020507" pitchFamily="18" charset="2"/>
                            </a:rPr>
                          </m:ctrlPr>
                        </m:sSubPr>
                        <m:e>
                          <m:r>
                            <a:rPr lang="en-US" altLang="en-US" sz="2500" b="1" i="1">
                              <a:latin typeface="Cambria Math" panose="02040503050406030204" pitchFamily="18" charset="0"/>
                              <a:ea typeface="Cambria Math" panose="02040503050406030204" pitchFamily="18" charset="0"/>
                              <a:sym typeface="Symbol" panose="05050102010706020507" pitchFamily="18" charset="2"/>
                            </a:rPr>
                            <m:t>𝜺</m:t>
                          </m:r>
                        </m:e>
                        <m:sub>
                          <m:r>
                            <a:rPr lang="en-US" altLang="en-US" sz="2500" i="1">
                              <a:latin typeface="Cambria Math" panose="02040503050406030204" pitchFamily="18" charset="0"/>
                              <a:sym typeface="Symbol" panose="05050102010706020507" pitchFamily="18" charset="2"/>
                            </a:rPr>
                            <m:t>𝑛</m:t>
                          </m:r>
                          <m:r>
                            <a:rPr lang="en-US" altLang="en-US" sz="2500" i="1">
                              <a:latin typeface="Cambria Math" panose="02040503050406030204" pitchFamily="18" charset="0"/>
                              <a:ea typeface="Cambria Math" panose="02040503050406030204" pitchFamily="18" charset="0"/>
                              <a:sym typeface="Symbol" panose="05050102010706020507" pitchFamily="18" charset="2"/>
                            </a:rPr>
                            <m:t>×1</m:t>
                          </m:r>
                        </m:sub>
                      </m:sSub>
                    </m:oMath>
                  </m:oMathPara>
                </a14:m>
                <a:endParaRPr lang="en-US" altLang="en-US" sz="2500" b="1" dirty="0">
                  <a:sym typeface="Symbol" panose="05050102010706020507" pitchFamily="18" charset="2"/>
                </a:endParaRPr>
              </a:p>
              <a:p>
                <a:pPr marL="0" indent="0">
                  <a:buNone/>
                </a:pPr>
                <a:r>
                  <a:rPr lang="en-US" altLang="en-US" sz="2500" dirty="0">
                    <a:sym typeface="Symbol" panose="05050102010706020507" pitchFamily="18" charset="2"/>
                  </a:rPr>
                  <a:t>Where (</a:t>
                </a:r>
                <a14:m>
                  <m:oMath xmlns:m="http://schemas.openxmlformats.org/officeDocument/2006/math">
                    <m:sSub>
                      <m:sSubPr>
                        <m:ctrlPr>
                          <a:rPr lang="en-US" altLang="en-US" sz="2500" b="0" i="1" smtClean="0">
                            <a:latin typeface="Cambria Math" panose="02040503050406030204" pitchFamily="18" charset="0"/>
                            <a:sym typeface="Symbol" panose="05050102010706020507" pitchFamily="18" charset="2"/>
                          </a:rPr>
                        </m:ctrlPr>
                      </m:sSubPr>
                      <m:e>
                        <m:r>
                          <a:rPr lang="en-US" altLang="en-US" sz="2500" b="0" i="1" smtClean="0">
                            <a:latin typeface="Cambria Math" panose="02040503050406030204" pitchFamily="18" charset="0"/>
                            <a:sym typeface="Symbol" panose="05050102010706020507" pitchFamily="18" charset="2"/>
                          </a:rPr>
                          <m:t>𝑋</m:t>
                        </m:r>
                      </m:e>
                      <m:sub>
                        <m:r>
                          <a:rPr lang="en-US" altLang="en-US" sz="2500" i="1">
                            <a:latin typeface="Cambria Math" panose="02040503050406030204" pitchFamily="18" charset="0"/>
                            <a:sym typeface="Symbol" panose="05050102010706020507" pitchFamily="18" charset="2"/>
                          </a:rPr>
                          <m:t>𝑖</m:t>
                        </m:r>
                        <m:r>
                          <a:rPr lang="en-US" altLang="en-US" sz="2500" i="1">
                            <a:latin typeface="Cambria Math" panose="02040503050406030204" pitchFamily="18" charset="0"/>
                            <a:sym typeface="Symbol" panose="05050102010706020507" pitchFamily="18" charset="2"/>
                          </a:rPr>
                          <m:t>,</m:t>
                        </m:r>
                        <m:r>
                          <a:rPr lang="en-US" altLang="en-US" sz="2500" i="1">
                            <a:latin typeface="Cambria Math" panose="02040503050406030204" pitchFamily="18" charset="0"/>
                            <a:sym typeface="Symbol" panose="05050102010706020507" pitchFamily="18" charset="2"/>
                          </a:rPr>
                          <m:t>𝑗</m:t>
                        </m:r>
                      </m:sub>
                    </m:sSub>
                  </m:oMath>
                </a14:m>
                <a:r>
                  <a:rPr lang="en-US" altLang="en-US" sz="2500" dirty="0">
                    <a:sym typeface="Symbol" panose="05050102010706020507" pitchFamily="18" charset="2"/>
                  </a:rPr>
                  <a:t> implies the </a:t>
                </a:r>
                <a14:m>
                  <m:oMath xmlns:m="http://schemas.openxmlformats.org/officeDocument/2006/math">
                    <m:sSup>
                      <m:sSupPr>
                        <m:ctrlPr>
                          <a:rPr lang="en-US" altLang="en-US" sz="2500" b="0" i="1" smtClean="0">
                            <a:latin typeface="Cambria Math" panose="02040503050406030204" pitchFamily="18" charset="0"/>
                            <a:sym typeface="Symbol" panose="05050102010706020507" pitchFamily="18" charset="2"/>
                          </a:rPr>
                        </m:ctrlPr>
                      </m:sSupPr>
                      <m:e>
                        <m:r>
                          <a:rPr lang="en-US" altLang="en-US" sz="2500" b="0" i="1" smtClean="0">
                            <a:latin typeface="Cambria Math" panose="02040503050406030204" pitchFamily="18" charset="0"/>
                            <a:sym typeface="Symbol" panose="05050102010706020507" pitchFamily="18" charset="2"/>
                          </a:rPr>
                          <m:t>𝑖</m:t>
                        </m:r>
                      </m:e>
                      <m:sup>
                        <m:r>
                          <a:rPr lang="en-US" altLang="en-US" sz="2500" b="0" i="1" smtClean="0">
                            <a:latin typeface="Cambria Math" panose="02040503050406030204" pitchFamily="18" charset="0"/>
                            <a:sym typeface="Symbol" panose="05050102010706020507" pitchFamily="18" charset="2"/>
                          </a:rPr>
                          <m:t>𝑡h</m:t>
                        </m:r>
                      </m:sup>
                    </m:sSup>
                  </m:oMath>
                </a14:m>
                <a:r>
                  <a:rPr lang="en-US" altLang="en-US" sz="2500" dirty="0">
                    <a:sym typeface="Symbol" panose="05050102010706020507" pitchFamily="18" charset="2"/>
                  </a:rPr>
                  <a:t> (</a:t>
                </a:r>
                <a14:m>
                  <m:oMath xmlns:m="http://schemas.openxmlformats.org/officeDocument/2006/math">
                    <m:r>
                      <a:rPr lang="en-US" altLang="en-US" sz="2500" b="0" i="1" dirty="0" smtClean="0">
                        <a:latin typeface="Cambria Math" panose="02040503050406030204" pitchFamily="18" charset="0"/>
                        <a:sym typeface="Symbol" panose="05050102010706020507" pitchFamily="18" charset="2"/>
                      </a:rPr>
                      <m:t>𝑖</m:t>
                    </m:r>
                    <m:r>
                      <a:rPr lang="en-US" altLang="en-US" sz="2500" b="0" i="1" dirty="0" smtClean="0">
                        <a:latin typeface="Cambria Math" panose="02040503050406030204" pitchFamily="18" charset="0"/>
                        <a:sym typeface="Symbol" panose="05050102010706020507" pitchFamily="18" charset="2"/>
                      </a:rPr>
                      <m:t>=1,⋯,</m:t>
                    </m:r>
                    <m:r>
                      <a:rPr lang="en-US" altLang="en-US" sz="2500" b="0" i="1" dirty="0" smtClean="0">
                        <a:latin typeface="Cambria Math" panose="02040503050406030204" pitchFamily="18" charset="0"/>
                        <a:ea typeface="Cambria Math" panose="02040503050406030204" pitchFamily="18" charset="0"/>
                        <a:sym typeface="Symbol" panose="05050102010706020507" pitchFamily="18" charset="2"/>
                      </a:rPr>
                      <m:t>𝑛</m:t>
                    </m:r>
                  </m:oMath>
                </a14:m>
                <a:r>
                  <a:rPr lang="en-US" altLang="en-US" sz="2500" dirty="0">
                    <a:sym typeface="Symbol" panose="05050102010706020507" pitchFamily="18" charset="2"/>
                  </a:rPr>
                  <a:t>) reading for the </a:t>
                </a:r>
                <a14:m>
                  <m:oMath xmlns:m="http://schemas.openxmlformats.org/officeDocument/2006/math">
                    <m:sSup>
                      <m:sSupPr>
                        <m:ctrlPr>
                          <a:rPr lang="en-US" altLang="en-US" sz="2500" b="0" i="1" smtClean="0">
                            <a:latin typeface="Cambria Math" panose="02040503050406030204" pitchFamily="18" charset="0"/>
                            <a:sym typeface="Symbol" panose="05050102010706020507" pitchFamily="18" charset="2"/>
                          </a:rPr>
                        </m:ctrlPr>
                      </m:sSupPr>
                      <m:e>
                        <m:r>
                          <a:rPr lang="en-US" altLang="en-US" sz="2500" b="0" i="1" smtClean="0">
                            <a:latin typeface="Cambria Math" panose="02040503050406030204" pitchFamily="18" charset="0"/>
                            <a:sym typeface="Symbol" panose="05050102010706020507" pitchFamily="18" charset="2"/>
                          </a:rPr>
                          <m:t>𝑗</m:t>
                        </m:r>
                      </m:e>
                      <m:sup>
                        <m:r>
                          <a:rPr lang="en-US" altLang="en-US" sz="2500" b="0" i="1" smtClean="0">
                            <a:latin typeface="Cambria Math" panose="02040503050406030204" pitchFamily="18" charset="0"/>
                            <a:sym typeface="Symbol" panose="05050102010706020507" pitchFamily="18" charset="2"/>
                          </a:rPr>
                          <m:t>𝑡h</m:t>
                        </m:r>
                      </m:sup>
                    </m:sSup>
                  </m:oMath>
                </a14:m>
                <a:r>
                  <a:rPr lang="en-US" altLang="en-US" sz="2500" dirty="0">
                    <a:sym typeface="Symbol" panose="05050102010706020507" pitchFamily="18" charset="2"/>
                  </a:rPr>
                  <a:t> (</a:t>
                </a:r>
                <a14:m>
                  <m:oMath xmlns:m="http://schemas.openxmlformats.org/officeDocument/2006/math">
                    <m:r>
                      <a:rPr lang="en-US" altLang="en-US" sz="2500" b="0" i="1" dirty="0" smtClean="0">
                        <a:latin typeface="Cambria Math" panose="02040503050406030204" pitchFamily="18" charset="0"/>
                        <a:sym typeface="Symbol" panose="05050102010706020507" pitchFamily="18" charset="2"/>
                      </a:rPr>
                      <m:t>𝑗</m:t>
                    </m:r>
                    <m:r>
                      <a:rPr lang="en-US" altLang="en-US" sz="2500" b="0" i="1" dirty="0" smtClean="0">
                        <a:latin typeface="Cambria Math" panose="02040503050406030204" pitchFamily="18" charset="0"/>
                        <a:sym typeface="Symbol" panose="05050102010706020507" pitchFamily="18" charset="2"/>
                      </a:rPr>
                      <m:t>=1,⋯,</m:t>
                    </m:r>
                    <m:r>
                      <a:rPr lang="en-US" altLang="en-US" sz="2500" b="0" i="1" dirty="0" smtClean="0">
                        <a:latin typeface="Cambria Math" panose="02040503050406030204" pitchFamily="18" charset="0"/>
                        <a:ea typeface="Cambria Math" panose="02040503050406030204" pitchFamily="18" charset="0"/>
                        <a:sym typeface="Symbol" panose="05050102010706020507" pitchFamily="18" charset="2"/>
                      </a:rPr>
                      <m:t>𝑘</m:t>
                    </m:r>
                    <m:r>
                      <a:rPr lang="en-US" altLang="en-US" sz="2500" b="0" i="1" dirty="0" smtClean="0">
                        <a:latin typeface="Cambria Math" panose="02040503050406030204" pitchFamily="18" charset="0"/>
                        <a:ea typeface="Cambria Math" panose="02040503050406030204" pitchFamily="18" charset="0"/>
                        <a:sym typeface="Symbol" panose="05050102010706020507" pitchFamily="18" charset="2"/>
                      </a:rPr>
                      <m:t>)</m:t>
                    </m:r>
                  </m:oMath>
                </a14:m>
                <a:r>
                  <a:rPr lang="en-US" altLang="en-US" sz="2500" dirty="0">
                    <a:sym typeface="Symbol" panose="05050102010706020507" pitchFamily="18" charset="2"/>
                  </a:rPr>
                  <a:t> independent variable)</a:t>
                </a:r>
              </a:p>
              <a:p>
                <a:pPr>
                  <a:buFont typeface="Wingdings" panose="05000000000000000000" pitchFamily="2" charset="2"/>
                  <a:buChar char="§"/>
                </a:pPr>
                <a:r>
                  <a:rPr lang="en-US" altLang="en-US" sz="2500" dirty="0">
                    <a:sym typeface="Symbol" panose="05050102010706020507" pitchFamily="18" charset="2"/>
                  </a:rPr>
                  <a:t> </a:t>
                </a:r>
                <a14:m>
                  <m:oMath xmlns:m="http://schemas.openxmlformats.org/officeDocument/2006/math">
                    <m:r>
                      <a:rPr lang="en-US" altLang="en-US" sz="2500" b="1" i="1" smtClean="0">
                        <a:latin typeface="Cambria Math" panose="02040503050406030204" pitchFamily="18" charset="0"/>
                        <a:sym typeface="Symbol" panose="05050102010706020507" pitchFamily="18" charset="2"/>
                      </a:rPr>
                      <m:t>𝒀</m:t>
                    </m:r>
                    <m:r>
                      <a:rPr lang="en-US" altLang="en-US" sz="2500" b="0" i="1" smtClean="0">
                        <a:latin typeface="Cambria Math" panose="02040503050406030204" pitchFamily="18" charset="0"/>
                        <a:sym typeface="Symbol" panose="05050102010706020507" pitchFamily="18" charset="2"/>
                      </a:rPr>
                      <m:t>=</m:t>
                    </m:r>
                    <m:sSub>
                      <m:sSubPr>
                        <m:ctrlPr>
                          <a:rPr lang="en-US" altLang="en-US" sz="2500" b="0" i="1" smtClean="0">
                            <a:latin typeface="Cambria Math" panose="02040503050406030204" pitchFamily="18" charset="0"/>
                            <a:sym typeface="Symbol" panose="05050102010706020507" pitchFamily="18" charset="2"/>
                          </a:rPr>
                        </m:ctrlPr>
                      </m:sSubPr>
                      <m:e>
                        <m:d>
                          <m:dPr>
                            <m:begChr m:val="["/>
                            <m:endChr m:val="]"/>
                            <m:ctrlPr>
                              <a:rPr lang="en-US" altLang="en-US" sz="2500" i="1">
                                <a:latin typeface="Cambria Math" panose="02040503050406030204" pitchFamily="18" charset="0"/>
                                <a:sym typeface="Symbol" panose="05050102010706020507" pitchFamily="18" charset="2"/>
                              </a:rPr>
                            </m:ctrlPr>
                          </m:dPr>
                          <m:e>
                            <m:eqArr>
                              <m:eqArrPr>
                                <m:ctrlPr>
                                  <a:rPr lang="en-US" altLang="en-US" sz="2500" i="1" smtClean="0">
                                    <a:latin typeface="Cambria Math" panose="02040503050406030204" pitchFamily="18" charset="0"/>
                                    <a:sym typeface="Symbol" panose="05050102010706020507" pitchFamily="18" charset="2"/>
                                  </a:rPr>
                                </m:ctrlPr>
                              </m:eqArrPr>
                              <m:e>
                                <m:m>
                                  <m:mPr>
                                    <m:mcs>
                                      <m:mc>
                                        <m:mcPr>
                                          <m:count m:val="1"/>
                                          <m:mcJc m:val="center"/>
                                        </m:mcPr>
                                      </m:mc>
                                    </m:mcs>
                                    <m:ctrlPr>
                                      <a:rPr lang="en-US" altLang="en-US" sz="2500" i="1" smtClean="0">
                                        <a:latin typeface="Cambria Math" panose="02040503050406030204" pitchFamily="18" charset="0"/>
                                        <a:sym typeface="Symbol" panose="05050102010706020507" pitchFamily="18" charset="2"/>
                                      </a:rPr>
                                    </m:ctrlPr>
                                  </m:mPr>
                                  <m:mr>
                                    <m:e>
                                      <m:sSub>
                                        <m:sSubPr>
                                          <m:ctrlPr>
                                            <a:rPr lang="en-US" altLang="en-US" sz="2500" b="0" i="1" smtClean="0">
                                              <a:latin typeface="Cambria Math" panose="02040503050406030204" pitchFamily="18" charset="0"/>
                                              <a:sym typeface="Symbol" panose="05050102010706020507" pitchFamily="18" charset="2"/>
                                            </a:rPr>
                                          </m:ctrlPr>
                                        </m:sSubPr>
                                        <m:e>
                                          <m:r>
                                            <m:rPr>
                                              <m:brk m:alnAt="7"/>
                                            </m:rPr>
                                            <a:rPr lang="en-US" altLang="en-US" sz="2500" b="0" i="1" smtClean="0">
                                              <a:latin typeface="Cambria Math" panose="02040503050406030204" pitchFamily="18" charset="0"/>
                                              <a:sym typeface="Symbol" panose="05050102010706020507" pitchFamily="18" charset="2"/>
                                            </a:rPr>
                                            <m:t>𝑦</m:t>
                                          </m:r>
                                        </m:e>
                                        <m:sub>
                                          <m:r>
                                            <m:rPr>
                                              <m:brk m:alnAt="7"/>
                                            </m:rPr>
                                            <a:rPr lang="en-US" altLang="en-US" sz="2500" b="0" i="1" smtClean="0">
                                              <a:latin typeface="Cambria Math" panose="02040503050406030204" pitchFamily="18" charset="0"/>
                                              <a:sym typeface="Symbol" panose="05050102010706020507" pitchFamily="18" charset="2"/>
                                            </a:rPr>
                                            <m:t>1</m:t>
                                          </m:r>
                                        </m:sub>
                                      </m:sSub>
                                    </m:e>
                                  </m:mr>
                                  <m:mr>
                                    <m:e>
                                      <m:sSub>
                                        <m:sSubPr>
                                          <m:ctrlPr>
                                            <a:rPr lang="en-US" altLang="en-US" sz="2500" b="0" i="1" smtClean="0">
                                              <a:latin typeface="Cambria Math" panose="02040503050406030204" pitchFamily="18" charset="0"/>
                                              <a:sym typeface="Symbol" panose="05050102010706020507" pitchFamily="18" charset="2"/>
                                            </a:rPr>
                                          </m:ctrlPr>
                                        </m:sSubPr>
                                        <m:e>
                                          <m:r>
                                            <a:rPr lang="en-US" altLang="en-US" sz="2500" b="0" i="1" smtClean="0">
                                              <a:latin typeface="Cambria Math" panose="02040503050406030204" pitchFamily="18" charset="0"/>
                                              <a:sym typeface="Symbol" panose="05050102010706020507" pitchFamily="18" charset="2"/>
                                            </a:rPr>
                                            <m:t>𝑦</m:t>
                                          </m:r>
                                        </m:e>
                                        <m:sub>
                                          <m:r>
                                            <a:rPr lang="en-US" altLang="en-US" sz="2500" b="0" i="1" smtClean="0">
                                              <a:latin typeface="Cambria Math" panose="02040503050406030204" pitchFamily="18" charset="0"/>
                                              <a:sym typeface="Symbol" panose="05050102010706020507" pitchFamily="18" charset="2"/>
                                            </a:rPr>
                                            <m:t>2</m:t>
                                          </m:r>
                                        </m:sub>
                                      </m:sSub>
                                    </m:e>
                                  </m:mr>
                                  <m:mr>
                                    <m:e>
                                      <m:r>
                                        <a:rPr lang="en-US" altLang="en-US" sz="2500" i="1" smtClean="0">
                                          <a:latin typeface="Cambria Math" panose="02040503050406030204" pitchFamily="18" charset="0"/>
                                          <a:ea typeface="Cambria Math" panose="02040503050406030204" pitchFamily="18" charset="0"/>
                                          <a:sym typeface="Symbol" panose="05050102010706020507" pitchFamily="18" charset="2"/>
                                        </a:rPr>
                                        <m:t>⋮</m:t>
                                      </m:r>
                                    </m:e>
                                  </m:mr>
                                </m:m>
                              </m:e>
                              <m:e>
                                <m:sSub>
                                  <m:sSubPr>
                                    <m:ctrlPr>
                                      <a:rPr lang="en-US" altLang="en-US" sz="2500" b="0" i="1" smtClean="0">
                                        <a:latin typeface="Cambria Math" panose="02040503050406030204" pitchFamily="18" charset="0"/>
                                        <a:sym typeface="Symbol" panose="05050102010706020507" pitchFamily="18" charset="2"/>
                                      </a:rPr>
                                    </m:ctrlPr>
                                  </m:sSubPr>
                                  <m:e>
                                    <m:r>
                                      <a:rPr lang="en-US" altLang="en-US" sz="2500" b="0" i="1" smtClean="0">
                                        <a:latin typeface="Cambria Math" panose="02040503050406030204" pitchFamily="18" charset="0"/>
                                        <a:sym typeface="Symbol" panose="05050102010706020507" pitchFamily="18" charset="2"/>
                                      </a:rPr>
                                      <m:t>𝑦</m:t>
                                    </m:r>
                                  </m:e>
                                  <m:sub>
                                    <m:r>
                                      <a:rPr lang="en-US" altLang="en-US" sz="2500" b="0" i="1" smtClean="0">
                                        <a:latin typeface="Cambria Math" panose="02040503050406030204" pitchFamily="18" charset="0"/>
                                        <a:sym typeface="Symbol" panose="05050102010706020507" pitchFamily="18" charset="2"/>
                                      </a:rPr>
                                      <m:t>𝑛</m:t>
                                    </m:r>
                                    <m:r>
                                      <a:rPr lang="en-US" altLang="en-US" sz="2500" b="0" i="1" smtClean="0">
                                        <a:latin typeface="Cambria Math" panose="02040503050406030204" pitchFamily="18" charset="0"/>
                                        <a:sym typeface="Symbol" panose="05050102010706020507" pitchFamily="18" charset="2"/>
                                      </a:rPr>
                                      <m:t>−1</m:t>
                                    </m:r>
                                  </m:sub>
                                </m:sSub>
                              </m:e>
                              <m:e>
                                <m:sSub>
                                  <m:sSubPr>
                                    <m:ctrlPr>
                                      <a:rPr lang="en-US" altLang="en-US" sz="2500" i="1">
                                        <a:latin typeface="Cambria Math" panose="02040503050406030204" pitchFamily="18" charset="0"/>
                                        <a:sym typeface="Symbol" panose="05050102010706020507" pitchFamily="18" charset="2"/>
                                      </a:rPr>
                                    </m:ctrlPr>
                                  </m:sSubPr>
                                  <m:e>
                                    <m:r>
                                      <a:rPr lang="en-US" altLang="en-US" sz="2500" i="1">
                                        <a:latin typeface="Cambria Math" panose="02040503050406030204" pitchFamily="18" charset="0"/>
                                        <a:sym typeface="Symbol" panose="05050102010706020507" pitchFamily="18" charset="2"/>
                                      </a:rPr>
                                      <m:t>𝑦</m:t>
                                    </m:r>
                                  </m:e>
                                  <m:sub>
                                    <m:r>
                                      <a:rPr lang="en-US" altLang="en-US" sz="2500" i="1">
                                        <a:latin typeface="Cambria Math" panose="02040503050406030204" pitchFamily="18" charset="0"/>
                                        <a:sym typeface="Symbol" panose="05050102010706020507" pitchFamily="18" charset="2"/>
                                      </a:rPr>
                                      <m:t>𝑛</m:t>
                                    </m:r>
                                  </m:sub>
                                </m:sSub>
                              </m:e>
                            </m:eqArr>
                          </m:e>
                        </m:d>
                      </m:e>
                      <m:sub>
                        <m:r>
                          <a:rPr lang="en-US" altLang="en-US" sz="2500" b="0" i="1" smtClean="0">
                            <a:latin typeface="Cambria Math" panose="02040503050406030204" pitchFamily="18" charset="0"/>
                            <a:sym typeface="Symbol" panose="05050102010706020507" pitchFamily="18" charset="2"/>
                          </a:rPr>
                          <m:t>𝑛</m:t>
                        </m:r>
                        <m:r>
                          <a:rPr lang="en-US" altLang="en-US" sz="2500" b="0" i="1" smtClean="0">
                            <a:latin typeface="Cambria Math" panose="02040503050406030204" pitchFamily="18" charset="0"/>
                            <a:ea typeface="Cambria Math" panose="02040503050406030204" pitchFamily="18" charset="0"/>
                            <a:sym typeface="Symbol" panose="05050102010706020507" pitchFamily="18" charset="2"/>
                          </a:rPr>
                          <m:t>×1</m:t>
                        </m:r>
                      </m:sub>
                    </m:sSub>
                  </m:oMath>
                </a14:m>
                <a:r>
                  <a:rPr lang="en-US" altLang="en-US" sz="2500" dirty="0">
                    <a:sym typeface="Symbol" panose="05050102010706020507" pitchFamily="18" charset="2"/>
                  </a:rPr>
                  <a:t>;</a:t>
                </a:r>
                <a14:m>
                  <m:oMath xmlns:m="http://schemas.openxmlformats.org/officeDocument/2006/math">
                    <m:r>
                      <a:rPr lang="en-US" altLang="en-US" sz="2500" b="1" i="1" dirty="0" smtClean="0">
                        <a:latin typeface="Cambria Math" panose="02040503050406030204" pitchFamily="18" charset="0"/>
                        <a:sym typeface="Symbol" panose="05050102010706020507" pitchFamily="18" charset="2"/>
                      </a:rPr>
                      <m:t>𝑿</m:t>
                    </m:r>
                    <m:r>
                      <a:rPr lang="en-US" altLang="en-US" sz="2500" b="0" i="1" dirty="0" smtClean="0">
                        <a:latin typeface="Cambria Math" panose="02040503050406030204" pitchFamily="18" charset="0"/>
                        <a:sym typeface="Symbol" panose="05050102010706020507" pitchFamily="18" charset="2"/>
                      </a:rPr>
                      <m:t>=</m:t>
                    </m:r>
                    <m:sSub>
                      <m:sSubPr>
                        <m:ctrlPr>
                          <a:rPr lang="en-US" altLang="en-US" sz="2500" b="0" i="1" dirty="0" smtClean="0">
                            <a:latin typeface="Cambria Math" panose="02040503050406030204" pitchFamily="18" charset="0"/>
                            <a:sym typeface="Symbol" panose="05050102010706020507" pitchFamily="18" charset="2"/>
                          </a:rPr>
                        </m:ctrlPr>
                      </m:sSubPr>
                      <m:e>
                        <m:d>
                          <m:dPr>
                            <m:begChr m:val="["/>
                            <m:endChr m:val="]"/>
                            <m:ctrlPr>
                              <a:rPr lang="en-US" altLang="en-US" sz="2500" i="1" dirty="0">
                                <a:latin typeface="Cambria Math" panose="02040503050406030204" pitchFamily="18" charset="0"/>
                                <a:sym typeface="Symbol" panose="05050102010706020507" pitchFamily="18" charset="2"/>
                              </a:rPr>
                            </m:ctrlPr>
                          </m:dPr>
                          <m:e>
                            <m:eqArr>
                              <m:eqArrPr>
                                <m:ctrlPr>
                                  <a:rPr lang="en-US" altLang="en-US" sz="2500" i="1">
                                    <a:latin typeface="Cambria Math" panose="02040503050406030204" pitchFamily="18" charset="0"/>
                                    <a:sym typeface="Symbol" panose="05050102010706020507" pitchFamily="18" charset="2"/>
                                  </a:rPr>
                                </m:ctrlPr>
                              </m:eqArrPr>
                              <m:e>
                                <m:m>
                                  <m:mPr>
                                    <m:mcs>
                                      <m:mc>
                                        <m:mcPr>
                                          <m:count m:val="1"/>
                                          <m:mcJc m:val="center"/>
                                        </m:mcPr>
                                      </m:mc>
                                    </m:mcs>
                                    <m:ctrlPr>
                                      <a:rPr lang="en-US" altLang="en-US" sz="2500" i="1">
                                        <a:latin typeface="Cambria Math" panose="02040503050406030204" pitchFamily="18" charset="0"/>
                                        <a:sym typeface="Symbol" panose="05050102010706020507" pitchFamily="18" charset="2"/>
                                      </a:rPr>
                                    </m:ctrlPr>
                                  </m:mPr>
                                  <m:mr>
                                    <m:e>
                                      <m:r>
                                        <m:rPr>
                                          <m:brk m:alnAt="7"/>
                                        </m:rPr>
                                        <a:rPr lang="en-US" altLang="en-US" sz="2500" i="1">
                                          <a:latin typeface="Cambria Math" panose="02040503050406030204" pitchFamily="18" charset="0"/>
                                          <a:sym typeface="Symbol" panose="05050102010706020507" pitchFamily="18" charset="2"/>
                                        </a:rPr>
                                        <m:t>1</m:t>
                                      </m:r>
                                    </m:e>
                                  </m:mr>
                                  <m:mr>
                                    <m:e>
                                      <m:r>
                                        <a:rPr lang="en-US" altLang="en-US" sz="2500" b="0" i="1" smtClean="0">
                                          <a:latin typeface="Cambria Math" panose="02040503050406030204" pitchFamily="18" charset="0"/>
                                          <a:sym typeface="Symbol" panose="05050102010706020507" pitchFamily="18" charset="2"/>
                                        </a:rPr>
                                        <m:t>1</m:t>
                                      </m:r>
                                    </m:e>
                                  </m:mr>
                                  <m:mr>
                                    <m:e>
                                      <m:r>
                                        <a:rPr lang="en-US" altLang="en-US" sz="2500" i="1">
                                          <a:latin typeface="Cambria Math" panose="02040503050406030204" pitchFamily="18" charset="0"/>
                                          <a:ea typeface="Cambria Math" panose="02040503050406030204" pitchFamily="18" charset="0"/>
                                          <a:sym typeface="Symbol" panose="05050102010706020507" pitchFamily="18" charset="2"/>
                                        </a:rPr>
                                        <m:t>⋮</m:t>
                                      </m:r>
                                    </m:e>
                                  </m:mr>
                                </m:m>
                              </m:e>
                              <m:e>
                                <m:r>
                                  <a:rPr lang="en-US" altLang="en-US" sz="2500" b="0" i="1" smtClean="0">
                                    <a:latin typeface="Cambria Math" panose="02040503050406030204" pitchFamily="18" charset="0"/>
                                    <a:ea typeface="Cambria Math" panose="02040503050406030204" pitchFamily="18" charset="0"/>
                                    <a:sym typeface="Symbol" panose="05050102010706020507" pitchFamily="18" charset="2"/>
                                  </a:rPr>
                                  <m:t>1</m:t>
                                </m:r>
                              </m:e>
                              <m:e>
                                <m:r>
                                  <a:rPr lang="en-US" altLang="en-US" sz="2500" b="0" i="1" smtClean="0">
                                    <a:latin typeface="Cambria Math" panose="02040503050406030204" pitchFamily="18" charset="0"/>
                                    <a:sym typeface="Symbol" panose="05050102010706020507" pitchFamily="18" charset="2"/>
                                  </a:rPr>
                                  <m:t>1</m:t>
                                </m:r>
                              </m:e>
                            </m:eqArr>
                            <m:r>
                              <a:rPr lang="en-US" altLang="en-US" sz="2500" b="0" i="1" smtClean="0">
                                <a:latin typeface="Cambria Math" panose="02040503050406030204" pitchFamily="18" charset="0"/>
                                <a:sym typeface="Symbol" panose="05050102010706020507" pitchFamily="18" charset="2"/>
                              </a:rPr>
                              <m:t>   </m:t>
                            </m:r>
                            <m:eqArr>
                              <m:eqArrPr>
                                <m:ctrlPr>
                                  <a:rPr lang="en-US" altLang="en-US" sz="2500" i="1">
                                    <a:latin typeface="Cambria Math" panose="02040503050406030204" pitchFamily="18" charset="0"/>
                                    <a:sym typeface="Symbol" panose="05050102010706020507" pitchFamily="18" charset="2"/>
                                  </a:rPr>
                                </m:ctrlPr>
                              </m:eqArrPr>
                              <m:e>
                                <m:m>
                                  <m:mPr>
                                    <m:mcs>
                                      <m:mc>
                                        <m:mcPr>
                                          <m:count m:val="1"/>
                                          <m:mcJc m:val="center"/>
                                        </m:mcPr>
                                      </m:mc>
                                    </m:mcs>
                                    <m:ctrlPr>
                                      <a:rPr lang="en-US" altLang="en-US" sz="2500" i="1">
                                        <a:latin typeface="Cambria Math" panose="02040503050406030204" pitchFamily="18" charset="0"/>
                                        <a:sym typeface="Symbol" panose="05050102010706020507" pitchFamily="18" charset="2"/>
                                      </a:rPr>
                                    </m:ctrlPr>
                                  </m:mPr>
                                  <m:mr>
                                    <m:e>
                                      <m:sSub>
                                        <m:sSubPr>
                                          <m:ctrlPr>
                                            <a:rPr lang="en-US" altLang="en-US" sz="2500" i="1">
                                              <a:latin typeface="Cambria Math" panose="02040503050406030204" pitchFamily="18" charset="0"/>
                                              <a:sym typeface="Symbol" panose="05050102010706020507" pitchFamily="18" charset="2"/>
                                            </a:rPr>
                                          </m:ctrlPr>
                                        </m:sSubPr>
                                        <m:e>
                                          <m:r>
                                            <a:rPr lang="en-US" altLang="en-US" sz="2500" i="1">
                                              <a:latin typeface="Cambria Math" panose="02040503050406030204" pitchFamily="18" charset="0"/>
                                              <a:sym typeface="Symbol" panose="05050102010706020507" pitchFamily="18" charset="2"/>
                                            </a:rPr>
                                            <m:t>𝑥</m:t>
                                          </m:r>
                                        </m:e>
                                        <m:sub>
                                          <m:r>
                                            <a:rPr lang="en-US" altLang="en-US" sz="2500" b="0" i="1" smtClean="0">
                                              <a:latin typeface="Cambria Math" panose="02040503050406030204" pitchFamily="18" charset="0"/>
                                              <a:sym typeface="Symbol" panose="05050102010706020507" pitchFamily="18" charset="2"/>
                                            </a:rPr>
                                            <m:t>1</m:t>
                                          </m:r>
                                          <m:r>
                                            <a:rPr lang="en-US" altLang="en-US" sz="2500" i="1">
                                              <a:latin typeface="Cambria Math" panose="02040503050406030204" pitchFamily="18" charset="0"/>
                                              <a:sym typeface="Symbol" panose="05050102010706020507" pitchFamily="18" charset="2"/>
                                            </a:rPr>
                                            <m:t>,1</m:t>
                                          </m:r>
                                        </m:sub>
                                      </m:sSub>
                                    </m:e>
                                  </m:mr>
                                  <m:mr>
                                    <m:e>
                                      <m:sSub>
                                        <m:sSubPr>
                                          <m:ctrlPr>
                                            <a:rPr lang="en-US" altLang="en-US" sz="2500" i="1">
                                              <a:latin typeface="Cambria Math" panose="02040503050406030204" pitchFamily="18" charset="0"/>
                                              <a:sym typeface="Symbol" panose="05050102010706020507" pitchFamily="18" charset="2"/>
                                            </a:rPr>
                                          </m:ctrlPr>
                                        </m:sSubPr>
                                        <m:e>
                                          <m:r>
                                            <a:rPr lang="en-US" altLang="en-US" sz="2500" i="1">
                                              <a:latin typeface="Cambria Math" panose="02040503050406030204" pitchFamily="18" charset="0"/>
                                              <a:sym typeface="Symbol" panose="05050102010706020507" pitchFamily="18" charset="2"/>
                                            </a:rPr>
                                            <m:t>𝑥</m:t>
                                          </m:r>
                                        </m:e>
                                        <m:sub>
                                          <m:r>
                                            <a:rPr lang="en-US" altLang="en-US" sz="2500" b="0" i="1" smtClean="0">
                                              <a:latin typeface="Cambria Math" panose="02040503050406030204" pitchFamily="18" charset="0"/>
                                              <a:sym typeface="Symbol" panose="05050102010706020507" pitchFamily="18" charset="2"/>
                                            </a:rPr>
                                            <m:t>2</m:t>
                                          </m:r>
                                          <m:r>
                                            <a:rPr lang="en-US" altLang="en-US" sz="2500" i="1">
                                              <a:latin typeface="Cambria Math" panose="02040503050406030204" pitchFamily="18" charset="0"/>
                                              <a:sym typeface="Symbol" panose="05050102010706020507" pitchFamily="18" charset="2"/>
                                            </a:rPr>
                                            <m:t>,</m:t>
                                          </m:r>
                                          <m:r>
                                            <a:rPr lang="en-US" altLang="en-US" sz="2500" b="0" i="1" smtClean="0">
                                              <a:latin typeface="Cambria Math" panose="02040503050406030204" pitchFamily="18" charset="0"/>
                                              <a:sym typeface="Symbol" panose="05050102010706020507" pitchFamily="18" charset="2"/>
                                            </a:rPr>
                                            <m:t>1</m:t>
                                          </m:r>
                                        </m:sub>
                                      </m:sSub>
                                    </m:e>
                                  </m:mr>
                                  <m:mr>
                                    <m:e>
                                      <m:r>
                                        <a:rPr lang="en-US" altLang="en-US" sz="2500" i="1">
                                          <a:latin typeface="Cambria Math" panose="02040503050406030204" pitchFamily="18" charset="0"/>
                                          <a:ea typeface="Cambria Math" panose="02040503050406030204" pitchFamily="18" charset="0"/>
                                          <a:sym typeface="Symbol" panose="05050102010706020507" pitchFamily="18" charset="2"/>
                                        </a:rPr>
                                        <m:t>⋮</m:t>
                                      </m:r>
                                    </m:e>
                                  </m:mr>
                                </m:m>
                              </m:e>
                              <m:e>
                                <m:sSub>
                                  <m:sSubPr>
                                    <m:ctrlPr>
                                      <a:rPr lang="en-US" altLang="en-US" sz="2500" i="1">
                                        <a:latin typeface="Cambria Math" panose="02040503050406030204" pitchFamily="18" charset="0"/>
                                        <a:sym typeface="Symbol" panose="05050102010706020507" pitchFamily="18" charset="2"/>
                                      </a:rPr>
                                    </m:ctrlPr>
                                  </m:sSubPr>
                                  <m:e>
                                    <m:r>
                                      <a:rPr lang="en-US" altLang="en-US" sz="2500" i="1">
                                        <a:latin typeface="Cambria Math" panose="02040503050406030204" pitchFamily="18" charset="0"/>
                                        <a:sym typeface="Symbol" panose="05050102010706020507" pitchFamily="18" charset="2"/>
                                      </a:rPr>
                                      <m:t>𝑥</m:t>
                                    </m:r>
                                  </m:e>
                                  <m:sub>
                                    <m:r>
                                      <a:rPr lang="en-US" altLang="en-US" sz="2500" b="0" i="1" smtClean="0">
                                        <a:latin typeface="Cambria Math" panose="02040503050406030204" pitchFamily="18" charset="0"/>
                                        <a:sym typeface="Symbol" panose="05050102010706020507" pitchFamily="18" charset="2"/>
                                      </a:rPr>
                                      <m:t>𝑛</m:t>
                                    </m:r>
                                    <m:r>
                                      <a:rPr lang="en-US" altLang="en-US" sz="2500" i="1">
                                        <a:latin typeface="Cambria Math" panose="02040503050406030204" pitchFamily="18" charset="0"/>
                                        <a:sym typeface="Symbol" panose="05050102010706020507" pitchFamily="18" charset="2"/>
                                      </a:rPr>
                                      <m:t>−1,</m:t>
                                    </m:r>
                                    <m:r>
                                      <a:rPr lang="en-US" altLang="en-US" sz="2500" b="0" i="1" smtClean="0">
                                        <a:latin typeface="Cambria Math" panose="02040503050406030204" pitchFamily="18" charset="0"/>
                                        <a:sym typeface="Symbol" panose="05050102010706020507" pitchFamily="18" charset="2"/>
                                      </a:rPr>
                                      <m:t>1</m:t>
                                    </m:r>
                                  </m:sub>
                                </m:sSub>
                              </m:e>
                              <m:e>
                                <m:sSub>
                                  <m:sSubPr>
                                    <m:ctrlPr>
                                      <a:rPr lang="en-US" altLang="en-US" sz="2500" i="1">
                                        <a:latin typeface="Cambria Math" panose="02040503050406030204" pitchFamily="18" charset="0"/>
                                        <a:sym typeface="Symbol" panose="05050102010706020507" pitchFamily="18" charset="2"/>
                                      </a:rPr>
                                    </m:ctrlPr>
                                  </m:sSubPr>
                                  <m:e>
                                    <m:r>
                                      <a:rPr lang="en-US" altLang="en-US" sz="2500" i="1">
                                        <a:latin typeface="Cambria Math" panose="02040503050406030204" pitchFamily="18" charset="0"/>
                                        <a:sym typeface="Symbol" panose="05050102010706020507" pitchFamily="18" charset="2"/>
                                      </a:rPr>
                                      <m:t>𝑥</m:t>
                                    </m:r>
                                  </m:e>
                                  <m:sub>
                                    <m:r>
                                      <a:rPr lang="en-US" altLang="en-US" sz="2500" b="0" i="1" smtClean="0">
                                        <a:latin typeface="Cambria Math" panose="02040503050406030204" pitchFamily="18" charset="0"/>
                                        <a:sym typeface="Symbol" panose="05050102010706020507" pitchFamily="18" charset="2"/>
                                      </a:rPr>
                                      <m:t>𝑛</m:t>
                                    </m:r>
                                    <m:r>
                                      <a:rPr lang="en-US" altLang="en-US" sz="2500" i="1">
                                        <a:latin typeface="Cambria Math" panose="02040503050406030204" pitchFamily="18" charset="0"/>
                                        <a:sym typeface="Symbol" panose="05050102010706020507" pitchFamily="18" charset="2"/>
                                      </a:rPr>
                                      <m:t>,</m:t>
                                    </m:r>
                                    <m:r>
                                      <a:rPr lang="en-US" altLang="en-US" sz="2500" b="0" i="1" smtClean="0">
                                        <a:latin typeface="Cambria Math" panose="02040503050406030204" pitchFamily="18" charset="0"/>
                                        <a:sym typeface="Symbol" panose="05050102010706020507" pitchFamily="18" charset="2"/>
                                      </a:rPr>
                                      <m:t>1</m:t>
                                    </m:r>
                                  </m:sub>
                                </m:sSub>
                              </m:e>
                            </m:eqArr>
                            <m:r>
                              <a:rPr lang="en-US" altLang="en-US" sz="2500" b="0" i="1" smtClean="0">
                                <a:latin typeface="Cambria Math" panose="02040503050406030204" pitchFamily="18" charset="0"/>
                                <a:sym typeface="Symbol" panose="05050102010706020507" pitchFamily="18" charset="2"/>
                              </a:rPr>
                              <m:t>   </m:t>
                            </m:r>
                            <m:eqArr>
                              <m:eqArrPr>
                                <m:ctrlPr>
                                  <a:rPr lang="en-US" altLang="en-US" sz="2500" i="1">
                                    <a:latin typeface="Cambria Math" panose="02040503050406030204" pitchFamily="18" charset="0"/>
                                    <a:sym typeface="Symbol" panose="05050102010706020507" pitchFamily="18" charset="2"/>
                                  </a:rPr>
                                </m:ctrlPr>
                              </m:eqArrPr>
                              <m:e>
                                <m:m>
                                  <m:mPr>
                                    <m:mcs>
                                      <m:mc>
                                        <m:mcPr>
                                          <m:count m:val="1"/>
                                          <m:mcJc m:val="center"/>
                                        </m:mcPr>
                                      </m:mc>
                                    </m:mcs>
                                    <m:ctrlPr>
                                      <a:rPr lang="en-US" altLang="en-US" sz="2500" i="1">
                                        <a:latin typeface="Cambria Math" panose="02040503050406030204" pitchFamily="18" charset="0"/>
                                        <a:sym typeface="Symbol" panose="05050102010706020507" pitchFamily="18" charset="2"/>
                                      </a:rPr>
                                    </m:ctrlPr>
                                  </m:mPr>
                                  <m:mr>
                                    <m:e>
                                      <m:r>
                                        <m:rPr>
                                          <m:brk m:alnAt="7"/>
                                        </m:rPr>
                                        <a:rPr lang="en-US" altLang="en-US" sz="2500" i="1">
                                          <a:latin typeface="Cambria Math" panose="02040503050406030204" pitchFamily="18" charset="0"/>
                                          <a:ea typeface="Cambria Math" panose="02040503050406030204" pitchFamily="18" charset="0"/>
                                          <a:sym typeface="Symbol" panose="05050102010706020507" pitchFamily="18" charset="2"/>
                                        </a:rPr>
                                        <m:t>⋯</m:t>
                                      </m:r>
                                    </m:e>
                                  </m:mr>
                                  <m:mr>
                                    <m:e>
                                      <m:r>
                                        <a:rPr lang="en-US" altLang="en-US" sz="2500" i="1">
                                          <a:latin typeface="Cambria Math" panose="02040503050406030204" pitchFamily="18" charset="0"/>
                                          <a:ea typeface="Cambria Math" panose="02040503050406030204" pitchFamily="18" charset="0"/>
                                          <a:sym typeface="Symbol" panose="05050102010706020507" pitchFamily="18" charset="2"/>
                                        </a:rPr>
                                        <m:t>⋯</m:t>
                                      </m:r>
                                    </m:e>
                                  </m:mr>
                                  <m:mr>
                                    <m:e>
                                      <m:r>
                                        <a:rPr lang="en-US" altLang="en-US" sz="2500" i="1">
                                          <a:latin typeface="Cambria Math" panose="02040503050406030204" pitchFamily="18" charset="0"/>
                                          <a:ea typeface="Cambria Math" panose="02040503050406030204" pitchFamily="18" charset="0"/>
                                          <a:sym typeface="Symbol" panose="05050102010706020507" pitchFamily="18" charset="2"/>
                                        </a:rPr>
                                        <m:t>⋱</m:t>
                                      </m:r>
                                    </m:e>
                                  </m:mr>
                                </m:m>
                              </m:e>
                              <m:e>
                                <m:r>
                                  <a:rPr lang="en-US" altLang="en-US" sz="2500" i="1">
                                    <a:latin typeface="Cambria Math" panose="02040503050406030204" pitchFamily="18" charset="0"/>
                                    <a:ea typeface="Cambria Math" panose="02040503050406030204" pitchFamily="18" charset="0"/>
                                    <a:sym typeface="Symbol" panose="05050102010706020507" pitchFamily="18" charset="2"/>
                                  </a:rPr>
                                  <m:t>⋯</m:t>
                                </m:r>
                              </m:e>
                              <m:e>
                                <m:r>
                                  <a:rPr lang="en-US" altLang="en-US" sz="2500" i="1">
                                    <a:latin typeface="Cambria Math" panose="02040503050406030204" pitchFamily="18" charset="0"/>
                                    <a:ea typeface="Cambria Math" panose="02040503050406030204" pitchFamily="18" charset="0"/>
                                    <a:sym typeface="Symbol" panose="05050102010706020507" pitchFamily="18" charset="2"/>
                                  </a:rPr>
                                  <m:t>⋯</m:t>
                                </m:r>
                              </m:e>
                            </m:eqArr>
                            <m:r>
                              <a:rPr lang="en-US" altLang="en-US" sz="2500" b="0" i="1" smtClean="0">
                                <a:latin typeface="Cambria Math" panose="02040503050406030204" pitchFamily="18" charset="0"/>
                                <a:ea typeface="Cambria Math" panose="02040503050406030204" pitchFamily="18" charset="0"/>
                                <a:sym typeface="Symbol" panose="05050102010706020507" pitchFamily="18" charset="2"/>
                              </a:rPr>
                              <m:t>   </m:t>
                            </m:r>
                            <m:eqArr>
                              <m:eqArrPr>
                                <m:ctrlPr>
                                  <a:rPr lang="en-US" altLang="en-US" sz="2500" i="1">
                                    <a:latin typeface="Cambria Math" panose="02040503050406030204" pitchFamily="18" charset="0"/>
                                    <a:sym typeface="Symbol" panose="05050102010706020507" pitchFamily="18" charset="2"/>
                                  </a:rPr>
                                </m:ctrlPr>
                              </m:eqArrPr>
                              <m:e>
                                <m:m>
                                  <m:mPr>
                                    <m:mcs>
                                      <m:mc>
                                        <m:mcPr>
                                          <m:count m:val="1"/>
                                          <m:mcJc m:val="center"/>
                                        </m:mcPr>
                                      </m:mc>
                                    </m:mcs>
                                    <m:ctrlPr>
                                      <a:rPr lang="en-US" altLang="en-US" sz="2500" i="1">
                                        <a:latin typeface="Cambria Math" panose="02040503050406030204" pitchFamily="18" charset="0"/>
                                        <a:sym typeface="Symbol" panose="05050102010706020507" pitchFamily="18" charset="2"/>
                                      </a:rPr>
                                    </m:ctrlPr>
                                  </m:mPr>
                                  <m:mr>
                                    <m:e>
                                      <m:sSub>
                                        <m:sSubPr>
                                          <m:ctrlPr>
                                            <a:rPr lang="en-US" altLang="en-US" sz="2500" i="1">
                                              <a:latin typeface="Cambria Math" panose="02040503050406030204" pitchFamily="18" charset="0"/>
                                              <a:sym typeface="Symbol" panose="05050102010706020507" pitchFamily="18" charset="2"/>
                                            </a:rPr>
                                          </m:ctrlPr>
                                        </m:sSubPr>
                                        <m:e>
                                          <m:r>
                                            <a:rPr lang="en-US" altLang="en-US" sz="2500" i="1">
                                              <a:latin typeface="Cambria Math" panose="02040503050406030204" pitchFamily="18" charset="0"/>
                                              <a:sym typeface="Symbol" panose="05050102010706020507" pitchFamily="18" charset="2"/>
                                            </a:rPr>
                                            <m:t>𝑥</m:t>
                                          </m:r>
                                        </m:e>
                                        <m:sub>
                                          <m:r>
                                            <a:rPr lang="en-US" altLang="en-US" sz="2500" i="1">
                                              <a:latin typeface="Cambria Math" panose="02040503050406030204" pitchFamily="18" charset="0"/>
                                              <a:sym typeface="Symbol" panose="05050102010706020507" pitchFamily="18" charset="2"/>
                                            </a:rPr>
                                            <m:t>1,</m:t>
                                          </m:r>
                                          <m:r>
                                            <a:rPr lang="en-US" altLang="en-US" sz="2500" b="0" i="1" smtClean="0">
                                              <a:latin typeface="Cambria Math" panose="02040503050406030204" pitchFamily="18" charset="0"/>
                                              <a:sym typeface="Symbol" panose="05050102010706020507" pitchFamily="18" charset="2"/>
                                            </a:rPr>
                                            <m:t>𝑘</m:t>
                                          </m:r>
                                        </m:sub>
                                      </m:sSub>
                                    </m:e>
                                  </m:mr>
                                  <m:mr>
                                    <m:e>
                                      <m:sSub>
                                        <m:sSubPr>
                                          <m:ctrlPr>
                                            <a:rPr lang="en-US" altLang="en-US" sz="2500" i="1">
                                              <a:latin typeface="Cambria Math" panose="02040503050406030204" pitchFamily="18" charset="0"/>
                                              <a:sym typeface="Symbol" panose="05050102010706020507" pitchFamily="18" charset="2"/>
                                            </a:rPr>
                                          </m:ctrlPr>
                                        </m:sSubPr>
                                        <m:e>
                                          <m:r>
                                            <a:rPr lang="en-US" altLang="en-US" sz="2500" i="1">
                                              <a:latin typeface="Cambria Math" panose="02040503050406030204" pitchFamily="18" charset="0"/>
                                              <a:sym typeface="Symbol" panose="05050102010706020507" pitchFamily="18" charset="2"/>
                                            </a:rPr>
                                            <m:t>𝑥</m:t>
                                          </m:r>
                                        </m:e>
                                        <m:sub>
                                          <m:r>
                                            <a:rPr lang="en-US" altLang="en-US" sz="2500" b="0" i="1" smtClean="0">
                                              <a:latin typeface="Cambria Math" panose="02040503050406030204" pitchFamily="18" charset="0"/>
                                              <a:sym typeface="Symbol" panose="05050102010706020507" pitchFamily="18" charset="2"/>
                                            </a:rPr>
                                            <m:t>2</m:t>
                                          </m:r>
                                          <m:r>
                                            <a:rPr lang="en-US" altLang="en-US" sz="2500" i="1">
                                              <a:latin typeface="Cambria Math" panose="02040503050406030204" pitchFamily="18" charset="0"/>
                                              <a:sym typeface="Symbol" panose="05050102010706020507" pitchFamily="18" charset="2"/>
                                            </a:rPr>
                                            <m:t>,</m:t>
                                          </m:r>
                                          <m:r>
                                            <a:rPr lang="en-US" altLang="en-US" sz="2500" b="0" i="1" smtClean="0">
                                              <a:latin typeface="Cambria Math" panose="02040503050406030204" pitchFamily="18" charset="0"/>
                                              <a:sym typeface="Symbol" panose="05050102010706020507" pitchFamily="18" charset="2"/>
                                            </a:rPr>
                                            <m:t>𝑘</m:t>
                                          </m:r>
                                        </m:sub>
                                      </m:sSub>
                                    </m:e>
                                  </m:mr>
                                  <m:mr>
                                    <m:e>
                                      <m:r>
                                        <a:rPr lang="en-US" altLang="en-US" sz="2500" i="1">
                                          <a:latin typeface="Cambria Math" panose="02040503050406030204" pitchFamily="18" charset="0"/>
                                          <a:ea typeface="Cambria Math" panose="02040503050406030204" pitchFamily="18" charset="0"/>
                                          <a:sym typeface="Symbol" panose="05050102010706020507" pitchFamily="18" charset="2"/>
                                        </a:rPr>
                                        <m:t>⋮</m:t>
                                      </m:r>
                                    </m:e>
                                  </m:mr>
                                </m:m>
                              </m:e>
                              <m:e>
                                <m:sSub>
                                  <m:sSubPr>
                                    <m:ctrlPr>
                                      <a:rPr lang="en-US" altLang="en-US" sz="2500" i="1">
                                        <a:latin typeface="Cambria Math" panose="02040503050406030204" pitchFamily="18" charset="0"/>
                                        <a:sym typeface="Symbol" panose="05050102010706020507" pitchFamily="18" charset="2"/>
                                      </a:rPr>
                                    </m:ctrlPr>
                                  </m:sSubPr>
                                  <m:e>
                                    <m:r>
                                      <a:rPr lang="en-US" altLang="en-US" sz="2500" i="1">
                                        <a:latin typeface="Cambria Math" panose="02040503050406030204" pitchFamily="18" charset="0"/>
                                        <a:sym typeface="Symbol" panose="05050102010706020507" pitchFamily="18" charset="2"/>
                                      </a:rPr>
                                      <m:t>𝑥</m:t>
                                    </m:r>
                                  </m:e>
                                  <m:sub>
                                    <m:r>
                                      <a:rPr lang="en-US" altLang="en-US" sz="2500" b="0" i="1" smtClean="0">
                                        <a:latin typeface="Cambria Math" panose="02040503050406030204" pitchFamily="18" charset="0"/>
                                        <a:sym typeface="Symbol" panose="05050102010706020507" pitchFamily="18" charset="2"/>
                                      </a:rPr>
                                      <m:t>𝑛</m:t>
                                    </m:r>
                                    <m:r>
                                      <a:rPr lang="en-US" altLang="en-US" sz="2500" i="1">
                                        <a:latin typeface="Cambria Math" panose="02040503050406030204" pitchFamily="18" charset="0"/>
                                        <a:sym typeface="Symbol" panose="05050102010706020507" pitchFamily="18" charset="2"/>
                                      </a:rPr>
                                      <m:t>−1,</m:t>
                                    </m:r>
                                    <m:r>
                                      <a:rPr lang="en-US" altLang="en-US" sz="2500" b="0" i="1" smtClean="0">
                                        <a:latin typeface="Cambria Math" panose="02040503050406030204" pitchFamily="18" charset="0"/>
                                        <a:sym typeface="Symbol" panose="05050102010706020507" pitchFamily="18" charset="2"/>
                                      </a:rPr>
                                      <m:t>𝑘</m:t>
                                    </m:r>
                                  </m:sub>
                                </m:sSub>
                              </m:e>
                              <m:e>
                                <m:sSub>
                                  <m:sSubPr>
                                    <m:ctrlPr>
                                      <a:rPr lang="en-US" altLang="en-US" sz="2500" i="1">
                                        <a:latin typeface="Cambria Math" panose="02040503050406030204" pitchFamily="18" charset="0"/>
                                        <a:sym typeface="Symbol" panose="05050102010706020507" pitchFamily="18" charset="2"/>
                                      </a:rPr>
                                    </m:ctrlPr>
                                  </m:sSubPr>
                                  <m:e>
                                    <m:r>
                                      <a:rPr lang="en-US" altLang="en-US" sz="2500" i="1">
                                        <a:latin typeface="Cambria Math" panose="02040503050406030204" pitchFamily="18" charset="0"/>
                                        <a:sym typeface="Symbol" panose="05050102010706020507" pitchFamily="18" charset="2"/>
                                      </a:rPr>
                                      <m:t>𝑥</m:t>
                                    </m:r>
                                  </m:e>
                                  <m:sub>
                                    <m:r>
                                      <a:rPr lang="en-US" altLang="en-US" sz="2500" b="0" i="1" smtClean="0">
                                        <a:latin typeface="Cambria Math" panose="02040503050406030204" pitchFamily="18" charset="0"/>
                                        <a:sym typeface="Symbol" panose="05050102010706020507" pitchFamily="18" charset="2"/>
                                      </a:rPr>
                                      <m:t>𝑛</m:t>
                                    </m:r>
                                    <m:r>
                                      <a:rPr lang="en-US" altLang="en-US" sz="2500" i="1">
                                        <a:latin typeface="Cambria Math" panose="02040503050406030204" pitchFamily="18" charset="0"/>
                                        <a:sym typeface="Symbol" panose="05050102010706020507" pitchFamily="18" charset="2"/>
                                      </a:rPr>
                                      <m:t>,</m:t>
                                    </m:r>
                                    <m:r>
                                      <a:rPr lang="en-US" altLang="en-US" sz="2500" b="0" i="1" smtClean="0">
                                        <a:latin typeface="Cambria Math" panose="02040503050406030204" pitchFamily="18" charset="0"/>
                                        <a:sym typeface="Symbol" panose="05050102010706020507" pitchFamily="18" charset="2"/>
                                      </a:rPr>
                                      <m:t>𝑘</m:t>
                                    </m:r>
                                  </m:sub>
                                </m:sSub>
                              </m:e>
                            </m:eqArr>
                          </m:e>
                        </m:d>
                      </m:e>
                      <m:sub>
                        <m:r>
                          <a:rPr lang="en-US" altLang="en-US" sz="2500" i="1" dirty="0">
                            <a:latin typeface="Cambria Math" panose="02040503050406030204" pitchFamily="18" charset="0"/>
                            <a:ea typeface="Cambria Math" panose="02040503050406030204" pitchFamily="18" charset="0"/>
                            <a:sym typeface="Symbol" panose="05050102010706020507" pitchFamily="18" charset="2"/>
                          </a:rPr>
                          <m:t>𝑛</m:t>
                        </m:r>
                        <m:r>
                          <a:rPr lang="en-US" altLang="en-US" sz="2500" i="1" dirty="0">
                            <a:latin typeface="Cambria Math" panose="02040503050406030204" pitchFamily="18" charset="0"/>
                            <a:ea typeface="Cambria Math" panose="02040503050406030204" pitchFamily="18" charset="0"/>
                            <a:sym typeface="Symbol" panose="05050102010706020507" pitchFamily="18" charset="2"/>
                          </a:rPr>
                          <m:t>×</m:t>
                        </m:r>
                        <m:r>
                          <a:rPr lang="en-US" altLang="en-US" sz="2500" i="1" dirty="0">
                            <a:latin typeface="Cambria Math" panose="02040503050406030204" pitchFamily="18" charset="0"/>
                            <a:sym typeface="Symbol" panose="05050102010706020507" pitchFamily="18" charset="2"/>
                          </a:rPr>
                          <m:t>𝑘</m:t>
                        </m:r>
                        <m:r>
                          <a:rPr lang="en-US" altLang="en-US" sz="2500" i="1" dirty="0">
                            <a:latin typeface="Cambria Math" panose="02040503050406030204" pitchFamily="18" charset="0"/>
                            <a:sym typeface="Symbol" panose="05050102010706020507" pitchFamily="18" charset="2"/>
                          </a:rPr>
                          <m:t>+1</m:t>
                        </m:r>
                      </m:sub>
                    </m:sSub>
                  </m:oMath>
                </a14:m>
                <a:endParaRPr lang="en-US" altLang="en-US" sz="2500" dirty="0">
                  <a:sym typeface="Symbol" panose="05050102010706020507" pitchFamily="18" charset="2"/>
                </a:endParaRPr>
              </a:p>
            </p:txBody>
          </p:sp>
        </mc:Choice>
        <mc:Fallback>
          <p:sp>
            <p:nvSpPr>
              <p:cNvPr id="8195" name="Rectangle 3">
                <a:extLst>
                  <a:ext uri="{FF2B5EF4-FFF2-40B4-BE49-F238E27FC236}">
                    <a16:creationId xmlns:a14="http://schemas.microsoft.com/office/drawing/2010/main" xmlns="" xmlns:a16="http://schemas.microsoft.com/office/drawing/2014/main" id="{D9652E1C-F55A-4B2A-B0AB-E7F773395EFD}"/>
                  </a:ext>
                </a:extLst>
              </p:cNvPr>
              <p:cNvSpPr>
                <a:spLocks noGrp="1" noRot="1" noChangeAspect="1" noMove="1" noResize="1" noEditPoints="1" noAdjustHandles="1" noChangeArrowheads="1" noChangeShapeType="1" noTextEdit="1"/>
              </p:cNvSpPr>
              <p:nvPr>
                <p:ph type="body" sz="half" idx="1"/>
              </p:nvPr>
            </p:nvSpPr>
            <p:spPr>
              <a:xfrm>
                <a:off x="685800" y="1676400"/>
                <a:ext cx="7848600" cy="4191000"/>
              </a:xfrm>
              <a:blipFill>
                <a:blip r:embed="rId3" cstate="print"/>
                <a:stretch>
                  <a:fillRect l="-1321" t="-1163"/>
                </a:stretch>
              </a:blipFill>
            </p:spPr>
            <p:txBody>
              <a:bodyPr/>
              <a:lstStyle/>
              <a:p>
                <a:r>
                  <a:rPr lang="en-IN">
                    <a:noFill/>
                  </a:rPr>
                  <a:t> </a:t>
                </a:r>
              </a:p>
            </p:txBody>
          </p:sp>
        </mc:Fallback>
      </mc:AlternateContent>
      <p:sp>
        <p:nvSpPr>
          <p:cNvPr id="8196" name="Date Placeholder 7">
            <a:extLst>
              <a:ext uri="{FF2B5EF4-FFF2-40B4-BE49-F238E27FC236}">
                <a16:creationId xmlns="" xmlns:a16="http://schemas.microsoft.com/office/drawing/2014/main" id="{A59AD07E-EB20-4CB6-9106-92800B917312}"/>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8197" name="Slide Number Placeholder 8">
            <a:extLst>
              <a:ext uri="{FF2B5EF4-FFF2-40B4-BE49-F238E27FC236}">
                <a16:creationId xmlns="" xmlns:a16="http://schemas.microsoft.com/office/drawing/2014/main" id="{358D848C-0718-4AF3-BD93-0444C74F9B02}"/>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D7CBDDEE-0768-42FF-AAF8-95989DB02715}" type="slidenum">
              <a:rPr lang="en-US" altLang="en-US" sz="1400" smtClean="0"/>
              <a:pPr>
                <a:spcBef>
                  <a:spcPct val="0"/>
                </a:spcBef>
                <a:buFontTx/>
                <a:buNone/>
              </a:pPr>
              <a:t>10</a:t>
            </a:fld>
            <a:endParaRPr lang="en-US" altLang="en-US" sz="1400"/>
          </a:p>
        </p:txBody>
      </p:sp>
      <p:sp>
        <p:nvSpPr>
          <p:cNvPr id="8198" name="Footer Placeholder 9">
            <a:extLst>
              <a:ext uri="{FF2B5EF4-FFF2-40B4-BE49-F238E27FC236}">
                <a16:creationId xmlns="" xmlns:a16="http://schemas.microsoft.com/office/drawing/2014/main" id="{8A4D7D16-2D94-4F8F-B0E1-871CE1AD33E3}"/>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8199" name="Rectangle 2">
            <a:extLst>
              <a:ext uri="{FF2B5EF4-FFF2-40B4-BE49-F238E27FC236}">
                <a16:creationId xmlns="" xmlns:a16="http://schemas.microsoft.com/office/drawing/2014/main" id="{FF38E397-AB20-4850-B10A-03305402C9B0}"/>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31736889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 xmlns:a16="http://schemas.microsoft.com/office/drawing/2014/main" id="{C81454E8-C774-4A71-A1D0-81F9483A5874}"/>
              </a:ext>
            </a:extLst>
          </p:cNvPr>
          <p:cNvSpPr>
            <a:spLocks noGrp="1" noChangeArrowheads="1"/>
          </p:cNvSpPr>
          <p:nvPr>
            <p:ph type="title"/>
          </p:nvPr>
        </p:nvSpPr>
        <p:spPr/>
        <p:txBody>
          <a:bodyPr/>
          <a:lstStyle/>
          <a:p>
            <a:r>
              <a:rPr lang="en-US" altLang="en-US" sz="3000" b="1" dirty="0">
                <a:solidFill>
                  <a:srgbClr val="0000FF"/>
                </a:solidFill>
              </a:rPr>
              <a:t>Multiple Linear Regression (MLR) (contd..)</a:t>
            </a:r>
            <a:endParaRPr lang="en-US" altLang="en-US" sz="3000" dirty="0"/>
          </a:p>
        </p:txBody>
      </p:sp>
      <mc:AlternateContent xmlns:mc="http://schemas.openxmlformats.org/markup-compatibility/2006">
        <mc:Choice xmlns="" xmlns:a14="http://schemas.microsoft.com/office/drawing/2010/main" Requires="a14">
          <p:sp>
            <p:nvSpPr>
              <p:cNvPr id="8195" name="Rectangle 3">
                <a:extLst>
                  <a:ext uri="{FF2B5EF4-FFF2-40B4-BE49-F238E27FC236}">
                    <a16:creationId xmlns:a16="http://schemas.microsoft.com/office/drawing/2014/main" id="{D9652E1C-F55A-4B2A-B0AB-E7F773395EFD}"/>
                  </a:ext>
                </a:extLst>
              </p:cNvPr>
              <p:cNvSpPr>
                <a:spLocks noGrp="1" noChangeArrowheads="1"/>
              </p:cNvSpPr>
              <p:nvPr>
                <p:ph type="body" sz="half" idx="1"/>
              </p:nvPr>
            </p:nvSpPr>
            <p:spPr>
              <a:xfrm>
                <a:off x="609600" y="1676400"/>
                <a:ext cx="7848600" cy="4191000"/>
              </a:xfrm>
            </p:spPr>
            <p:txBody>
              <a:bodyPr/>
              <a:lstStyle/>
              <a:p>
                <a:pPr>
                  <a:buFont typeface="Wingdings" panose="05000000000000000000" pitchFamily="2" charset="2"/>
                  <a:buChar char="§"/>
                </a:pPr>
                <a14:m>
                  <m:oMath xmlns:m="http://schemas.openxmlformats.org/officeDocument/2006/math">
                    <m:r>
                      <a:rPr lang="en-US" altLang="en-US" sz="2600" b="1" i="1" dirty="0" smtClean="0">
                        <a:latin typeface="Cambria Math" panose="02040503050406030204" pitchFamily="18" charset="0"/>
                        <a:sym typeface="Symbol" panose="05050102010706020507" pitchFamily="18" charset="2"/>
                      </a:rPr>
                      <m:t>𝜷</m:t>
                    </m:r>
                    <m:r>
                      <a:rPr lang="en-US" altLang="en-US" sz="2600" b="0" i="1" dirty="0" smtClean="0">
                        <a:latin typeface="Cambria Math" panose="02040503050406030204" pitchFamily="18" charset="0"/>
                        <a:sym typeface="Symbol" panose="05050102010706020507" pitchFamily="18" charset="2"/>
                      </a:rPr>
                      <m:t>=</m:t>
                    </m:r>
                    <m:sSub>
                      <m:sSubPr>
                        <m:ctrlPr>
                          <a:rPr lang="en-US" altLang="en-US" sz="2600" i="1">
                            <a:latin typeface="Cambria Math" panose="02040503050406030204" pitchFamily="18" charset="0"/>
                            <a:sym typeface="Symbol" panose="05050102010706020507" pitchFamily="18" charset="2"/>
                          </a:rPr>
                        </m:ctrlPr>
                      </m:sSubPr>
                      <m:e>
                        <m:d>
                          <m:dPr>
                            <m:begChr m:val="["/>
                            <m:endChr m:val="]"/>
                            <m:ctrlPr>
                              <a:rPr lang="en-US" altLang="en-US" sz="2600" i="1">
                                <a:latin typeface="Cambria Math" panose="02040503050406030204" pitchFamily="18" charset="0"/>
                                <a:sym typeface="Symbol" panose="05050102010706020507" pitchFamily="18" charset="2"/>
                              </a:rPr>
                            </m:ctrlPr>
                          </m:dPr>
                          <m:e>
                            <m:eqArr>
                              <m:eqArrPr>
                                <m:ctrlPr>
                                  <a:rPr lang="en-US" altLang="en-US" sz="2600" i="1">
                                    <a:latin typeface="Cambria Math" panose="02040503050406030204" pitchFamily="18" charset="0"/>
                                    <a:sym typeface="Symbol" panose="05050102010706020507" pitchFamily="18" charset="2"/>
                                  </a:rPr>
                                </m:ctrlPr>
                              </m:eqArrPr>
                              <m:e>
                                <m:m>
                                  <m:mPr>
                                    <m:mcs>
                                      <m:mc>
                                        <m:mcPr>
                                          <m:count m:val="1"/>
                                          <m:mcJc m:val="center"/>
                                        </m:mcPr>
                                      </m:mc>
                                    </m:mcs>
                                    <m:ctrlPr>
                                      <a:rPr lang="en-US" altLang="en-US" sz="2600" i="1">
                                        <a:latin typeface="Cambria Math" panose="02040503050406030204" pitchFamily="18" charset="0"/>
                                        <a:sym typeface="Symbol" panose="05050102010706020507" pitchFamily="18" charset="2"/>
                                      </a:rPr>
                                    </m:ctrlPr>
                                  </m:mPr>
                                  <m:mr>
                                    <m:e>
                                      <m:sSub>
                                        <m:sSubPr>
                                          <m:ctrlPr>
                                            <a:rPr lang="en-US" altLang="en-US" sz="2600" b="0" i="1" smtClean="0">
                                              <a:latin typeface="Cambria Math" panose="02040503050406030204" pitchFamily="18" charset="0"/>
                                              <a:sym typeface="Symbol" panose="05050102010706020507" pitchFamily="18" charset="2"/>
                                            </a:rPr>
                                          </m:ctrlPr>
                                        </m:sSubPr>
                                        <m:e>
                                          <m:r>
                                            <a:rPr lang="en-US" altLang="en-US" sz="2600" b="0" i="1" smtClean="0">
                                              <a:latin typeface="Cambria Math" panose="02040503050406030204" pitchFamily="18" charset="0"/>
                                              <a:sym typeface="Symbol" panose="05050102010706020507" pitchFamily="18" charset="2"/>
                                            </a:rPr>
                                            <m:t>𝛽</m:t>
                                          </m:r>
                                        </m:e>
                                        <m:sub>
                                          <m:r>
                                            <a:rPr lang="en-US" altLang="en-US" sz="2600" b="0" i="1" smtClean="0">
                                              <a:latin typeface="Cambria Math" panose="02040503050406030204" pitchFamily="18" charset="0"/>
                                              <a:sym typeface="Symbol" panose="05050102010706020507" pitchFamily="18" charset="2"/>
                                            </a:rPr>
                                            <m:t>0</m:t>
                                          </m:r>
                                        </m:sub>
                                      </m:sSub>
                                    </m:e>
                                  </m:mr>
                                  <m:mr>
                                    <m:e>
                                      <m:sSub>
                                        <m:sSubPr>
                                          <m:ctrlPr>
                                            <a:rPr lang="en-US" altLang="en-US" sz="2600" i="1">
                                              <a:latin typeface="Cambria Math" panose="02040503050406030204" pitchFamily="18" charset="0"/>
                                              <a:sym typeface="Symbol" panose="05050102010706020507" pitchFamily="18" charset="2"/>
                                            </a:rPr>
                                          </m:ctrlPr>
                                        </m:sSubPr>
                                        <m:e>
                                          <m:r>
                                            <a:rPr lang="en-US" altLang="en-US" sz="2600" b="0" i="1" smtClean="0">
                                              <a:latin typeface="Cambria Math" panose="02040503050406030204" pitchFamily="18" charset="0"/>
                                              <a:sym typeface="Symbol" panose="05050102010706020507" pitchFamily="18" charset="2"/>
                                            </a:rPr>
                                            <m:t>𝛽</m:t>
                                          </m:r>
                                        </m:e>
                                        <m:sub>
                                          <m:r>
                                            <a:rPr lang="en-US" altLang="en-US" sz="2600" b="0" i="1" smtClean="0">
                                              <a:latin typeface="Cambria Math" panose="02040503050406030204" pitchFamily="18" charset="0"/>
                                              <a:sym typeface="Symbol" panose="05050102010706020507" pitchFamily="18" charset="2"/>
                                            </a:rPr>
                                            <m:t>1</m:t>
                                          </m:r>
                                        </m:sub>
                                      </m:sSub>
                                    </m:e>
                                  </m:mr>
                                  <m:mr>
                                    <m:e>
                                      <m:r>
                                        <a:rPr lang="en-US" altLang="en-US" sz="2600" i="1">
                                          <a:latin typeface="Cambria Math" panose="02040503050406030204" pitchFamily="18" charset="0"/>
                                          <a:ea typeface="Cambria Math" panose="02040503050406030204" pitchFamily="18" charset="0"/>
                                          <a:sym typeface="Symbol" panose="05050102010706020507" pitchFamily="18" charset="2"/>
                                        </a:rPr>
                                        <m:t>⋮</m:t>
                                      </m:r>
                                    </m:e>
                                  </m:mr>
                                </m:m>
                              </m:e>
                              <m:e>
                                <m:sSub>
                                  <m:sSubPr>
                                    <m:ctrlPr>
                                      <a:rPr lang="en-US" altLang="en-US" sz="2600" i="1">
                                        <a:latin typeface="Cambria Math" panose="02040503050406030204" pitchFamily="18" charset="0"/>
                                        <a:sym typeface="Symbol" panose="05050102010706020507" pitchFamily="18" charset="2"/>
                                      </a:rPr>
                                    </m:ctrlPr>
                                  </m:sSubPr>
                                  <m:e>
                                    <m:r>
                                      <a:rPr lang="en-US" altLang="en-US" sz="2600" b="0" i="1" smtClean="0">
                                        <a:latin typeface="Cambria Math" panose="02040503050406030204" pitchFamily="18" charset="0"/>
                                        <a:sym typeface="Symbol" panose="05050102010706020507" pitchFamily="18" charset="2"/>
                                      </a:rPr>
                                      <m:t>𝛽</m:t>
                                    </m:r>
                                  </m:e>
                                  <m:sub>
                                    <m:r>
                                      <a:rPr lang="en-US" altLang="en-US" sz="2600" b="0" i="1" smtClean="0">
                                        <a:latin typeface="Cambria Math" panose="02040503050406030204" pitchFamily="18" charset="0"/>
                                        <a:sym typeface="Symbol" panose="05050102010706020507" pitchFamily="18" charset="2"/>
                                      </a:rPr>
                                      <m:t>𝑘</m:t>
                                    </m:r>
                                    <m:r>
                                      <a:rPr lang="en-US" altLang="en-US" sz="2600" i="1">
                                        <a:latin typeface="Cambria Math" panose="02040503050406030204" pitchFamily="18" charset="0"/>
                                        <a:sym typeface="Symbol" panose="05050102010706020507" pitchFamily="18" charset="2"/>
                                      </a:rPr>
                                      <m:t>−1</m:t>
                                    </m:r>
                                  </m:sub>
                                </m:sSub>
                              </m:e>
                              <m:e>
                                <m:sSub>
                                  <m:sSubPr>
                                    <m:ctrlPr>
                                      <a:rPr lang="en-US" altLang="en-US" sz="2600" i="1">
                                        <a:latin typeface="Cambria Math" panose="02040503050406030204" pitchFamily="18" charset="0"/>
                                        <a:sym typeface="Symbol" panose="05050102010706020507" pitchFamily="18" charset="2"/>
                                      </a:rPr>
                                    </m:ctrlPr>
                                  </m:sSubPr>
                                  <m:e>
                                    <m:r>
                                      <a:rPr lang="en-US" altLang="en-US" sz="2600" b="0" i="1" smtClean="0">
                                        <a:latin typeface="Cambria Math" panose="02040503050406030204" pitchFamily="18" charset="0"/>
                                        <a:sym typeface="Symbol" panose="05050102010706020507" pitchFamily="18" charset="2"/>
                                      </a:rPr>
                                      <m:t>𝛽</m:t>
                                    </m:r>
                                  </m:e>
                                  <m:sub>
                                    <m:r>
                                      <a:rPr lang="en-US" altLang="en-US" sz="2600" b="0" i="1" smtClean="0">
                                        <a:latin typeface="Cambria Math" panose="02040503050406030204" pitchFamily="18" charset="0"/>
                                        <a:sym typeface="Symbol" panose="05050102010706020507" pitchFamily="18" charset="2"/>
                                      </a:rPr>
                                      <m:t>𝑘</m:t>
                                    </m:r>
                                  </m:sub>
                                </m:sSub>
                              </m:e>
                            </m:eqArr>
                          </m:e>
                        </m:d>
                      </m:e>
                      <m:sub>
                        <m:r>
                          <a:rPr lang="en-US" altLang="en-US" sz="2600" b="0" i="1" smtClean="0">
                            <a:latin typeface="Cambria Math" panose="02040503050406030204" pitchFamily="18" charset="0"/>
                            <a:sym typeface="Symbol" panose="05050102010706020507" pitchFamily="18" charset="2"/>
                          </a:rPr>
                          <m:t>𝑘</m:t>
                        </m:r>
                        <m:r>
                          <a:rPr lang="en-US" altLang="en-US" sz="2600" b="0" i="1" smtClean="0">
                            <a:latin typeface="Cambria Math" panose="02040503050406030204" pitchFamily="18" charset="0"/>
                            <a:sym typeface="Symbol" panose="05050102010706020507" pitchFamily="18" charset="2"/>
                          </a:rPr>
                          <m:t>+1×1</m:t>
                        </m:r>
                      </m:sub>
                    </m:sSub>
                  </m:oMath>
                </a14:m>
                <a:r>
                  <a:rPr lang="en-US" altLang="en-US" sz="2600" dirty="0">
                    <a:sym typeface="Symbol" panose="05050102010706020507" pitchFamily="18" charset="2"/>
                  </a:rPr>
                  <a:t>; </a:t>
                </a:r>
                <a14:m>
                  <m:oMath xmlns:m="http://schemas.openxmlformats.org/officeDocument/2006/math">
                    <m:r>
                      <a:rPr lang="en-US" altLang="en-US" sz="2600" b="1" i="1" dirty="0" smtClean="0">
                        <a:latin typeface="Cambria Math" panose="02040503050406030204" pitchFamily="18" charset="0"/>
                        <a:ea typeface="Cambria Math" panose="02040503050406030204" pitchFamily="18" charset="0"/>
                        <a:sym typeface="Symbol" panose="05050102010706020507" pitchFamily="18" charset="2"/>
                      </a:rPr>
                      <m:t>𝜺</m:t>
                    </m:r>
                    <m:r>
                      <a:rPr lang="en-US" altLang="en-US" sz="2600" i="1" dirty="0">
                        <a:latin typeface="Cambria Math" panose="02040503050406030204" pitchFamily="18" charset="0"/>
                        <a:sym typeface="Symbol" panose="05050102010706020507" pitchFamily="18" charset="2"/>
                      </a:rPr>
                      <m:t>=</m:t>
                    </m:r>
                    <m:sSub>
                      <m:sSubPr>
                        <m:ctrlPr>
                          <a:rPr lang="en-US" altLang="en-US" sz="2600" i="1">
                            <a:latin typeface="Cambria Math" panose="02040503050406030204" pitchFamily="18" charset="0"/>
                            <a:sym typeface="Symbol" panose="05050102010706020507" pitchFamily="18" charset="2"/>
                          </a:rPr>
                        </m:ctrlPr>
                      </m:sSubPr>
                      <m:e>
                        <m:d>
                          <m:dPr>
                            <m:begChr m:val="["/>
                            <m:endChr m:val="]"/>
                            <m:ctrlPr>
                              <a:rPr lang="en-US" altLang="en-US" sz="2600" i="1">
                                <a:latin typeface="Cambria Math" panose="02040503050406030204" pitchFamily="18" charset="0"/>
                                <a:sym typeface="Symbol" panose="05050102010706020507" pitchFamily="18" charset="2"/>
                              </a:rPr>
                            </m:ctrlPr>
                          </m:dPr>
                          <m:e>
                            <m:eqArr>
                              <m:eqArrPr>
                                <m:ctrlPr>
                                  <a:rPr lang="en-US" altLang="en-US" sz="2600" i="1">
                                    <a:latin typeface="Cambria Math" panose="02040503050406030204" pitchFamily="18" charset="0"/>
                                    <a:sym typeface="Symbol" panose="05050102010706020507" pitchFamily="18" charset="2"/>
                                  </a:rPr>
                                </m:ctrlPr>
                              </m:eqArrPr>
                              <m:e>
                                <m:m>
                                  <m:mPr>
                                    <m:mcs>
                                      <m:mc>
                                        <m:mcPr>
                                          <m:count m:val="1"/>
                                          <m:mcJc m:val="center"/>
                                        </m:mcPr>
                                      </m:mc>
                                    </m:mcs>
                                    <m:ctrlPr>
                                      <a:rPr lang="en-US" altLang="en-US" sz="2600" i="1">
                                        <a:latin typeface="Cambria Math" panose="02040503050406030204" pitchFamily="18" charset="0"/>
                                        <a:sym typeface="Symbol" panose="05050102010706020507" pitchFamily="18" charset="2"/>
                                      </a:rPr>
                                    </m:ctrlPr>
                                  </m:mPr>
                                  <m:mr>
                                    <m:e>
                                      <m:sSub>
                                        <m:sSubPr>
                                          <m:ctrlPr>
                                            <a:rPr lang="en-US" altLang="en-US" sz="2600" i="1">
                                              <a:latin typeface="Cambria Math" panose="02040503050406030204" pitchFamily="18" charset="0"/>
                                              <a:sym typeface="Symbol" panose="05050102010706020507" pitchFamily="18" charset="2"/>
                                            </a:rPr>
                                          </m:ctrlPr>
                                        </m:sSubPr>
                                        <m:e>
                                          <m:r>
                                            <a:rPr lang="en-US" altLang="en-US" sz="2600" i="1">
                                              <a:latin typeface="Cambria Math" panose="02040503050406030204" pitchFamily="18" charset="0"/>
                                              <a:ea typeface="Cambria Math" panose="02040503050406030204" pitchFamily="18" charset="0"/>
                                              <a:sym typeface="Symbol" panose="05050102010706020507" pitchFamily="18" charset="2"/>
                                            </a:rPr>
                                            <m:t>𝜀</m:t>
                                          </m:r>
                                        </m:e>
                                        <m:sub>
                                          <m:r>
                                            <a:rPr lang="en-US" altLang="en-US" sz="2600" b="0" i="1" smtClean="0">
                                              <a:latin typeface="Cambria Math" panose="02040503050406030204" pitchFamily="18" charset="0"/>
                                              <a:sym typeface="Symbol" panose="05050102010706020507" pitchFamily="18" charset="2"/>
                                            </a:rPr>
                                            <m:t>1</m:t>
                                          </m:r>
                                        </m:sub>
                                      </m:sSub>
                                    </m:e>
                                  </m:mr>
                                  <m:mr>
                                    <m:e>
                                      <m:sSub>
                                        <m:sSubPr>
                                          <m:ctrlPr>
                                            <a:rPr lang="en-US" altLang="en-US" sz="2600" i="1">
                                              <a:latin typeface="Cambria Math" panose="02040503050406030204" pitchFamily="18" charset="0"/>
                                              <a:sym typeface="Symbol" panose="05050102010706020507" pitchFamily="18" charset="2"/>
                                            </a:rPr>
                                          </m:ctrlPr>
                                        </m:sSubPr>
                                        <m:e>
                                          <m:r>
                                            <a:rPr lang="en-US" altLang="en-US" sz="2600" i="1" smtClean="0">
                                              <a:latin typeface="Cambria Math" panose="02040503050406030204" pitchFamily="18" charset="0"/>
                                              <a:ea typeface="Cambria Math" panose="02040503050406030204" pitchFamily="18" charset="0"/>
                                              <a:sym typeface="Symbol" panose="05050102010706020507" pitchFamily="18" charset="2"/>
                                            </a:rPr>
                                            <m:t>𝜀</m:t>
                                          </m:r>
                                        </m:e>
                                        <m:sub>
                                          <m:r>
                                            <a:rPr lang="en-US" altLang="en-US" sz="2600" b="0" i="1" smtClean="0">
                                              <a:latin typeface="Cambria Math" panose="02040503050406030204" pitchFamily="18" charset="0"/>
                                              <a:sym typeface="Symbol" panose="05050102010706020507" pitchFamily="18" charset="2"/>
                                            </a:rPr>
                                            <m:t>2</m:t>
                                          </m:r>
                                        </m:sub>
                                      </m:sSub>
                                    </m:e>
                                  </m:mr>
                                  <m:mr>
                                    <m:e>
                                      <m:r>
                                        <a:rPr lang="en-US" altLang="en-US" sz="2600" i="1">
                                          <a:latin typeface="Cambria Math" panose="02040503050406030204" pitchFamily="18" charset="0"/>
                                          <a:ea typeface="Cambria Math" panose="02040503050406030204" pitchFamily="18" charset="0"/>
                                          <a:sym typeface="Symbol" panose="05050102010706020507" pitchFamily="18" charset="2"/>
                                        </a:rPr>
                                        <m:t>⋮</m:t>
                                      </m:r>
                                    </m:e>
                                  </m:mr>
                                </m:m>
                              </m:e>
                              <m:e>
                                <m:sSub>
                                  <m:sSubPr>
                                    <m:ctrlPr>
                                      <a:rPr lang="en-US" altLang="en-US" sz="2600" i="1">
                                        <a:latin typeface="Cambria Math" panose="02040503050406030204" pitchFamily="18" charset="0"/>
                                        <a:sym typeface="Symbol" panose="05050102010706020507" pitchFamily="18" charset="2"/>
                                      </a:rPr>
                                    </m:ctrlPr>
                                  </m:sSubPr>
                                  <m:e>
                                    <m:r>
                                      <a:rPr lang="en-US" altLang="en-US" sz="2600" i="1">
                                        <a:latin typeface="Cambria Math" panose="02040503050406030204" pitchFamily="18" charset="0"/>
                                        <a:ea typeface="Cambria Math" panose="02040503050406030204" pitchFamily="18" charset="0"/>
                                        <a:sym typeface="Symbol" panose="05050102010706020507" pitchFamily="18" charset="2"/>
                                      </a:rPr>
                                      <m:t>𝜀</m:t>
                                    </m:r>
                                  </m:e>
                                  <m:sub>
                                    <m:r>
                                      <a:rPr lang="en-US" altLang="en-US" sz="2600" b="0" i="1" smtClean="0">
                                        <a:latin typeface="Cambria Math" panose="02040503050406030204" pitchFamily="18" charset="0"/>
                                        <a:sym typeface="Symbol" panose="05050102010706020507" pitchFamily="18" charset="2"/>
                                      </a:rPr>
                                      <m:t>𝑛</m:t>
                                    </m:r>
                                    <m:r>
                                      <a:rPr lang="en-US" altLang="en-US" sz="2600" b="0" i="1" smtClean="0">
                                        <a:latin typeface="Cambria Math" panose="02040503050406030204" pitchFamily="18" charset="0"/>
                                        <a:sym typeface="Symbol" panose="05050102010706020507" pitchFamily="18" charset="2"/>
                                      </a:rPr>
                                      <m:t>−1</m:t>
                                    </m:r>
                                  </m:sub>
                                </m:sSub>
                              </m:e>
                              <m:e>
                                <m:sSub>
                                  <m:sSubPr>
                                    <m:ctrlPr>
                                      <a:rPr lang="en-US" altLang="en-US" sz="2600" i="1">
                                        <a:latin typeface="Cambria Math" panose="02040503050406030204" pitchFamily="18" charset="0"/>
                                        <a:sym typeface="Symbol" panose="05050102010706020507" pitchFamily="18" charset="2"/>
                                      </a:rPr>
                                    </m:ctrlPr>
                                  </m:sSubPr>
                                  <m:e>
                                    <m:r>
                                      <a:rPr lang="en-US" altLang="en-US" sz="2600" i="1">
                                        <a:latin typeface="Cambria Math" panose="02040503050406030204" pitchFamily="18" charset="0"/>
                                        <a:ea typeface="Cambria Math" panose="02040503050406030204" pitchFamily="18" charset="0"/>
                                        <a:sym typeface="Symbol" panose="05050102010706020507" pitchFamily="18" charset="2"/>
                                      </a:rPr>
                                      <m:t>𝜀</m:t>
                                    </m:r>
                                  </m:e>
                                  <m:sub>
                                    <m:r>
                                      <a:rPr lang="en-US" altLang="en-US" sz="2600" b="0" i="1" smtClean="0">
                                        <a:latin typeface="Cambria Math" panose="02040503050406030204" pitchFamily="18" charset="0"/>
                                        <a:sym typeface="Symbol" panose="05050102010706020507" pitchFamily="18" charset="2"/>
                                      </a:rPr>
                                      <m:t>𝑛</m:t>
                                    </m:r>
                                  </m:sub>
                                </m:sSub>
                              </m:e>
                            </m:eqArr>
                          </m:e>
                        </m:d>
                      </m:e>
                      <m:sub>
                        <m:r>
                          <a:rPr lang="en-US" altLang="en-US" sz="2600" b="0" i="1" smtClean="0">
                            <a:latin typeface="Cambria Math" panose="02040503050406030204" pitchFamily="18" charset="0"/>
                            <a:sym typeface="Symbol" panose="05050102010706020507" pitchFamily="18" charset="2"/>
                          </a:rPr>
                          <m:t>𝑛</m:t>
                        </m:r>
                        <m:r>
                          <a:rPr lang="en-US" altLang="en-US" sz="2600" i="1">
                            <a:latin typeface="Cambria Math" panose="02040503050406030204" pitchFamily="18" charset="0"/>
                            <a:ea typeface="Cambria Math" panose="02040503050406030204" pitchFamily="18" charset="0"/>
                            <a:sym typeface="Symbol" panose="05050102010706020507" pitchFamily="18" charset="2"/>
                          </a:rPr>
                          <m:t>×1</m:t>
                        </m:r>
                      </m:sub>
                    </m:sSub>
                  </m:oMath>
                </a14:m>
                <a:endParaRPr lang="en-US" altLang="en-US" sz="2600" dirty="0">
                  <a:ea typeface="Cambria Math" panose="02040503050406030204" pitchFamily="18" charset="0"/>
                  <a:sym typeface="Symbol" panose="05050102010706020507" pitchFamily="18" charset="2"/>
                </a:endParaRPr>
              </a:p>
              <a:p>
                <a:pPr>
                  <a:buFont typeface="Wingdings" panose="05000000000000000000" pitchFamily="2" charset="2"/>
                  <a:buChar char="§"/>
                </a:pPr>
                <a:r>
                  <a:rPr lang="en-US" altLang="en-US" sz="2600" dirty="0">
                    <a:sym typeface="Symbol" panose="05050102010706020507" pitchFamily="18" charset="2"/>
                  </a:rPr>
                  <a:t>Thus the actual set of equations are</a:t>
                </a:r>
              </a:p>
              <a:p>
                <a:pPr marL="0" indent="0" algn="just">
                  <a:buNone/>
                </a:pPr>
                <a14:m>
                  <m:oMathPara xmlns:m="http://schemas.openxmlformats.org/officeDocument/2006/math">
                    <m:oMathParaPr>
                      <m:jc m:val="left"/>
                    </m:oMathParaPr>
                    <m:oMath xmlns:m="http://schemas.openxmlformats.org/officeDocument/2006/math">
                      <m:eqArr>
                        <m:eqArrPr>
                          <m:ctrlPr>
                            <a:rPr lang="en-US" altLang="en-US" sz="2000" i="1">
                              <a:latin typeface="Cambria Math" panose="02040503050406030204" pitchFamily="18" charset="0"/>
                              <a:sym typeface="Symbol" panose="05050102010706020507" pitchFamily="18" charset="2"/>
                            </a:rPr>
                          </m:ctrlPr>
                        </m:eqArrPr>
                        <m:e>
                          <m:m>
                            <m:mPr>
                              <m:mcs>
                                <m:mc>
                                  <m:mcPr>
                                    <m:count m:val="1"/>
                                    <m:mcJc m:val="center"/>
                                  </m:mcPr>
                                </m:mc>
                              </m:mcs>
                              <m:ctrlPr>
                                <a:rPr lang="en-US" altLang="en-US" sz="2000" i="1">
                                  <a:latin typeface="Cambria Math" panose="02040503050406030204" pitchFamily="18" charset="0"/>
                                  <a:sym typeface="Symbol" panose="05050102010706020507" pitchFamily="18" charset="2"/>
                                </a:rPr>
                              </m:ctrlPr>
                            </m:mPr>
                            <m:mr>
                              <m:e>
                                <m:sSub>
                                  <m:sSubPr>
                                    <m:ctrlPr>
                                      <a:rPr lang="en-US" altLang="en-US" sz="2000" i="1">
                                        <a:latin typeface="Cambria Math" panose="02040503050406030204" pitchFamily="18" charset="0"/>
                                        <a:sym typeface="Symbol" panose="05050102010706020507" pitchFamily="18" charset="2"/>
                                      </a:rPr>
                                    </m:ctrlPr>
                                  </m:sSubPr>
                                  <m:e>
                                    <m:r>
                                      <a:rPr lang="en-US" altLang="en-US" sz="2000" i="1">
                                        <a:latin typeface="Cambria Math" panose="02040503050406030204" pitchFamily="18" charset="0"/>
                                        <a:sym typeface="Symbol" panose="05050102010706020507" pitchFamily="18" charset="2"/>
                                      </a:rPr>
                                      <m:t>𝑦</m:t>
                                    </m:r>
                                  </m:e>
                                  <m:sub>
                                    <m:r>
                                      <a:rPr lang="en-US" altLang="en-US" sz="2000" i="1">
                                        <a:latin typeface="Cambria Math" panose="02040503050406030204" pitchFamily="18" charset="0"/>
                                        <a:sym typeface="Symbol" panose="05050102010706020507" pitchFamily="18" charset="2"/>
                                      </a:rPr>
                                      <m:t>1</m:t>
                                    </m:r>
                                  </m:sub>
                                </m:sSub>
                                <m:r>
                                  <a:rPr lang="en-US" altLang="en-US" sz="2000" i="1">
                                    <a:latin typeface="Cambria Math" panose="02040503050406030204" pitchFamily="18" charset="0"/>
                                    <a:sym typeface="Symbol" panose="05050102010706020507" pitchFamily="18" charset="2"/>
                                  </a:rPr>
                                  <m:t>=</m:t>
                                </m:r>
                                <m:sSub>
                                  <m:sSubPr>
                                    <m:ctrlPr>
                                      <a:rPr lang="en-US" altLang="en-US" sz="2000" i="1">
                                        <a:latin typeface="Cambria Math" panose="02040503050406030204" pitchFamily="18" charset="0"/>
                                        <a:sym typeface="Symbol" panose="05050102010706020507" pitchFamily="18" charset="2"/>
                                      </a:rPr>
                                    </m:ctrlPr>
                                  </m:sSubPr>
                                  <m:e>
                                    <m:r>
                                      <a:rPr lang="en-US" altLang="en-US" sz="2000" i="1">
                                        <a:latin typeface="Cambria Math" panose="02040503050406030204" pitchFamily="18" charset="0"/>
                                        <a:sym typeface="Symbol" panose="05050102010706020507" pitchFamily="18" charset="2"/>
                                      </a:rPr>
                                      <m:t>𝛽</m:t>
                                    </m:r>
                                  </m:e>
                                  <m:sub>
                                    <m:r>
                                      <a:rPr lang="en-US" altLang="en-US" sz="2000" i="1">
                                        <a:latin typeface="Cambria Math" panose="02040503050406030204" pitchFamily="18" charset="0"/>
                                        <a:sym typeface="Symbol" panose="05050102010706020507" pitchFamily="18" charset="2"/>
                                      </a:rPr>
                                      <m:t>0</m:t>
                                    </m:r>
                                  </m:sub>
                                </m:sSub>
                                <m:r>
                                  <a:rPr lang="en-US" altLang="en-US" sz="2000" i="1">
                                    <a:latin typeface="Cambria Math" panose="02040503050406030204" pitchFamily="18" charset="0"/>
                                    <a:sym typeface="Symbol" panose="05050102010706020507" pitchFamily="18" charset="2"/>
                                  </a:rPr>
                                  <m:t>+</m:t>
                                </m:r>
                                <m:sSub>
                                  <m:sSubPr>
                                    <m:ctrlPr>
                                      <a:rPr lang="en-US" altLang="en-US" sz="2000" i="1">
                                        <a:latin typeface="Cambria Math" panose="02040503050406030204" pitchFamily="18" charset="0"/>
                                        <a:sym typeface="Symbol" panose="05050102010706020507" pitchFamily="18" charset="2"/>
                                      </a:rPr>
                                    </m:ctrlPr>
                                  </m:sSubPr>
                                  <m:e>
                                    <m:r>
                                      <a:rPr lang="en-US" altLang="en-US" sz="2000" i="1">
                                        <a:latin typeface="Cambria Math" panose="02040503050406030204" pitchFamily="18" charset="0"/>
                                        <a:sym typeface="Symbol" panose="05050102010706020507" pitchFamily="18" charset="2"/>
                                      </a:rPr>
                                      <m:t>𝛽</m:t>
                                    </m:r>
                                  </m:e>
                                  <m:sub>
                                    <m:r>
                                      <a:rPr lang="en-US" altLang="en-US" sz="2000" i="1">
                                        <a:latin typeface="Cambria Math" panose="02040503050406030204" pitchFamily="18" charset="0"/>
                                        <a:sym typeface="Symbol" panose="05050102010706020507" pitchFamily="18" charset="2"/>
                                      </a:rPr>
                                      <m:t>1</m:t>
                                    </m:r>
                                  </m:sub>
                                </m:sSub>
                                <m:sSub>
                                  <m:sSubPr>
                                    <m:ctrlPr>
                                      <a:rPr lang="en-US" altLang="en-US" sz="2000" i="1">
                                        <a:latin typeface="Cambria Math" panose="02040503050406030204" pitchFamily="18" charset="0"/>
                                        <a:sym typeface="Symbol" panose="05050102010706020507" pitchFamily="18" charset="2"/>
                                      </a:rPr>
                                    </m:ctrlPr>
                                  </m:sSubPr>
                                  <m:e>
                                    <m:r>
                                      <a:rPr lang="en-US" altLang="en-US" sz="2000" i="1">
                                        <a:latin typeface="Cambria Math" panose="02040503050406030204" pitchFamily="18" charset="0"/>
                                        <a:sym typeface="Symbol" panose="05050102010706020507" pitchFamily="18" charset="2"/>
                                      </a:rPr>
                                      <m:t>𝑥</m:t>
                                    </m:r>
                                  </m:e>
                                  <m:sub>
                                    <m:r>
                                      <a:rPr lang="en-US" altLang="en-US" sz="2000" i="1">
                                        <a:latin typeface="Cambria Math" panose="02040503050406030204" pitchFamily="18" charset="0"/>
                                        <a:sym typeface="Symbol" panose="05050102010706020507" pitchFamily="18" charset="2"/>
                                      </a:rPr>
                                      <m:t>1,1</m:t>
                                    </m:r>
                                  </m:sub>
                                </m:sSub>
                                <m:r>
                                  <a:rPr lang="en-US" altLang="en-US" sz="2000" i="1">
                                    <a:latin typeface="Cambria Math" panose="02040503050406030204" pitchFamily="18" charset="0"/>
                                    <a:sym typeface="Symbol" panose="05050102010706020507" pitchFamily="18" charset="2"/>
                                  </a:rPr>
                                  <m:t>+</m:t>
                                </m:r>
                                <m:sSub>
                                  <m:sSubPr>
                                    <m:ctrlPr>
                                      <a:rPr lang="en-US" altLang="en-US" sz="2000" i="1">
                                        <a:latin typeface="Cambria Math" panose="02040503050406030204" pitchFamily="18" charset="0"/>
                                        <a:sym typeface="Symbol" panose="05050102010706020507" pitchFamily="18" charset="2"/>
                                      </a:rPr>
                                    </m:ctrlPr>
                                  </m:sSubPr>
                                  <m:e>
                                    <m:r>
                                      <a:rPr lang="en-US" altLang="en-US" sz="2000" i="1">
                                        <a:latin typeface="Cambria Math" panose="02040503050406030204" pitchFamily="18" charset="0"/>
                                        <a:sym typeface="Symbol" panose="05050102010706020507" pitchFamily="18" charset="2"/>
                                      </a:rPr>
                                      <m:t>𝛽</m:t>
                                    </m:r>
                                  </m:e>
                                  <m:sub>
                                    <m:r>
                                      <a:rPr lang="en-US" altLang="en-US" sz="2000" i="1">
                                        <a:latin typeface="Cambria Math" panose="02040503050406030204" pitchFamily="18" charset="0"/>
                                        <a:sym typeface="Symbol" panose="05050102010706020507" pitchFamily="18" charset="2"/>
                                      </a:rPr>
                                      <m:t>2</m:t>
                                    </m:r>
                                  </m:sub>
                                </m:sSub>
                                <m:sSub>
                                  <m:sSubPr>
                                    <m:ctrlPr>
                                      <a:rPr lang="en-US" altLang="en-US" sz="2000" i="1">
                                        <a:latin typeface="Cambria Math" panose="02040503050406030204" pitchFamily="18" charset="0"/>
                                        <a:sym typeface="Symbol" panose="05050102010706020507" pitchFamily="18" charset="2"/>
                                      </a:rPr>
                                    </m:ctrlPr>
                                  </m:sSubPr>
                                  <m:e>
                                    <m:r>
                                      <a:rPr lang="en-US" altLang="en-US" sz="2000" i="1">
                                        <a:latin typeface="Cambria Math" panose="02040503050406030204" pitchFamily="18" charset="0"/>
                                        <a:sym typeface="Symbol" panose="05050102010706020507" pitchFamily="18" charset="2"/>
                                      </a:rPr>
                                      <m:t>𝑥</m:t>
                                    </m:r>
                                  </m:e>
                                  <m:sub>
                                    <m:r>
                                      <a:rPr lang="en-US" altLang="en-US" sz="2000" b="0" i="1" smtClean="0">
                                        <a:latin typeface="Cambria Math" panose="02040503050406030204" pitchFamily="18" charset="0"/>
                                        <a:sym typeface="Symbol" panose="05050102010706020507" pitchFamily="18" charset="2"/>
                                      </a:rPr>
                                      <m:t>1</m:t>
                                    </m:r>
                                    <m:r>
                                      <a:rPr lang="en-US" altLang="en-US" sz="2000" i="1">
                                        <a:latin typeface="Cambria Math" panose="02040503050406030204" pitchFamily="18" charset="0"/>
                                        <a:sym typeface="Symbol" panose="05050102010706020507" pitchFamily="18" charset="2"/>
                                      </a:rPr>
                                      <m:t>,</m:t>
                                    </m:r>
                                    <m:r>
                                      <a:rPr lang="en-US" altLang="en-US" sz="2000" b="0" i="1" smtClean="0">
                                        <a:latin typeface="Cambria Math" panose="02040503050406030204" pitchFamily="18" charset="0"/>
                                        <a:sym typeface="Symbol" panose="05050102010706020507" pitchFamily="18" charset="2"/>
                                      </a:rPr>
                                      <m:t>2</m:t>
                                    </m:r>
                                  </m:sub>
                                </m:sSub>
                                <m:r>
                                  <a:rPr lang="en-US" altLang="en-US" sz="2000" i="1">
                                    <a:latin typeface="Cambria Math" panose="02040503050406030204" pitchFamily="18" charset="0"/>
                                    <a:sym typeface="Symbol" panose="05050102010706020507" pitchFamily="18" charset="2"/>
                                  </a:rPr>
                                  <m:t>+</m:t>
                                </m:r>
                                <m:r>
                                  <a:rPr lang="en-US" altLang="en-US" sz="2000" i="1">
                                    <a:latin typeface="Cambria Math" panose="02040503050406030204" pitchFamily="18" charset="0"/>
                                    <a:ea typeface="Cambria Math" panose="02040503050406030204" pitchFamily="18" charset="0"/>
                                    <a:sym typeface="Symbol" panose="05050102010706020507" pitchFamily="18" charset="2"/>
                                  </a:rPr>
                                  <m:t>⋯+</m:t>
                                </m:r>
                                <m:sSub>
                                  <m:sSubPr>
                                    <m:ctrlPr>
                                      <a:rPr lang="en-US" altLang="en-US" sz="2000" i="1">
                                        <a:latin typeface="Cambria Math" panose="02040503050406030204" pitchFamily="18" charset="0"/>
                                        <a:sym typeface="Symbol" panose="05050102010706020507" pitchFamily="18" charset="2"/>
                                      </a:rPr>
                                    </m:ctrlPr>
                                  </m:sSubPr>
                                  <m:e>
                                    <m:r>
                                      <a:rPr lang="en-US" altLang="en-US" sz="2000" i="1">
                                        <a:latin typeface="Cambria Math" panose="02040503050406030204" pitchFamily="18" charset="0"/>
                                        <a:sym typeface="Symbol" panose="05050102010706020507" pitchFamily="18" charset="2"/>
                                      </a:rPr>
                                      <m:t>𝛽</m:t>
                                    </m:r>
                                  </m:e>
                                  <m:sub>
                                    <m:r>
                                      <a:rPr lang="en-US" altLang="en-US" sz="2000" i="1">
                                        <a:latin typeface="Cambria Math" panose="02040503050406030204" pitchFamily="18" charset="0"/>
                                        <a:sym typeface="Symbol" panose="05050102010706020507" pitchFamily="18" charset="2"/>
                                      </a:rPr>
                                      <m:t>𝑘</m:t>
                                    </m:r>
                                    <m:r>
                                      <a:rPr lang="en-US" altLang="en-US" sz="2000" i="1">
                                        <a:latin typeface="Cambria Math" panose="02040503050406030204" pitchFamily="18" charset="0"/>
                                        <a:sym typeface="Symbol" panose="05050102010706020507" pitchFamily="18" charset="2"/>
                                      </a:rPr>
                                      <m:t>−1</m:t>
                                    </m:r>
                                  </m:sub>
                                </m:sSub>
                                <m:sSub>
                                  <m:sSubPr>
                                    <m:ctrlPr>
                                      <a:rPr lang="en-US" altLang="en-US" sz="2000" i="1">
                                        <a:latin typeface="Cambria Math" panose="02040503050406030204" pitchFamily="18" charset="0"/>
                                        <a:sym typeface="Symbol" panose="05050102010706020507" pitchFamily="18" charset="2"/>
                                      </a:rPr>
                                    </m:ctrlPr>
                                  </m:sSubPr>
                                  <m:e>
                                    <m:r>
                                      <a:rPr lang="en-US" altLang="en-US" sz="2000" i="1">
                                        <a:latin typeface="Cambria Math" panose="02040503050406030204" pitchFamily="18" charset="0"/>
                                        <a:sym typeface="Symbol" panose="05050102010706020507" pitchFamily="18" charset="2"/>
                                      </a:rPr>
                                      <m:t>𝑥</m:t>
                                    </m:r>
                                  </m:e>
                                  <m:sub>
                                    <m:r>
                                      <a:rPr lang="en-US" altLang="en-US" sz="2000" i="1">
                                        <a:latin typeface="Cambria Math" panose="02040503050406030204" pitchFamily="18" charset="0"/>
                                        <a:sym typeface="Symbol" panose="05050102010706020507" pitchFamily="18" charset="2"/>
                                      </a:rPr>
                                      <m:t>1</m:t>
                                    </m:r>
                                    <m:r>
                                      <a:rPr lang="en-US" altLang="en-US" sz="2000" b="0" i="1" smtClean="0">
                                        <a:latin typeface="Cambria Math" panose="02040503050406030204" pitchFamily="18" charset="0"/>
                                        <a:sym typeface="Symbol" panose="05050102010706020507" pitchFamily="18" charset="2"/>
                                      </a:rPr>
                                      <m:t>,</m:t>
                                    </m:r>
                                    <m:r>
                                      <a:rPr lang="en-US" altLang="en-US" sz="2000" i="1">
                                        <a:latin typeface="Cambria Math" panose="02040503050406030204" pitchFamily="18" charset="0"/>
                                        <a:sym typeface="Symbol" panose="05050102010706020507" pitchFamily="18" charset="2"/>
                                      </a:rPr>
                                      <m:t>𝑘</m:t>
                                    </m:r>
                                    <m:r>
                                      <a:rPr lang="en-US" altLang="en-US" sz="2000" i="1">
                                        <a:latin typeface="Cambria Math" panose="02040503050406030204" pitchFamily="18" charset="0"/>
                                        <a:sym typeface="Symbol" panose="05050102010706020507" pitchFamily="18" charset="2"/>
                                      </a:rPr>
                                      <m:t>−1</m:t>
                                    </m:r>
                                  </m:sub>
                                </m:sSub>
                                <m:r>
                                  <a:rPr lang="en-US" altLang="en-US" sz="2000" i="1">
                                    <a:latin typeface="Cambria Math" panose="02040503050406030204" pitchFamily="18" charset="0"/>
                                    <a:sym typeface="Symbol" panose="05050102010706020507" pitchFamily="18" charset="2"/>
                                  </a:rPr>
                                  <m:t>+</m:t>
                                </m:r>
                                <m:sSub>
                                  <m:sSubPr>
                                    <m:ctrlPr>
                                      <a:rPr lang="en-US" altLang="en-US" sz="2000" i="1">
                                        <a:latin typeface="Cambria Math" panose="02040503050406030204" pitchFamily="18" charset="0"/>
                                        <a:sym typeface="Symbol" panose="05050102010706020507" pitchFamily="18" charset="2"/>
                                      </a:rPr>
                                    </m:ctrlPr>
                                  </m:sSubPr>
                                  <m:e>
                                    <m:r>
                                      <a:rPr lang="en-US" altLang="en-US" sz="2000" i="1">
                                        <a:latin typeface="Cambria Math" panose="02040503050406030204" pitchFamily="18" charset="0"/>
                                        <a:sym typeface="Symbol" panose="05050102010706020507" pitchFamily="18" charset="2"/>
                                      </a:rPr>
                                      <m:t>𝛽</m:t>
                                    </m:r>
                                  </m:e>
                                  <m:sub>
                                    <m:r>
                                      <a:rPr lang="en-US" altLang="en-US" sz="2000" i="1">
                                        <a:latin typeface="Cambria Math" panose="02040503050406030204" pitchFamily="18" charset="0"/>
                                        <a:sym typeface="Symbol" panose="05050102010706020507" pitchFamily="18" charset="2"/>
                                      </a:rPr>
                                      <m:t>𝑘</m:t>
                                    </m:r>
                                  </m:sub>
                                </m:sSub>
                                <m:sSub>
                                  <m:sSubPr>
                                    <m:ctrlPr>
                                      <a:rPr lang="en-US" altLang="en-US" sz="2000" i="1">
                                        <a:latin typeface="Cambria Math" panose="02040503050406030204" pitchFamily="18" charset="0"/>
                                        <a:sym typeface="Symbol" panose="05050102010706020507" pitchFamily="18" charset="2"/>
                                      </a:rPr>
                                    </m:ctrlPr>
                                  </m:sSubPr>
                                  <m:e>
                                    <m:r>
                                      <a:rPr lang="en-US" altLang="en-US" sz="2000" i="1">
                                        <a:latin typeface="Cambria Math" panose="02040503050406030204" pitchFamily="18" charset="0"/>
                                        <a:sym typeface="Symbol" panose="05050102010706020507" pitchFamily="18" charset="2"/>
                                      </a:rPr>
                                      <m:t>𝑥</m:t>
                                    </m:r>
                                  </m:e>
                                  <m:sub>
                                    <m:r>
                                      <a:rPr lang="en-US" altLang="en-US" sz="2000" b="0" i="1" smtClean="0">
                                        <a:latin typeface="Cambria Math" panose="02040503050406030204" pitchFamily="18" charset="0"/>
                                        <a:sym typeface="Symbol" panose="05050102010706020507" pitchFamily="18" charset="2"/>
                                      </a:rPr>
                                      <m:t>1,</m:t>
                                    </m:r>
                                    <m:r>
                                      <a:rPr lang="en-US" altLang="en-US" sz="2000" i="1">
                                        <a:latin typeface="Cambria Math" panose="02040503050406030204" pitchFamily="18" charset="0"/>
                                        <a:sym typeface="Symbol" panose="05050102010706020507" pitchFamily="18" charset="2"/>
                                      </a:rPr>
                                      <m:t>𝑘</m:t>
                                    </m:r>
                                  </m:sub>
                                </m:sSub>
                                <m:r>
                                  <a:rPr lang="en-US" altLang="en-US" sz="2000" i="1">
                                    <a:latin typeface="Cambria Math" panose="02040503050406030204" pitchFamily="18" charset="0"/>
                                    <a:sym typeface="Symbol" panose="05050102010706020507" pitchFamily="18" charset="2"/>
                                  </a:rPr>
                                  <m:t>+</m:t>
                                </m:r>
                                <m:sSub>
                                  <m:sSubPr>
                                    <m:ctrlPr>
                                      <a:rPr lang="en-US" altLang="en-US" sz="2000" i="1">
                                        <a:latin typeface="Cambria Math" panose="02040503050406030204" pitchFamily="18" charset="0"/>
                                        <a:ea typeface="Cambria Math" panose="02040503050406030204" pitchFamily="18" charset="0"/>
                                        <a:sym typeface="Symbol" panose="05050102010706020507" pitchFamily="18" charset="2"/>
                                      </a:rPr>
                                    </m:ctrlPr>
                                  </m:sSubPr>
                                  <m:e>
                                    <m:r>
                                      <a:rPr lang="en-US" altLang="en-US" sz="2000" i="1">
                                        <a:latin typeface="Cambria Math" panose="02040503050406030204" pitchFamily="18" charset="0"/>
                                        <a:ea typeface="Cambria Math" panose="02040503050406030204" pitchFamily="18" charset="0"/>
                                        <a:sym typeface="Symbol" panose="05050102010706020507" pitchFamily="18" charset="2"/>
                                      </a:rPr>
                                      <m:t>𝜀</m:t>
                                    </m:r>
                                  </m:e>
                                  <m:sub>
                                    <m:r>
                                      <a:rPr lang="en-US" altLang="en-US" sz="2000" i="1">
                                        <a:latin typeface="Cambria Math" panose="02040503050406030204" pitchFamily="18" charset="0"/>
                                        <a:ea typeface="Cambria Math" panose="02040503050406030204" pitchFamily="18" charset="0"/>
                                        <a:sym typeface="Symbol" panose="05050102010706020507" pitchFamily="18" charset="2"/>
                                      </a:rPr>
                                      <m:t>1</m:t>
                                    </m:r>
                                  </m:sub>
                                </m:sSub>
                              </m:e>
                            </m:mr>
                            <m:mr>
                              <m:e>
                                <m:sSub>
                                  <m:sSubPr>
                                    <m:ctrlPr>
                                      <a:rPr lang="en-US" altLang="en-US" sz="2000" i="1">
                                        <a:latin typeface="Cambria Math" panose="02040503050406030204" pitchFamily="18" charset="0"/>
                                        <a:sym typeface="Symbol" panose="05050102010706020507" pitchFamily="18" charset="2"/>
                                      </a:rPr>
                                    </m:ctrlPr>
                                  </m:sSubPr>
                                  <m:e>
                                    <m:r>
                                      <a:rPr lang="en-US" altLang="en-US" sz="2000" i="1">
                                        <a:latin typeface="Cambria Math" panose="02040503050406030204" pitchFamily="18" charset="0"/>
                                        <a:sym typeface="Symbol" panose="05050102010706020507" pitchFamily="18" charset="2"/>
                                      </a:rPr>
                                      <m:t>𝑦</m:t>
                                    </m:r>
                                  </m:e>
                                  <m:sub>
                                    <m:r>
                                      <a:rPr lang="en-US" altLang="en-US" sz="2000" b="0" i="1" smtClean="0">
                                        <a:latin typeface="Cambria Math" panose="02040503050406030204" pitchFamily="18" charset="0"/>
                                        <a:sym typeface="Symbol" panose="05050102010706020507" pitchFamily="18" charset="2"/>
                                      </a:rPr>
                                      <m:t>2</m:t>
                                    </m:r>
                                  </m:sub>
                                </m:sSub>
                                <m:r>
                                  <a:rPr lang="en-US" altLang="en-US" sz="2000" i="1">
                                    <a:latin typeface="Cambria Math" panose="02040503050406030204" pitchFamily="18" charset="0"/>
                                    <a:sym typeface="Symbol" panose="05050102010706020507" pitchFamily="18" charset="2"/>
                                  </a:rPr>
                                  <m:t>=</m:t>
                                </m:r>
                                <m:sSub>
                                  <m:sSubPr>
                                    <m:ctrlPr>
                                      <a:rPr lang="en-US" altLang="en-US" sz="2000" i="1">
                                        <a:latin typeface="Cambria Math" panose="02040503050406030204" pitchFamily="18" charset="0"/>
                                        <a:sym typeface="Symbol" panose="05050102010706020507" pitchFamily="18" charset="2"/>
                                      </a:rPr>
                                    </m:ctrlPr>
                                  </m:sSubPr>
                                  <m:e>
                                    <m:r>
                                      <a:rPr lang="en-US" altLang="en-US" sz="2000" i="1">
                                        <a:latin typeface="Cambria Math" panose="02040503050406030204" pitchFamily="18" charset="0"/>
                                        <a:sym typeface="Symbol" panose="05050102010706020507" pitchFamily="18" charset="2"/>
                                      </a:rPr>
                                      <m:t>𝛽</m:t>
                                    </m:r>
                                  </m:e>
                                  <m:sub>
                                    <m:r>
                                      <a:rPr lang="en-US" altLang="en-US" sz="2000" i="1">
                                        <a:latin typeface="Cambria Math" panose="02040503050406030204" pitchFamily="18" charset="0"/>
                                        <a:sym typeface="Symbol" panose="05050102010706020507" pitchFamily="18" charset="2"/>
                                      </a:rPr>
                                      <m:t>0</m:t>
                                    </m:r>
                                  </m:sub>
                                </m:sSub>
                                <m:r>
                                  <a:rPr lang="en-US" altLang="en-US" sz="2000" i="1">
                                    <a:latin typeface="Cambria Math" panose="02040503050406030204" pitchFamily="18" charset="0"/>
                                    <a:sym typeface="Symbol" panose="05050102010706020507" pitchFamily="18" charset="2"/>
                                  </a:rPr>
                                  <m:t>+</m:t>
                                </m:r>
                                <m:sSub>
                                  <m:sSubPr>
                                    <m:ctrlPr>
                                      <a:rPr lang="en-US" altLang="en-US" sz="2000" i="1">
                                        <a:latin typeface="Cambria Math" panose="02040503050406030204" pitchFamily="18" charset="0"/>
                                        <a:sym typeface="Symbol" panose="05050102010706020507" pitchFamily="18" charset="2"/>
                                      </a:rPr>
                                    </m:ctrlPr>
                                  </m:sSubPr>
                                  <m:e>
                                    <m:r>
                                      <a:rPr lang="en-US" altLang="en-US" sz="2000" i="1">
                                        <a:latin typeface="Cambria Math" panose="02040503050406030204" pitchFamily="18" charset="0"/>
                                        <a:sym typeface="Symbol" panose="05050102010706020507" pitchFamily="18" charset="2"/>
                                      </a:rPr>
                                      <m:t>𝛽</m:t>
                                    </m:r>
                                  </m:e>
                                  <m:sub>
                                    <m:r>
                                      <a:rPr lang="en-US" altLang="en-US" sz="2000" i="1">
                                        <a:latin typeface="Cambria Math" panose="02040503050406030204" pitchFamily="18" charset="0"/>
                                        <a:sym typeface="Symbol" panose="05050102010706020507" pitchFamily="18" charset="2"/>
                                      </a:rPr>
                                      <m:t>1</m:t>
                                    </m:r>
                                  </m:sub>
                                </m:sSub>
                                <m:sSub>
                                  <m:sSubPr>
                                    <m:ctrlPr>
                                      <a:rPr lang="en-US" altLang="en-US" sz="2000" i="1">
                                        <a:latin typeface="Cambria Math" panose="02040503050406030204" pitchFamily="18" charset="0"/>
                                        <a:sym typeface="Symbol" panose="05050102010706020507" pitchFamily="18" charset="2"/>
                                      </a:rPr>
                                    </m:ctrlPr>
                                  </m:sSubPr>
                                  <m:e>
                                    <m:r>
                                      <a:rPr lang="en-US" altLang="en-US" sz="2000" i="1">
                                        <a:latin typeface="Cambria Math" panose="02040503050406030204" pitchFamily="18" charset="0"/>
                                        <a:sym typeface="Symbol" panose="05050102010706020507" pitchFamily="18" charset="2"/>
                                      </a:rPr>
                                      <m:t>𝑥</m:t>
                                    </m:r>
                                  </m:e>
                                  <m:sub>
                                    <m:r>
                                      <a:rPr lang="en-US" altLang="en-US" sz="2000" b="0" i="1" smtClean="0">
                                        <a:latin typeface="Cambria Math" panose="02040503050406030204" pitchFamily="18" charset="0"/>
                                        <a:sym typeface="Symbol" panose="05050102010706020507" pitchFamily="18" charset="2"/>
                                      </a:rPr>
                                      <m:t>2</m:t>
                                    </m:r>
                                    <m:r>
                                      <a:rPr lang="en-US" altLang="en-US" sz="2000" i="1">
                                        <a:latin typeface="Cambria Math" panose="02040503050406030204" pitchFamily="18" charset="0"/>
                                        <a:sym typeface="Symbol" panose="05050102010706020507" pitchFamily="18" charset="2"/>
                                      </a:rPr>
                                      <m:t>,</m:t>
                                    </m:r>
                                    <m:r>
                                      <a:rPr lang="en-US" altLang="en-US" sz="2000" b="0" i="1" smtClean="0">
                                        <a:latin typeface="Cambria Math" panose="02040503050406030204" pitchFamily="18" charset="0"/>
                                        <a:sym typeface="Symbol" panose="05050102010706020507" pitchFamily="18" charset="2"/>
                                      </a:rPr>
                                      <m:t>1</m:t>
                                    </m:r>
                                  </m:sub>
                                </m:sSub>
                                <m:r>
                                  <a:rPr lang="en-US" altLang="en-US" sz="2000" i="1">
                                    <a:latin typeface="Cambria Math" panose="02040503050406030204" pitchFamily="18" charset="0"/>
                                    <a:sym typeface="Symbol" panose="05050102010706020507" pitchFamily="18" charset="2"/>
                                  </a:rPr>
                                  <m:t>+</m:t>
                                </m:r>
                                <m:sSub>
                                  <m:sSubPr>
                                    <m:ctrlPr>
                                      <a:rPr lang="en-US" altLang="en-US" sz="2000" i="1">
                                        <a:latin typeface="Cambria Math" panose="02040503050406030204" pitchFamily="18" charset="0"/>
                                        <a:sym typeface="Symbol" panose="05050102010706020507" pitchFamily="18" charset="2"/>
                                      </a:rPr>
                                    </m:ctrlPr>
                                  </m:sSubPr>
                                  <m:e>
                                    <m:r>
                                      <a:rPr lang="en-US" altLang="en-US" sz="2000" i="1">
                                        <a:latin typeface="Cambria Math" panose="02040503050406030204" pitchFamily="18" charset="0"/>
                                        <a:sym typeface="Symbol" panose="05050102010706020507" pitchFamily="18" charset="2"/>
                                      </a:rPr>
                                      <m:t>𝛽</m:t>
                                    </m:r>
                                  </m:e>
                                  <m:sub>
                                    <m:r>
                                      <a:rPr lang="en-US" altLang="en-US" sz="2000" i="1">
                                        <a:latin typeface="Cambria Math" panose="02040503050406030204" pitchFamily="18" charset="0"/>
                                        <a:sym typeface="Symbol" panose="05050102010706020507" pitchFamily="18" charset="2"/>
                                      </a:rPr>
                                      <m:t>2</m:t>
                                    </m:r>
                                  </m:sub>
                                </m:sSub>
                                <m:sSub>
                                  <m:sSubPr>
                                    <m:ctrlPr>
                                      <a:rPr lang="en-US" altLang="en-US" sz="2000" i="1">
                                        <a:latin typeface="Cambria Math" panose="02040503050406030204" pitchFamily="18" charset="0"/>
                                        <a:sym typeface="Symbol" panose="05050102010706020507" pitchFamily="18" charset="2"/>
                                      </a:rPr>
                                    </m:ctrlPr>
                                  </m:sSubPr>
                                  <m:e>
                                    <m:r>
                                      <a:rPr lang="en-US" altLang="en-US" sz="2000" i="1">
                                        <a:latin typeface="Cambria Math" panose="02040503050406030204" pitchFamily="18" charset="0"/>
                                        <a:sym typeface="Symbol" panose="05050102010706020507" pitchFamily="18" charset="2"/>
                                      </a:rPr>
                                      <m:t>𝑥</m:t>
                                    </m:r>
                                  </m:e>
                                  <m:sub>
                                    <m:r>
                                      <a:rPr lang="en-US" altLang="en-US" sz="2000" i="1">
                                        <a:latin typeface="Cambria Math" panose="02040503050406030204" pitchFamily="18" charset="0"/>
                                        <a:sym typeface="Symbol" panose="05050102010706020507" pitchFamily="18" charset="2"/>
                                      </a:rPr>
                                      <m:t>2,</m:t>
                                    </m:r>
                                    <m:r>
                                      <a:rPr lang="en-US" altLang="en-US" sz="2000" b="0" i="1" smtClean="0">
                                        <a:latin typeface="Cambria Math" panose="02040503050406030204" pitchFamily="18" charset="0"/>
                                        <a:sym typeface="Symbol" panose="05050102010706020507" pitchFamily="18" charset="2"/>
                                      </a:rPr>
                                      <m:t>2</m:t>
                                    </m:r>
                                  </m:sub>
                                </m:sSub>
                                <m:r>
                                  <a:rPr lang="en-US" altLang="en-US" sz="2000" i="1">
                                    <a:latin typeface="Cambria Math" panose="02040503050406030204" pitchFamily="18" charset="0"/>
                                    <a:sym typeface="Symbol" panose="05050102010706020507" pitchFamily="18" charset="2"/>
                                  </a:rPr>
                                  <m:t>+</m:t>
                                </m:r>
                                <m:r>
                                  <a:rPr lang="en-US" altLang="en-US" sz="2000" i="1">
                                    <a:latin typeface="Cambria Math" panose="02040503050406030204" pitchFamily="18" charset="0"/>
                                    <a:ea typeface="Cambria Math" panose="02040503050406030204" pitchFamily="18" charset="0"/>
                                    <a:sym typeface="Symbol" panose="05050102010706020507" pitchFamily="18" charset="2"/>
                                  </a:rPr>
                                  <m:t>⋯+</m:t>
                                </m:r>
                                <m:sSub>
                                  <m:sSubPr>
                                    <m:ctrlPr>
                                      <a:rPr lang="en-US" altLang="en-US" sz="2000" i="1">
                                        <a:latin typeface="Cambria Math" panose="02040503050406030204" pitchFamily="18" charset="0"/>
                                        <a:sym typeface="Symbol" panose="05050102010706020507" pitchFamily="18" charset="2"/>
                                      </a:rPr>
                                    </m:ctrlPr>
                                  </m:sSubPr>
                                  <m:e>
                                    <m:r>
                                      <a:rPr lang="en-US" altLang="en-US" sz="2000" i="1">
                                        <a:latin typeface="Cambria Math" panose="02040503050406030204" pitchFamily="18" charset="0"/>
                                        <a:sym typeface="Symbol" panose="05050102010706020507" pitchFamily="18" charset="2"/>
                                      </a:rPr>
                                      <m:t>𝛽</m:t>
                                    </m:r>
                                  </m:e>
                                  <m:sub>
                                    <m:r>
                                      <a:rPr lang="en-US" altLang="en-US" sz="2000" i="1">
                                        <a:latin typeface="Cambria Math" panose="02040503050406030204" pitchFamily="18" charset="0"/>
                                        <a:sym typeface="Symbol" panose="05050102010706020507" pitchFamily="18" charset="2"/>
                                      </a:rPr>
                                      <m:t>𝑘</m:t>
                                    </m:r>
                                    <m:r>
                                      <a:rPr lang="en-US" altLang="en-US" sz="2000" i="1">
                                        <a:latin typeface="Cambria Math" panose="02040503050406030204" pitchFamily="18" charset="0"/>
                                        <a:sym typeface="Symbol" panose="05050102010706020507" pitchFamily="18" charset="2"/>
                                      </a:rPr>
                                      <m:t>−1</m:t>
                                    </m:r>
                                  </m:sub>
                                </m:sSub>
                                <m:sSub>
                                  <m:sSubPr>
                                    <m:ctrlPr>
                                      <a:rPr lang="en-US" altLang="en-US" sz="2000" i="1">
                                        <a:latin typeface="Cambria Math" panose="02040503050406030204" pitchFamily="18" charset="0"/>
                                        <a:sym typeface="Symbol" panose="05050102010706020507" pitchFamily="18" charset="2"/>
                                      </a:rPr>
                                    </m:ctrlPr>
                                  </m:sSubPr>
                                  <m:e>
                                    <m:r>
                                      <a:rPr lang="en-US" altLang="en-US" sz="2000" i="1">
                                        <a:latin typeface="Cambria Math" panose="02040503050406030204" pitchFamily="18" charset="0"/>
                                        <a:sym typeface="Symbol" panose="05050102010706020507" pitchFamily="18" charset="2"/>
                                      </a:rPr>
                                      <m:t>𝑥</m:t>
                                    </m:r>
                                  </m:e>
                                  <m:sub>
                                    <m:r>
                                      <a:rPr lang="en-US" altLang="en-US" sz="2000" b="0" i="1" smtClean="0">
                                        <a:latin typeface="Cambria Math" panose="02040503050406030204" pitchFamily="18" charset="0"/>
                                        <a:sym typeface="Symbol" panose="05050102010706020507" pitchFamily="18" charset="2"/>
                                      </a:rPr>
                                      <m:t>2,</m:t>
                                    </m:r>
                                    <m:r>
                                      <a:rPr lang="en-US" altLang="en-US" sz="2000" i="1">
                                        <a:latin typeface="Cambria Math" panose="02040503050406030204" pitchFamily="18" charset="0"/>
                                        <a:sym typeface="Symbol" panose="05050102010706020507" pitchFamily="18" charset="2"/>
                                      </a:rPr>
                                      <m:t>𝑘</m:t>
                                    </m:r>
                                    <m:r>
                                      <a:rPr lang="en-US" altLang="en-US" sz="2000" i="1">
                                        <a:latin typeface="Cambria Math" panose="02040503050406030204" pitchFamily="18" charset="0"/>
                                        <a:sym typeface="Symbol" panose="05050102010706020507" pitchFamily="18" charset="2"/>
                                      </a:rPr>
                                      <m:t>−1</m:t>
                                    </m:r>
                                  </m:sub>
                                </m:sSub>
                                <m:r>
                                  <a:rPr lang="en-US" altLang="en-US" sz="2000" i="1">
                                    <a:latin typeface="Cambria Math" panose="02040503050406030204" pitchFamily="18" charset="0"/>
                                    <a:sym typeface="Symbol" panose="05050102010706020507" pitchFamily="18" charset="2"/>
                                  </a:rPr>
                                  <m:t>+</m:t>
                                </m:r>
                                <m:sSub>
                                  <m:sSubPr>
                                    <m:ctrlPr>
                                      <a:rPr lang="en-US" altLang="en-US" sz="2000" i="1">
                                        <a:latin typeface="Cambria Math" panose="02040503050406030204" pitchFamily="18" charset="0"/>
                                        <a:sym typeface="Symbol" panose="05050102010706020507" pitchFamily="18" charset="2"/>
                                      </a:rPr>
                                    </m:ctrlPr>
                                  </m:sSubPr>
                                  <m:e>
                                    <m:r>
                                      <a:rPr lang="en-US" altLang="en-US" sz="2000" i="1">
                                        <a:latin typeface="Cambria Math" panose="02040503050406030204" pitchFamily="18" charset="0"/>
                                        <a:sym typeface="Symbol" panose="05050102010706020507" pitchFamily="18" charset="2"/>
                                      </a:rPr>
                                      <m:t>𝛽</m:t>
                                    </m:r>
                                  </m:e>
                                  <m:sub>
                                    <m:r>
                                      <a:rPr lang="en-US" altLang="en-US" sz="2000" i="1">
                                        <a:latin typeface="Cambria Math" panose="02040503050406030204" pitchFamily="18" charset="0"/>
                                        <a:sym typeface="Symbol" panose="05050102010706020507" pitchFamily="18" charset="2"/>
                                      </a:rPr>
                                      <m:t>𝑘</m:t>
                                    </m:r>
                                  </m:sub>
                                </m:sSub>
                                <m:sSub>
                                  <m:sSubPr>
                                    <m:ctrlPr>
                                      <a:rPr lang="en-US" altLang="en-US" sz="2000" i="1">
                                        <a:latin typeface="Cambria Math" panose="02040503050406030204" pitchFamily="18" charset="0"/>
                                        <a:sym typeface="Symbol" panose="05050102010706020507" pitchFamily="18" charset="2"/>
                                      </a:rPr>
                                    </m:ctrlPr>
                                  </m:sSubPr>
                                  <m:e>
                                    <m:r>
                                      <a:rPr lang="en-US" altLang="en-US" sz="2000" i="1">
                                        <a:latin typeface="Cambria Math" panose="02040503050406030204" pitchFamily="18" charset="0"/>
                                        <a:sym typeface="Symbol" panose="05050102010706020507" pitchFamily="18" charset="2"/>
                                      </a:rPr>
                                      <m:t>𝑥</m:t>
                                    </m:r>
                                  </m:e>
                                  <m:sub>
                                    <m:r>
                                      <a:rPr lang="en-US" altLang="en-US" sz="2000" i="1" smtClean="0">
                                        <a:latin typeface="Cambria Math" panose="02040503050406030204" pitchFamily="18" charset="0"/>
                                        <a:sym typeface="Symbol" panose="05050102010706020507" pitchFamily="18" charset="2"/>
                                      </a:rPr>
                                      <m:t>2</m:t>
                                    </m:r>
                                    <m:r>
                                      <a:rPr lang="en-US" altLang="en-US" sz="2000" b="0" i="1" smtClean="0">
                                        <a:latin typeface="Cambria Math" panose="02040503050406030204" pitchFamily="18" charset="0"/>
                                        <a:sym typeface="Symbol" panose="05050102010706020507" pitchFamily="18" charset="2"/>
                                      </a:rPr>
                                      <m:t>,</m:t>
                                    </m:r>
                                    <m:r>
                                      <a:rPr lang="en-US" altLang="en-US" sz="2000" b="0" i="1" smtClean="0">
                                        <a:latin typeface="Cambria Math" panose="02040503050406030204" pitchFamily="18" charset="0"/>
                                        <a:sym typeface="Symbol" panose="05050102010706020507" pitchFamily="18" charset="2"/>
                                      </a:rPr>
                                      <m:t>𝑘</m:t>
                                    </m:r>
                                  </m:sub>
                                </m:sSub>
                                <m:r>
                                  <a:rPr lang="en-US" altLang="en-US" sz="2000" i="1">
                                    <a:latin typeface="Cambria Math" panose="02040503050406030204" pitchFamily="18" charset="0"/>
                                    <a:sym typeface="Symbol" panose="05050102010706020507" pitchFamily="18" charset="2"/>
                                  </a:rPr>
                                  <m:t>+</m:t>
                                </m:r>
                                <m:sSub>
                                  <m:sSubPr>
                                    <m:ctrlPr>
                                      <a:rPr lang="en-US" altLang="en-US" sz="2000" i="1">
                                        <a:latin typeface="Cambria Math" panose="02040503050406030204" pitchFamily="18" charset="0"/>
                                        <a:ea typeface="Cambria Math" panose="02040503050406030204" pitchFamily="18" charset="0"/>
                                        <a:sym typeface="Symbol" panose="05050102010706020507" pitchFamily="18" charset="2"/>
                                      </a:rPr>
                                    </m:ctrlPr>
                                  </m:sSubPr>
                                  <m:e>
                                    <m:r>
                                      <a:rPr lang="en-US" altLang="en-US" sz="2000" i="1">
                                        <a:latin typeface="Cambria Math" panose="02040503050406030204" pitchFamily="18" charset="0"/>
                                        <a:ea typeface="Cambria Math" panose="02040503050406030204" pitchFamily="18" charset="0"/>
                                        <a:sym typeface="Symbol" panose="05050102010706020507" pitchFamily="18" charset="2"/>
                                      </a:rPr>
                                      <m:t>𝜀</m:t>
                                    </m:r>
                                  </m:e>
                                  <m:sub>
                                    <m:r>
                                      <a:rPr lang="en-US" altLang="en-US" sz="2000" b="0" i="1" smtClean="0">
                                        <a:latin typeface="Cambria Math" panose="02040503050406030204" pitchFamily="18" charset="0"/>
                                        <a:ea typeface="Cambria Math" panose="02040503050406030204" pitchFamily="18" charset="0"/>
                                        <a:sym typeface="Symbol" panose="05050102010706020507" pitchFamily="18" charset="2"/>
                                      </a:rPr>
                                      <m:t>2</m:t>
                                    </m:r>
                                  </m:sub>
                                </m:sSub>
                              </m:e>
                            </m:mr>
                            <m:mr>
                              <m:e>
                                <m:r>
                                  <a:rPr lang="en-US" altLang="en-US" sz="2000" i="1">
                                    <a:latin typeface="Cambria Math" panose="02040503050406030204" pitchFamily="18" charset="0"/>
                                    <a:ea typeface="Cambria Math" panose="02040503050406030204" pitchFamily="18" charset="0"/>
                                    <a:sym typeface="Symbol" panose="05050102010706020507" pitchFamily="18" charset="2"/>
                                  </a:rPr>
                                  <m:t>⋮</m:t>
                                </m:r>
                              </m:e>
                            </m:mr>
                          </m:m>
                        </m:e>
                        <m:e>
                          <m:sSub>
                            <m:sSubPr>
                              <m:ctrlPr>
                                <a:rPr lang="en-US" altLang="en-US" sz="2000" i="1">
                                  <a:latin typeface="Cambria Math" panose="02040503050406030204" pitchFamily="18" charset="0"/>
                                  <a:sym typeface="Symbol" panose="05050102010706020507" pitchFamily="18" charset="2"/>
                                </a:rPr>
                              </m:ctrlPr>
                            </m:sSubPr>
                            <m:e>
                              <m:r>
                                <a:rPr lang="en-US" altLang="en-US" sz="2000" i="1">
                                  <a:latin typeface="Cambria Math" panose="02040503050406030204" pitchFamily="18" charset="0"/>
                                  <a:sym typeface="Symbol" panose="05050102010706020507" pitchFamily="18" charset="2"/>
                                </a:rPr>
                                <m:t>𝑦</m:t>
                              </m:r>
                            </m:e>
                            <m:sub>
                              <m:r>
                                <a:rPr lang="en-US" altLang="en-US" sz="2000" b="0" i="1" smtClean="0">
                                  <a:latin typeface="Cambria Math" panose="02040503050406030204" pitchFamily="18" charset="0"/>
                                  <a:sym typeface="Symbol" panose="05050102010706020507" pitchFamily="18" charset="2"/>
                                </a:rPr>
                                <m:t>𝑛</m:t>
                              </m:r>
                              <m:r>
                                <a:rPr lang="en-US" altLang="en-US" sz="2000" b="0" i="1" smtClean="0">
                                  <a:latin typeface="Cambria Math" panose="02040503050406030204" pitchFamily="18" charset="0"/>
                                  <a:sym typeface="Symbol" panose="05050102010706020507" pitchFamily="18" charset="2"/>
                                </a:rPr>
                                <m:t>−1</m:t>
                              </m:r>
                            </m:sub>
                          </m:sSub>
                          <m:r>
                            <a:rPr lang="en-US" altLang="en-US" sz="2000" i="1">
                              <a:latin typeface="Cambria Math" panose="02040503050406030204" pitchFamily="18" charset="0"/>
                              <a:sym typeface="Symbol" panose="05050102010706020507" pitchFamily="18" charset="2"/>
                            </a:rPr>
                            <m:t>=</m:t>
                          </m:r>
                          <m:sSub>
                            <m:sSubPr>
                              <m:ctrlPr>
                                <a:rPr lang="en-US" altLang="en-US" sz="2000" i="1">
                                  <a:latin typeface="Cambria Math" panose="02040503050406030204" pitchFamily="18" charset="0"/>
                                  <a:sym typeface="Symbol" panose="05050102010706020507" pitchFamily="18" charset="2"/>
                                </a:rPr>
                              </m:ctrlPr>
                            </m:sSubPr>
                            <m:e>
                              <m:r>
                                <a:rPr lang="en-US" altLang="en-US" sz="2000" i="1">
                                  <a:latin typeface="Cambria Math" panose="02040503050406030204" pitchFamily="18" charset="0"/>
                                  <a:sym typeface="Symbol" panose="05050102010706020507" pitchFamily="18" charset="2"/>
                                </a:rPr>
                                <m:t>𝛽</m:t>
                              </m:r>
                            </m:e>
                            <m:sub>
                              <m:r>
                                <a:rPr lang="en-US" altLang="en-US" sz="2000" i="1">
                                  <a:latin typeface="Cambria Math" panose="02040503050406030204" pitchFamily="18" charset="0"/>
                                  <a:sym typeface="Symbol" panose="05050102010706020507" pitchFamily="18" charset="2"/>
                                </a:rPr>
                                <m:t>0</m:t>
                              </m:r>
                            </m:sub>
                          </m:sSub>
                          <m:r>
                            <a:rPr lang="en-US" altLang="en-US" sz="2000" i="1">
                              <a:latin typeface="Cambria Math" panose="02040503050406030204" pitchFamily="18" charset="0"/>
                              <a:sym typeface="Symbol" panose="05050102010706020507" pitchFamily="18" charset="2"/>
                            </a:rPr>
                            <m:t>+</m:t>
                          </m:r>
                          <m:sSub>
                            <m:sSubPr>
                              <m:ctrlPr>
                                <a:rPr lang="en-US" altLang="en-US" sz="2000" i="1">
                                  <a:latin typeface="Cambria Math" panose="02040503050406030204" pitchFamily="18" charset="0"/>
                                  <a:sym typeface="Symbol" panose="05050102010706020507" pitchFamily="18" charset="2"/>
                                </a:rPr>
                              </m:ctrlPr>
                            </m:sSubPr>
                            <m:e>
                              <m:r>
                                <a:rPr lang="en-US" altLang="en-US" sz="2000" i="1">
                                  <a:latin typeface="Cambria Math" panose="02040503050406030204" pitchFamily="18" charset="0"/>
                                  <a:sym typeface="Symbol" panose="05050102010706020507" pitchFamily="18" charset="2"/>
                                </a:rPr>
                                <m:t>𝛽</m:t>
                              </m:r>
                            </m:e>
                            <m:sub>
                              <m:r>
                                <a:rPr lang="en-US" altLang="en-US" sz="2000" i="1">
                                  <a:latin typeface="Cambria Math" panose="02040503050406030204" pitchFamily="18" charset="0"/>
                                  <a:sym typeface="Symbol" panose="05050102010706020507" pitchFamily="18" charset="2"/>
                                </a:rPr>
                                <m:t>1</m:t>
                              </m:r>
                            </m:sub>
                          </m:sSub>
                          <m:sSub>
                            <m:sSubPr>
                              <m:ctrlPr>
                                <a:rPr lang="en-US" altLang="en-US" sz="2000" i="1">
                                  <a:latin typeface="Cambria Math" panose="02040503050406030204" pitchFamily="18" charset="0"/>
                                  <a:sym typeface="Symbol" panose="05050102010706020507" pitchFamily="18" charset="2"/>
                                </a:rPr>
                              </m:ctrlPr>
                            </m:sSubPr>
                            <m:e>
                              <m:r>
                                <a:rPr lang="en-US" altLang="en-US" sz="2000" i="1">
                                  <a:latin typeface="Cambria Math" panose="02040503050406030204" pitchFamily="18" charset="0"/>
                                  <a:sym typeface="Symbol" panose="05050102010706020507" pitchFamily="18" charset="2"/>
                                </a:rPr>
                                <m:t>𝑥</m:t>
                              </m:r>
                            </m:e>
                            <m:sub>
                              <m:r>
                                <a:rPr lang="en-US" altLang="en-US" sz="2000" b="0" i="1" smtClean="0">
                                  <a:latin typeface="Cambria Math" panose="02040503050406030204" pitchFamily="18" charset="0"/>
                                  <a:sym typeface="Symbol" panose="05050102010706020507" pitchFamily="18" charset="2"/>
                                </a:rPr>
                                <m:t>𝑛</m:t>
                              </m:r>
                              <m:r>
                                <a:rPr lang="en-US" altLang="en-US" sz="2000" b="0" i="1" smtClean="0">
                                  <a:latin typeface="Cambria Math" panose="02040503050406030204" pitchFamily="18" charset="0"/>
                                  <a:sym typeface="Symbol" panose="05050102010706020507" pitchFamily="18" charset="2"/>
                                </a:rPr>
                                <m:t>−1, 1</m:t>
                              </m:r>
                            </m:sub>
                          </m:sSub>
                          <m:r>
                            <a:rPr lang="en-US" altLang="en-US" sz="2000" i="1">
                              <a:latin typeface="Cambria Math" panose="02040503050406030204" pitchFamily="18" charset="0"/>
                              <a:sym typeface="Symbol" panose="05050102010706020507" pitchFamily="18" charset="2"/>
                            </a:rPr>
                            <m:t>+</m:t>
                          </m:r>
                          <m:sSub>
                            <m:sSubPr>
                              <m:ctrlPr>
                                <a:rPr lang="en-US" altLang="en-US" sz="2000" i="1">
                                  <a:latin typeface="Cambria Math" panose="02040503050406030204" pitchFamily="18" charset="0"/>
                                  <a:sym typeface="Symbol" panose="05050102010706020507" pitchFamily="18" charset="2"/>
                                </a:rPr>
                              </m:ctrlPr>
                            </m:sSubPr>
                            <m:e>
                              <m:r>
                                <a:rPr lang="en-US" altLang="en-US" sz="2000" i="1">
                                  <a:latin typeface="Cambria Math" panose="02040503050406030204" pitchFamily="18" charset="0"/>
                                  <a:sym typeface="Symbol" panose="05050102010706020507" pitchFamily="18" charset="2"/>
                                </a:rPr>
                                <m:t>𝛽</m:t>
                              </m:r>
                            </m:e>
                            <m:sub>
                              <m:r>
                                <a:rPr lang="en-US" altLang="en-US" sz="2000" i="1">
                                  <a:latin typeface="Cambria Math" panose="02040503050406030204" pitchFamily="18" charset="0"/>
                                  <a:sym typeface="Symbol" panose="05050102010706020507" pitchFamily="18" charset="2"/>
                                </a:rPr>
                                <m:t>2</m:t>
                              </m:r>
                            </m:sub>
                          </m:sSub>
                          <m:sSub>
                            <m:sSubPr>
                              <m:ctrlPr>
                                <a:rPr lang="en-US" altLang="en-US" sz="2000" i="1">
                                  <a:latin typeface="Cambria Math" panose="02040503050406030204" pitchFamily="18" charset="0"/>
                                  <a:sym typeface="Symbol" panose="05050102010706020507" pitchFamily="18" charset="2"/>
                                </a:rPr>
                              </m:ctrlPr>
                            </m:sSubPr>
                            <m:e>
                              <m:r>
                                <a:rPr lang="en-US" altLang="en-US" sz="2000" i="1">
                                  <a:latin typeface="Cambria Math" panose="02040503050406030204" pitchFamily="18" charset="0"/>
                                  <a:sym typeface="Symbol" panose="05050102010706020507" pitchFamily="18" charset="2"/>
                                </a:rPr>
                                <m:t>𝑥</m:t>
                              </m:r>
                            </m:e>
                            <m:sub>
                              <m:r>
                                <a:rPr lang="en-US" altLang="en-US" sz="2000" i="1">
                                  <a:latin typeface="Cambria Math" panose="02040503050406030204" pitchFamily="18" charset="0"/>
                                  <a:sym typeface="Symbol" panose="05050102010706020507" pitchFamily="18" charset="2"/>
                                </a:rPr>
                                <m:t>𝑛</m:t>
                              </m:r>
                              <m:r>
                                <a:rPr lang="en-US" altLang="en-US" sz="2000" i="1">
                                  <a:latin typeface="Cambria Math" panose="02040503050406030204" pitchFamily="18" charset="0"/>
                                  <a:sym typeface="Symbol" panose="05050102010706020507" pitchFamily="18" charset="2"/>
                                </a:rPr>
                                <m:t>−1,2</m:t>
                              </m:r>
                            </m:sub>
                          </m:sSub>
                          <m:r>
                            <a:rPr lang="en-US" altLang="en-US" sz="2000" i="1">
                              <a:latin typeface="Cambria Math" panose="02040503050406030204" pitchFamily="18" charset="0"/>
                              <a:sym typeface="Symbol" panose="05050102010706020507" pitchFamily="18" charset="2"/>
                            </a:rPr>
                            <m:t>+</m:t>
                          </m:r>
                          <m:r>
                            <a:rPr lang="en-US" altLang="en-US" sz="2000" i="1">
                              <a:latin typeface="Cambria Math" panose="02040503050406030204" pitchFamily="18" charset="0"/>
                              <a:ea typeface="Cambria Math" panose="02040503050406030204" pitchFamily="18" charset="0"/>
                              <a:sym typeface="Symbol" panose="05050102010706020507" pitchFamily="18" charset="2"/>
                            </a:rPr>
                            <m:t>⋯+</m:t>
                          </m:r>
                          <m:sSub>
                            <m:sSubPr>
                              <m:ctrlPr>
                                <a:rPr lang="en-US" altLang="en-US" sz="2000" i="1">
                                  <a:latin typeface="Cambria Math" panose="02040503050406030204" pitchFamily="18" charset="0"/>
                                  <a:sym typeface="Symbol" panose="05050102010706020507" pitchFamily="18" charset="2"/>
                                </a:rPr>
                              </m:ctrlPr>
                            </m:sSubPr>
                            <m:e>
                              <m:r>
                                <a:rPr lang="en-US" altLang="en-US" sz="2000" i="1">
                                  <a:latin typeface="Cambria Math" panose="02040503050406030204" pitchFamily="18" charset="0"/>
                                  <a:sym typeface="Symbol" panose="05050102010706020507" pitchFamily="18" charset="2"/>
                                </a:rPr>
                                <m:t>𝛽</m:t>
                              </m:r>
                            </m:e>
                            <m:sub>
                              <m:r>
                                <a:rPr lang="en-US" altLang="en-US" sz="2000" i="1">
                                  <a:latin typeface="Cambria Math" panose="02040503050406030204" pitchFamily="18" charset="0"/>
                                  <a:sym typeface="Symbol" panose="05050102010706020507" pitchFamily="18" charset="2"/>
                                </a:rPr>
                                <m:t>𝑘</m:t>
                              </m:r>
                              <m:r>
                                <a:rPr lang="en-US" altLang="en-US" sz="2000" i="1">
                                  <a:latin typeface="Cambria Math" panose="02040503050406030204" pitchFamily="18" charset="0"/>
                                  <a:sym typeface="Symbol" panose="05050102010706020507" pitchFamily="18" charset="2"/>
                                </a:rPr>
                                <m:t>−1</m:t>
                              </m:r>
                            </m:sub>
                          </m:sSub>
                          <m:sSub>
                            <m:sSubPr>
                              <m:ctrlPr>
                                <a:rPr lang="en-US" altLang="en-US" sz="2000" i="1">
                                  <a:latin typeface="Cambria Math" panose="02040503050406030204" pitchFamily="18" charset="0"/>
                                  <a:sym typeface="Symbol" panose="05050102010706020507" pitchFamily="18" charset="2"/>
                                </a:rPr>
                              </m:ctrlPr>
                            </m:sSubPr>
                            <m:e>
                              <m:r>
                                <a:rPr lang="en-US" altLang="en-US" sz="2000" i="1">
                                  <a:latin typeface="Cambria Math" panose="02040503050406030204" pitchFamily="18" charset="0"/>
                                  <a:sym typeface="Symbol" panose="05050102010706020507" pitchFamily="18" charset="2"/>
                                </a:rPr>
                                <m:t>𝑥</m:t>
                              </m:r>
                            </m:e>
                            <m:sub>
                              <m:r>
                                <a:rPr lang="en-US" altLang="en-US" sz="2000" b="0" i="1" smtClean="0">
                                  <a:latin typeface="Cambria Math" panose="02040503050406030204" pitchFamily="18" charset="0"/>
                                  <a:sym typeface="Symbol" panose="05050102010706020507" pitchFamily="18" charset="2"/>
                                </a:rPr>
                                <m:t>𝑛</m:t>
                              </m:r>
                              <m:r>
                                <a:rPr lang="en-US" altLang="en-US" sz="2000" b="0" i="1" smtClean="0">
                                  <a:latin typeface="Cambria Math" panose="02040503050406030204" pitchFamily="18" charset="0"/>
                                  <a:sym typeface="Symbol" panose="05050102010706020507" pitchFamily="18" charset="2"/>
                                </a:rPr>
                                <m:t>−1,</m:t>
                              </m:r>
                              <m:r>
                                <a:rPr lang="en-US" altLang="en-US" sz="2000" i="1">
                                  <a:latin typeface="Cambria Math" panose="02040503050406030204" pitchFamily="18" charset="0"/>
                                  <a:sym typeface="Symbol" panose="05050102010706020507" pitchFamily="18" charset="2"/>
                                </a:rPr>
                                <m:t>𝑘</m:t>
                              </m:r>
                              <m:r>
                                <a:rPr lang="en-US" altLang="en-US" sz="2000" i="1">
                                  <a:latin typeface="Cambria Math" panose="02040503050406030204" pitchFamily="18" charset="0"/>
                                  <a:sym typeface="Symbol" panose="05050102010706020507" pitchFamily="18" charset="2"/>
                                </a:rPr>
                                <m:t>−1</m:t>
                              </m:r>
                            </m:sub>
                          </m:sSub>
                          <m:r>
                            <a:rPr lang="en-US" altLang="en-US" sz="2000" i="1">
                              <a:latin typeface="Cambria Math" panose="02040503050406030204" pitchFamily="18" charset="0"/>
                              <a:sym typeface="Symbol" panose="05050102010706020507" pitchFamily="18" charset="2"/>
                            </a:rPr>
                            <m:t>+</m:t>
                          </m:r>
                          <m:sSub>
                            <m:sSubPr>
                              <m:ctrlPr>
                                <a:rPr lang="en-US" altLang="en-US" sz="2000" i="1">
                                  <a:latin typeface="Cambria Math" panose="02040503050406030204" pitchFamily="18" charset="0"/>
                                  <a:sym typeface="Symbol" panose="05050102010706020507" pitchFamily="18" charset="2"/>
                                </a:rPr>
                              </m:ctrlPr>
                            </m:sSubPr>
                            <m:e>
                              <m:r>
                                <a:rPr lang="en-US" altLang="en-US" sz="2000" i="1">
                                  <a:latin typeface="Cambria Math" panose="02040503050406030204" pitchFamily="18" charset="0"/>
                                  <a:sym typeface="Symbol" panose="05050102010706020507" pitchFamily="18" charset="2"/>
                                </a:rPr>
                                <m:t>𝛽</m:t>
                              </m:r>
                            </m:e>
                            <m:sub>
                              <m:r>
                                <a:rPr lang="en-US" altLang="en-US" sz="2000" i="1">
                                  <a:latin typeface="Cambria Math" panose="02040503050406030204" pitchFamily="18" charset="0"/>
                                  <a:sym typeface="Symbol" panose="05050102010706020507" pitchFamily="18" charset="2"/>
                                </a:rPr>
                                <m:t>𝑘</m:t>
                              </m:r>
                            </m:sub>
                          </m:sSub>
                          <m:sSub>
                            <m:sSubPr>
                              <m:ctrlPr>
                                <a:rPr lang="en-US" altLang="en-US" sz="2000" i="1">
                                  <a:latin typeface="Cambria Math" panose="02040503050406030204" pitchFamily="18" charset="0"/>
                                  <a:sym typeface="Symbol" panose="05050102010706020507" pitchFamily="18" charset="2"/>
                                </a:rPr>
                              </m:ctrlPr>
                            </m:sSubPr>
                            <m:e>
                              <m:r>
                                <a:rPr lang="en-US" altLang="en-US" sz="2000" i="1">
                                  <a:latin typeface="Cambria Math" panose="02040503050406030204" pitchFamily="18" charset="0"/>
                                  <a:sym typeface="Symbol" panose="05050102010706020507" pitchFamily="18" charset="2"/>
                                </a:rPr>
                                <m:t>𝑥</m:t>
                              </m:r>
                            </m:e>
                            <m:sub>
                              <m:r>
                                <a:rPr lang="en-US" altLang="en-US" sz="2000" b="0" i="1" smtClean="0">
                                  <a:latin typeface="Cambria Math" panose="02040503050406030204" pitchFamily="18" charset="0"/>
                                  <a:sym typeface="Symbol" panose="05050102010706020507" pitchFamily="18" charset="2"/>
                                </a:rPr>
                                <m:t>𝑛</m:t>
                              </m:r>
                              <m:r>
                                <a:rPr lang="en-US" altLang="en-US" sz="2000" b="0" i="1" smtClean="0">
                                  <a:latin typeface="Cambria Math" panose="02040503050406030204" pitchFamily="18" charset="0"/>
                                  <a:sym typeface="Symbol" panose="05050102010706020507" pitchFamily="18" charset="2"/>
                                </a:rPr>
                                <m:t>−1,</m:t>
                              </m:r>
                              <m:r>
                                <a:rPr lang="en-US" altLang="en-US" sz="2000" i="1">
                                  <a:latin typeface="Cambria Math" panose="02040503050406030204" pitchFamily="18" charset="0"/>
                                  <a:sym typeface="Symbol" panose="05050102010706020507" pitchFamily="18" charset="2"/>
                                </a:rPr>
                                <m:t>𝑘</m:t>
                              </m:r>
                            </m:sub>
                          </m:sSub>
                          <m:r>
                            <a:rPr lang="en-US" altLang="en-US" sz="2000" i="1">
                              <a:latin typeface="Cambria Math" panose="02040503050406030204" pitchFamily="18" charset="0"/>
                              <a:sym typeface="Symbol" panose="05050102010706020507" pitchFamily="18" charset="2"/>
                            </a:rPr>
                            <m:t>+</m:t>
                          </m:r>
                          <m:sSub>
                            <m:sSubPr>
                              <m:ctrlPr>
                                <a:rPr lang="en-US" altLang="en-US" sz="2000" i="1">
                                  <a:latin typeface="Cambria Math" panose="02040503050406030204" pitchFamily="18" charset="0"/>
                                  <a:ea typeface="Cambria Math" panose="02040503050406030204" pitchFamily="18" charset="0"/>
                                  <a:sym typeface="Symbol" panose="05050102010706020507" pitchFamily="18" charset="2"/>
                                </a:rPr>
                              </m:ctrlPr>
                            </m:sSubPr>
                            <m:e>
                              <m:r>
                                <a:rPr lang="en-US" altLang="en-US" sz="2000" i="1">
                                  <a:latin typeface="Cambria Math" panose="02040503050406030204" pitchFamily="18" charset="0"/>
                                  <a:ea typeface="Cambria Math" panose="02040503050406030204" pitchFamily="18" charset="0"/>
                                  <a:sym typeface="Symbol" panose="05050102010706020507" pitchFamily="18" charset="2"/>
                                </a:rPr>
                                <m:t>𝜀</m:t>
                              </m:r>
                            </m:e>
                            <m:sub>
                              <m:r>
                                <a:rPr lang="en-US" altLang="en-US" sz="2000" b="0" i="1" smtClean="0">
                                  <a:latin typeface="Cambria Math" panose="02040503050406030204" pitchFamily="18" charset="0"/>
                                  <a:ea typeface="Cambria Math" panose="02040503050406030204" pitchFamily="18" charset="0"/>
                                  <a:sym typeface="Symbol" panose="05050102010706020507" pitchFamily="18" charset="2"/>
                                </a:rPr>
                                <m:t>𝑛</m:t>
                              </m:r>
                              <m:r>
                                <a:rPr lang="en-US" altLang="en-US" sz="2000" b="0" i="1" smtClean="0">
                                  <a:latin typeface="Cambria Math" panose="02040503050406030204" pitchFamily="18" charset="0"/>
                                  <a:ea typeface="Cambria Math" panose="02040503050406030204" pitchFamily="18" charset="0"/>
                                  <a:sym typeface="Symbol" panose="05050102010706020507" pitchFamily="18" charset="2"/>
                                </a:rPr>
                                <m:t>−1</m:t>
                              </m:r>
                            </m:sub>
                          </m:sSub>
                        </m:e>
                        <m:e>
                          <m:sSub>
                            <m:sSubPr>
                              <m:ctrlPr>
                                <a:rPr lang="en-US" altLang="en-US" sz="2000" i="1" smtClean="0">
                                  <a:latin typeface="Cambria Math" panose="02040503050406030204" pitchFamily="18" charset="0"/>
                                  <a:sym typeface="Symbol" panose="05050102010706020507" pitchFamily="18" charset="2"/>
                                </a:rPr>
                              </m:ctrlPr>
                            </m:sSubPr>
                            <m:e>
                              <m:r>
                                <a:rPr lang="en-US" altLang="en-US" sz="2000" i="1">
                                  <a:latin typeface="Cambria Math" panose="02040503050406030204" pitchFamily="18" charset="0"/>
                                  <a:sym typeface="Symbol" panose="05050102010706020507" pitchFamily="18" charset="2"/>
                                </a:rPr>
                                <m:t>𝑦</m:t>
                              </m:r>
                            </m:e>
                            <m:sub>
                              <m:r>
                                <a:rPr lang="en-US" altLang="en-US" sz="2000" b="0" i="1" smtClean="0">
                                  <a:latin typeface="Cambria Math" panose="02040503050406030204" pitchFamily="18" charset="0"/>
                                  <a:sym typeface="Symbol" panose="05050102010706020507" pitchFamily="18" charset="2"/>
                                </a:rPr>
                                <m:t>𝑛</m:t>
                              </m:r>
                            </m:sub>
                          </m:sSub>
                          <m:r>
                            <a:rPr lang="en-US" altLang="en-US" sz="2000" i="1">
                              <a:latin typeface="Cambria Math" panose="02040503050406030204" pitchFamily="18" charset="0"/>
                              <a:sym typeface="Symbol" panose="05050102010706020507" pitchFamily="18" charset="2"/>
                            </a:rPr>
                            <m:t>=</m:t>
                          </m:r>
                          <m:sSub>
                            <m:sSubPr>
                              <m:ctrlPr>
                                <a:rPr lang="en-US" altLang="en-US" sz="2000" i="1">
                                  <a:latin typeface="Cambria Math" panose="02040503050406030204" pitchFamily="18" charset="0"/>
                                  <a:sym typeface="Symbol" panose="05050102010706020507" pitchFamily="18" charset="2"/>
                                </a:rPr>
                              </m:ctrlPr>
                            </m:sSubPr>
                            <m:e>
                              <m:r>
                                <a:rPr lang="en-US" altLang="en-US" sz="2000" i="1">
                                  <a:latin typeface="Cambria Math" panose="02040503050406030204" pitchFamily="18" charset="0"/>
                                  <a:sym typeface="Symbol" panose="05050102010706020507" pitchFamily="18" charset="2"/>
                                </a:rPr>
                                <m:t>𝛽</m:t>
                              </m:r>
                            </m:e>
                            <m:sub>
                              <m:r>
                                <a:rPr lang="en-US" altLang="en-US" sz="2000" i="1">
                                  <a:latin typeface="Cambria Math" panose="02040503050406030204" pitchFamily="18" charset="0"/>
                                  <a:sym typeface="Symbol" panose="05050102010706020507" pitchFamily="18" charset="2"/>
                                </a:rPr>
                                <m:t>0</m:t>
                              </m:r>
                            </m:sub>
                          </m:sSub>
                          <m:r>
                            <a:rPr lang="en-US" altLang="en-US" sz="2000" i="1">
                              <a:latin typeface="Cambria Math" panose="02040503050406030204" pitchFamily="18" charset="0"/>
                              <a:sym typeface="Symbol" panose="05050102010706020507" pitchFamily="18" charset="2"/>
                            </a:rPr>
                            <m:t>+</m:t>
                          </m:r>
                          <m:sSub>
                            <m:sSubPr>
                              <m:ctrlPr>
                                <a:rPr lang="en-US" altLang="en-US" sz="2000" i="1">
                                  <a:latin typeface="Cambria Math" panose="02040503050406030204" pitchFamily="18" charset="0"/>
                                  <a:sym typeface="Symbol" panose="05050102010706020507" pitchFamily="18" charset="2"/>
                                </a:rPr>
                              </m:ctrlPr>
                            </m:sSubPr>
                            <m:e>
                              <m:r>
                                <a:rPr lang="en-US" altLang="en-US" sz="2000" i="1">
                                  <a:latin typeface="Cambria Math" panose="02040503050406030204" pitchFamily="18" charset="0"/>
                                  <a:sym typeface="Symbol" panose="05050102010706020507" pitchFamily="18" charset="2"/>
                                </a:rPr>
                                <m:t>𝛽</m:t>
                              </m:r>
                            </m:e>
                            <m:sub>
                              <m:r>
                                <a:rPr lang="en-US" altLang="en-US" sz="2000" i="1">
                                  <a:latin typeface="Cambria Math" panose="02040503050406030204" pitchFamily="18" charset="0"/>
                                  <a:sym typeface="Symbol" panose="05050102010706020507" pitchFamily="18" charset="2"/>
                                </a:rPr>
                                <m:t>1</m:t>
                              </m:r>
                            </m:sub>
                          </m:sSub>
                          <m:sSub>
                            <m:sSubPr>
                              <m:ctrlPr>
                                <a:rPr lang="en-US" altLang="en-US" sz="2000" i="1">
                                  <a:latin typeface="Cambria Math" panose="02040503050406030204" pitchFamily="18" charset="0"/>
                                  <a:sym typeface="Symbol" panose="05050102010706020507" pitchFamily="18" charset="2"/>
                                </a:rPr>
                              </m:ctrlPr>
                            </m:sSubPr>
                            <m:e>
                              <m:r>
                                <a:rPr lang="en-US" altLang="en-US" sz="2000" i="1">
                                  <a:latin typeface="Cambria Math" panose="02040503050406030204" pitchFamily="18" charset="0"/>
                                  <a:sym typeface="Symbol" panose="05050102010706020507" pitchFamily="18" charset="2"/>
                                </a:rPr>
                                <m:t>𝑥</m:t>
                              </m:r>
                            </m:e>
                            <m:sub>
                              <m:r>
                                <a:rPr lang="en-US" altLang="en-US" sz="2000" b="0" i="1" smtClean="0">
                                  <a:latin typeface="Cambria Math" panose="02040503050406030204" pitchFamily="18" charset="0"/>
                                  <a:sym typeface="Symbol" panose="05050102010706020507" pitchFamily="18" charset="2"/>
                                </a:rPr>
                                <m:t>𝑛</m:t>
                              </m:r>
                              <m:r>
                                <a:rPr lang="en-US" altLang="en-US" sz="2000" b="0" i="1" smtClean="0">
                                  <a:latin typeface="Cambria Math" panose="02040503050406030204" pitchFamily="18" charset="0"/>
                                  <a:sym typeface="Symbol" panose="05050102010706020507" pitchFamily="18" charset="2"/>
                                </a:rPr>
                                <m:t>.1</m:t>
                              </m:r>
                            </m:sub>
                          </m:sSub>
                          <m:r>
                            <a:rPr lang="en-US" altLang="en-US" sz="2000" i="1">
                              <a:latin typeface="Cambria Math" panose="02040503050406030204" pitchFamily="18" charset="0"/>
                              <a:sym typeface="Symbol" panose="05050102010706020507" pitchFamily="18" charset="2"/>
                            </a:rPr>
                            <m:t>+</m:t>
                          </m:r>
                          <m:sSub>
                            <m:sSubPr>
                              <m:ctrlPr>
                                <a:rPr lang="en-US" altLang="en-US" sz="2000" i="1">
                                  <a:latin typeface="Cambria Math" panose="02040503050406030204" pitchFamily="18" charset="0"/>
                                  <a:sym typeface="Symbol" panose="05050102010706020507" pitchFamily="18" charset="2"/>
                                </a:rPr>
                              </m:ctrlPr>
                            </m:sSubPr>
                            <m:e>
                              <m:r>
                                <a:rPr lang="en-US" altLang="en-US" sz="2000" i="1">
                                  <a:latin typeface="Cambria Math" panose="02040503050406030204" pitchFamily="18" charset="0"/>
                                  <a:sym typeface="Symbol" panose="05050102010706020507" pitchFamily="18" charset="2"/>
                                </a:rPr>
                                <m:t>𝛽</m:t>
                              </m:r>
                            </m:e>
                            <m:sub>
                              <m:r>
                                <a:rPr lang="en-US" altLang="en-US" sz="2000" i="1">
                                  <a:latin typeface="Cambria Math" panose="02040503050406030204" pitchFamily="18" charset="0"/>
                                  <a:sym typeface="Symbol" panose="05050102010706020507" pitchFamily="18" charset="2"/>
                                </a:rPr>
                                <m:t>2</m:t>
                              </m:r>
                            </m:sub>
                          </m:sSub>
                          <m:sSub>
                            <m:sSubPr>
                              <m:ctrlPr>
                                <a:rPr lang="en-US" altLang="en-US" sz="2000" i="1">
                                  <a:latin typeface="Cambria Math" panose="02040503050406030204" pitchFamily="18" charset="0"/>
                                  <a:sym typeface="Symbol" panose="05050102010706020507" pitchFamily="18" charset="2"/>
                                </a:rPr>
                              </m:ctrlPr>
                            </m:sSubPr>
                            <m:e>
                              <m:r>
                                <a:rPr lang="en-US" altLang="en-US" sz="2000" i="1">
                                  <a:latin typeface="Cambria Math" panose="02040503050406030204" pitchFamily="18" charset="0"/>
                                  <a:sym typeface="Symbol" panose="05050102010706020507" pitchFamily="18" charset="2"/>
                                </a:rPr>
                                <m:t>𝑥</m:t>
                              </m:r>
                            </m:e>
                            <m:sub>
                              <m:r>
                                <a:rPr lang="en-US" altLang="en-US" sz="2000" b="0" i="1" smtClean="0">
                                  <a:latin typeface="Cambria Math" panose="02040503050406030204" pitchFamily="18" charset="0"/>
                                  <a:sym typeface="Symbol" panose="05050102010706020507" pitchFamily="18" charset="2"/>
                                </a:rPr>
                                <m:t>𝑛</m:t>
                              </m:r>
                              <m:r>
                                <a:rPr lang="en-US" altLang="en-US" sz="2000" b="0" i="1" smtClean="0">
                                  <a:latin typeface="Cambria Math" panose="02040503050406030204" pitchFamily="18" charset="0"/>
                                  <a:sym typeface="Symbol" panose="05050102010706020507" pitchFamily="18" charset="2"/>
                                </a:rPr>
                                <m:t>,2</m:t>
                              </m:r>
                            </m:sub>
                          </m:sSub>
                          <m:r>
                            <a:rPr lang="en-US" altLang="en-US" sz="2000" i="1">
                              <a:latin typeface="Cambria Math" panose="02040503050406030204" pitchFamily="18" charset="0"/>
                              <a:sym typeface="Symbol" panose="05050102010706020507" pitchFamily="18" charset="2"/>
                            </a:rPr>
                            <m:t>+</m:t>
                          </m:r>
                          <m:r>
                            <a:rPr lang="en-US" altLang="en-US" sz="2000" i="1">
                              <a:latin typeface="Cambria Math" panose="02040503050406030204" pitchFamily="18" charset="0"/>
                              <a:ea typeface="Cambria Math" panose="02040503050406030204" pitchFamily="18" charset="0"/>
                              <a:sym typeface="Symbol" panose="05050102010706020507" pitchFamily="18" charset="2"/>
                            </a:rPr>
                            <m:t>⋯+</m:t>
                          </m:r>
                          <m:sSub>
                            <m:sSubPr>
                              <m:ctrlPr>
                                <a:rPr lang="en-US" altLang="en-US" sz="2000" i="1">
                                  <a:latin typeface="Cambria Math" panose="02040503050406030204" pitchFamily="18" charset="0"/>
                                  <a:sym typeface="Symbol" panose="05050102010706020507" pitchFamily="18" charset="2"/>
                                </a:rPr>
                              </m:ctrlPr>
                            </m:sSubPr>
                            <m:e>
                              <m:r>
                                <a:rPr lang="en-US" altLang="en-US" sz="2000" i="1">
                                  <a:latin typeface="Cambria Math" panose="02040503050406030204" pitchFamily="18" charset="0"/>
                                  <a:sym typeface="Symbol" panose="05050102010706020507" pitchFamily="18" charset="2"/>
                                </a:rPr>
                                <m:t>𝛽</m:t>
                              </m:r>
                            </m:e>
                            <m:sub>
                              <m:r>
                                <a:rPr lang="en-US" altLang="en-US" sz="2000" i="1">
                                  <a:latin typeface="Cambria Math" panose="02040503050406030204" pitchFamily="18" charset="0"/>
                                  <a:sym typeface="Symbol" panose="05050102010706020507" pitchFamily="18" charset="2"/>
                                </a:rPr>
                                <m:t>𝑘</m:t>
                              </m:r>
                              <m:r>
                                <a:rPr lang="en-US" altLang="en-US" sz="2000" i="1">
                                  <a:latin typeface="Cambria Math" panose="02040503050406030204" pitchFamily="18" charset="0"/>
                                  <a:sym typeface="Symbol" panose="05050102010706020507" pitchFamily="18" charset="2"/>
                                </a:rPr>
                                <m:t>−1</m:t>
                              </m:r>
                            </m:sub>
                          </m:sSub>
                          <m:sSub>
                            <m:sSubPr>
                              <m:ctrlPr>
                                <a:rPr lang="en-US" altLang="en-US" sz="2000" i="1">
                                  <a:latin typeface="Cambria Math" panose="02040503050406030204" pitchFamily="18" charset="0"/>
                                  <a:sym typeface="Symbol" panose="05050102010706020507" pitchFamily="18" charset="2"/>
                                </a:rPr>
                              </m:ctrlPr>
                            </m:sSubPr>
                            <m:e>
                              <m:r>
                                <a:rPr lang="en-US" altLang="en-US" sz="2000" i="1">
                                  <a:latin typeface="Cambria Math" panose="02040503050406030204" pitchFamily="18" charset="0"/>
                                  <a:sym typeface="Symbol" panose="05050102010706020507" pitchFamily="18" charset="2"/>
                                </a:rPr>
                                <m:t>𝑥</m:t>
                              </m:r>
                            </m:e>
                            <m:sub>
                              <m:r>
                                <a:rPr lang="en-US" altLang="en-US" sz="2000" b="0" i="1" smtClean="0">
                                  <a:latin typeface="Cambria Math" panose="02040503050406030204" pitchFamily="18" charset="0"/>
                                  <a:sym typeface="Symbol" panose="05050102010706020507" pitchFamily="18" charset="2"/>
                                </a:rPr>
                                <m:t>𝑛</m:t>
                              </m:r>
                              <m:r>
                                <a:rPr lang="en-US" altLang="en-US" sz="2000" b="0" i="1" smtClean="0">
                                  <a:latin typeface="Cambria Math" panose="02040503050406030204" pitchFamily="18" charset="0"/>
                                  <a:sym typeface="Symbol" panose="05050102010706020507" pitchFamily="18" charset="2"/>
                                </a:rPr>
                                <m:t>.</m:t>
                              </m:r>
                              <m:r>
                                <a:rPr lang="en-US" altLang="en-US" sz="2000" i="1">
                                  <a:latin typeface="Cambria Math" panose="02040503050406030204" pitchFamily="18" charset="0"/>
                                  <a:sym typeface="Symbol" panose="05050102010706020507" pitchFamily="18" charset="2"/>
                                </a:rPr>
                                <m:t>𝑘</m:t>
                              </m:r>
                              <m:r>
                                <a:rPr lang="en-US" altLang="en-US" sz="2000" i="1">
                                  <a:latin typeface="Cambria Math" panose="02040503050406030204" pitchFamily="18" charset="0"/>
                                  <a:sym typeface="Symbol" panose="05050102010706020507" pitchFamily="18" charset="2"/>
                                </a:rPr>
                                <m:t>−1</m:t>
                              </m:r>
                            </m:sub>
                          </m:sSub>
                          <m:r>
                            <a:rPr lang="en-US" altLang="en-US" sz="2000" i="1">
                              <a:latin typeface="Cambria Math" panose="02040503050406030204" pitchFamily="18" charset="0"/>
                              <a:sym typeface="Symbol" panose="05050102010706020507" pitchFamily="18" charset="2"/>
                            </a:rPr>
                            <m:t>+</m:t>
                          </m:r>
                          <m:sSub>
                            <m:sSubPr>
                              <m:ctrlPr>
                                <a:rPr lang="en-US" altLang="en-US" sz="2000" i="1">
                                  <a:latin typeface="Cambria Math" panose="02040503050406030204" pitchFamily="18" charset="0"/>
                                  <a:sym typeface="Symbol" panose="05050102010706020507" pitchFamily="18" charset="2"/>
                                </a:rPr>
                              </m:ctrlPr>
                            </m:sSubPr>
                            <m:e>
                              <m:r>
                                <a:rPr lang="en-US" altLang="en-US" sz="2000" i="1">
                                  <a:latin typeface="Cambria Math" panose="02040503050406030204" pitchFamily="18" charset="0"/>
                                  <a:sym typeface="Symbol" panose="05050102010706020507" pitchFamily="18" charset="2"/>
                                </a:rPr>
                                <m:t>𝛽</m:t>
                              </m:r>
                            </m:e>
                            <m:sub>
                              <m:r>
                                <a:rPr lang="en-US" altLang="en-US" sz="2000" i="1">
                                  <a:latin typeface="Cambria Math" panose="02040503050406030204" pitchFamily="18" charset="0"/>
                                  <a:sym typeface="Symbol" panose="05050102010706020507" pitchFamily="18" charset="2"/>
                                </a:rPr>
                                <m:t>𝑘</m:t>
                              </m:r>
                            </m:sub>
                          </m:sSub>
                          <m:sSub>
                            <m:sSubPr>
                              <m:ctrlPr>
                                <a:rPr lang="en-US" altLang="en-US" sz="2000" i="1" smtClean="0">
                                  <a:latin typeface="Cambria Math" panose="02040503050406030204" pitchFamily="18" charset="0"/>
                                  <a:sym typeface="Symbol" panose="05050102010706020507" pitchFamily="18" charset="2"/>
                                </a:rPr>
                              </m:ctrlPr>
                            </m:sSubPr>
                            <m:e>
                              <m:r>
                                <a:rPr lang="en-US" altLang="en-US" sz="2000" i="1">
                                  <a:latin typeface="Cambria Math" panose="02040503050406030204" pitchFamily="18" charset="0"/>
                                  <a:sym typeface="Symbol" panose="05050102010706020507" pitchFamily="18" charset="2"/>
                                </a:rPr>
                                <m:t>𝑥</m:t>
                              </m:r>
                            </m:e>
                            <m:sub>
                              <m:r>
                                <a:rPr lang="en-US" altLang="en-US" sz="2000" b="0" i="1" smtClean="0">
                                  <a:latin typeface="Cambria Math" panose="02040503050406030204" pitchFamily="18" charset="0"/>
                                  <a:sym typeface="Symbol" panose="05050102010706020507" pitchFamily="18" charset="2"/>
                                </a:rPr>
                                <m:t>𝑛</m:t>
                              </m:r>
                              <m:r>
                                <a:rPr lang="en-US" altLang="en-US" sz="2000" b="0" i="1" smtClean="0">
                                  <a:latin typeface="Cambria Math" panose="02040503050406030204" pitchFamily="18" charset="0"/>
                                  <a:sym typeface="Symbol" panose="05050102010706020507" pitchFamily="18" charset="2"/>
                                </a:rPr>
                                <m:t>.</m:t>
                              </m:r>
                              <m:r>
                                <a:rPr lang="en-US" altLang="en-US" sz="2000" i="1">
                                  <a:latin typeface="Cambria Math" panose="02040503050406030204" pitchFamily="18" charset="0"/>
                                  <a:sym typeface="Symbol" panose="05050102010706020507" pitchFamily="18" charset="2"/>
                                </a:rPr>
                                <m:t>𝑘</m:t>
                              </m:r>
                            </m:sub>
                          </m:sSub>
                          <m:r>
                            <a:rPr lang="en-US" altLang="en-US" sz="2000" i="1">
                              <a:latin typeface="Cambria Math" panose="02040503050406030204" pitchFamily="18" charset="0"/>
                              <a:sym typeface="Symbol" panose="05050102010706020507" pitchFamily="18" charset="2"/>
                            </a:rPr>
                            <m:t>+</m:t>
                          </m:r>
                          <m:sSub>
                            <m:sSubPr>
                              <m:ctrlPr>
                                <a:rPr lang="en-US" altLang="en-US" sz="2000" i="1">
                                  <a:latin typeface="Cambria Math" panose="02040503050406030204" pitchFamily="18" charset="0"/>
                                  <a:ea typeface="Cambria Math" panose="02040503050406030204" pitchFamily="18" charset="0"/>
                                  <a:sym typeface="Symbol" panose="05050102010706020507" pitchFamily="18" charset="2"/>
                                </a:rPr>
                              </m:ctrlPr>
                            </m:sSubPr>
                            <m:e>
                              <m:r>
                                <a:rPr lang="en-US" altLang="en-US" sz="2000" i="1">
                                  <a:latin typeface="Cambria Math" panose="02040503050406030204" pitchFamily="18" charset="0"/>
                                  <a:ea typeface="Cambria Math" panose="02040503050406030204" pitchFamily="18" charset="0"/>
                                  <a:sym typeface="Symbol" panose="05050102010706020507" pitchFamily="18" charset="2"/>
                                </a:rPr>
                                <m:t>𝜀</m:t>
                              </m:r>
                            </m:e>
                            <m:sub>
                              <m:r>
                                <a:rPr lang="en-US" altLang="en-US" sz="2000" b="0" i="1" smtClean="0">
                                  <a:latin typeface="Cambria Math" panose="02040503050406030204" pitchFamily="18" charset="0"/>
                                  <a:ea typeface="Cambria Math" panose="02040503050406030204" pitchFamily="18" charset="0"/>
                                  <a:sym typeface="Symbol" panose="05050102010706020507" pitchFamily="18" charset="2"/>
                                </a:rPr>
                                <m:t>𝑛</m:t>
                              </m:r>
                            </m:sub>
                          </m:sSub>
                        </m:e>
                      </m:eqArr>
                    </m:oMath>
                  </m:oMathPara>
                </a14:m>
                <a:endParaRPr lang="en-US" altLang="en-US" sz="2400" dirty="0">
                  <a:sym typeface="Symbol" panose="05050102010706020507" pitchFamily="18" charset="2"/>
                </a:endParaRPr>
              </a:p>
            </p:txBody>
          </p:sp>
        </mc:Choice>
        <mc:Fallback>
          <p:sp>
            <p:nvSpPr>
              <p:cNvPr id="8195" name="Rectangle 3">
                <a:extLst>
                  <a:ext uri="{FF2B5EF4-FFF2-40B4-BE49-F238E27FC236}">
                    <a16:creationId xmlns:a14="http://schemas.microsoft.com/office/drawing/2010/main" xmlns="" xmlns:a16="http://schemas.microsoft.com/office/drawing/2014/main" id="{D9652E1C-F55A-4B2A-B0AB-E7F773395EFD}"/>
                  </a:ext>
                </a:extLst>
              </p:cNvPr>
              <p:cNvSpPr>
                <a:spLocks noGrp="1" noRot="1" noChangeAspect="1" noMove="1" noResize="1" noEditPoints="1" noAdjustHandles="1" noChangeArrowheads="1" noChangeShapeType="1" noTextEdit="1"/>
              </p:cNvSpPr>
              <p:nvPr>
                <p:ph type="body" sz="half" idx="1"/>
              </p:nvPr>
            </p:nvSpPr>
            <p:spPr>
              <a:xfrm>
                <a:off x="609600" y="1676400"/>
                <a:ext cx="7848600" cy="4191000"/>
              </a:xfrm>
              <a:blipFill>
                <a:blip r:embed="rId3" cstate="print"/>
                <a:stretch>
                  <a:fillRect l="-1165" r="-78"/>
                </a:stretch>
              </a:blipFill>
            </p:spPr>
            <p:txBody>
              <a:bodyPr/>
              <a:lstStyle/>
              <a:p>
                <a:r>
                  <a:rPr lang="en-IN">
                    <a:noFill/>
                  </a:rPr>
                  <a:t> </a:t>
                </a:r>
              </a:p>
            </p:txBody>
          </p:sp>
        </mc:Fallback>
      </mc:AlternateContent>
      <p:sp>
        <p:nvSpPr>
          <p:cNvPr id="8196" name="Date Placeholder 7">
            <a:extLst>
              <a:ext uri="{FF2B5EF4-FFF2-40B4-BE49-F238E27FC236}">
                <a16:creationId xmlns="" xmlns:a16="http://schemas.microsoft.com/office/drawing/2014/main" id="{A59AD07E-EB20-4CB6-9106-92800B917312}"/>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8197" name="Slide Number Placeholder 8">
            <a:extLst>
              <a:ext uri="{FF2B5EF4-FFF2-40B4-BE49-F238E27FC236}">
                <a16:creationId xmlns="" xmlns:a16="http://schemas.microsoft.com/office/drawing/2014/main" id="{358D848C-0718-4AF3-BD93-0444C74F9B02}"/>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D7CBDDEE-0768-42FF-AAF8-95989DB02715}" type="slidenum">
              <a:rPr lang="en-US" altLang="en-US" sz="1400" smtClean="0"/>
              <a:pPr>
                <a:spcBef>
                  <a:spcPct val="0"/>
                </a:spcBef>
                <a:buFontTx/>
                <a:buNone/>
              </a:pPr>
              <a:t>11</a:t>
            </a:fld>
            <a:endParaRPr lang="en-US" altLang="en-US" sz="1400"/>
          </a:p>
        </p:txBody>
      </p:sp>
      <p:sp>
        <p:nvSpPr>
          <p:cNvPr id="8198" name="Footer Placeholder 9">
            <a:extLst>
              <a:ext uri="{FF2B5EF4-FFF2-40B4-BE49-F238E27FC236}">
                <a16:creationId xmlns="" xmlns:a16="http://schemas.microsoft.com/office/drawing/2014/main" id="{8A4D7D16-2D94-4F8F-B0E1-871CE1AD33E3}"/>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dirty="0"/>
          </a:p>
        </p:txBody>
      </p:sp>
      <p:sp>
        <p:nvSpPr>
          <p:cNvPr id="8199" name="Rectangle 2">
            <a:extLst>
              <a:ext uri="{FF2B5EF4-FFF2-40B4-BE49-F238E27FC236}">
                <a16:creationId xmlns="" xmlns:a16="http://schemas.microsoft.com/office/drawing/2014/main" id="{FF38E397-AB20-4850-B10A-03305402C9B0}"/>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13011274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 xmlns:a16="http://schemas.microsoft.com/office/drawing/2014/main" id="{C81454E8-C774-4A71-A1D0-81F9483A5874}"/>
              </a:ext>
            </a:extLst>
          </p:cNvPr>
          <p:cNvSpPr>
            <a:spLocks noGrp="1" noChangeArrowheads="1"/>
          </p:cNvSpPr>
          <p:nvPr>
            <p:ph type="title"/>
          </p:nvPr>
        </p:nvSpPr>
        <p:spPr/>
        <p:txBody>
          <a:bodyPr/>
          <a:lstStyle/>
          <a:p>
            <a:r>
              <a:rPr lang="en-US" altLang="en-US" sz="3000" b="1" dirty="0">
                <a:solidFill>
                  <a:srgbClr val="0000FF"/>
                </a:solidFill>
              </a:rPr>
              <a:t>Multiple Linear Regression (MLR) (contd..)</a:t>
            </a:r>
            <a:endParaRPr lang="en-US" altLang="en-US" sz="3000" dirty="0"/>
          </a:p>
        </p:txBody>
      </p:sp>
      <mc:AlternateContent xmlns:mc="http://schemas.openxmlformats.org/markup-compatibility/2006">
        <mc:Choice xmlns="" xmlns:a14="http://schemas.microsoft.com/office/drawing/2010/main" Requires="a14">
          <p:sp>
            <p:nvSpPr>
              <p:cNvPr id="8195" name="Rectangle 3">
                <a:extLst>
                  <a:ext uri="{FF2B5EF4-FFF2-40B4-BE49-F238E27FC236}">
                    <a16:creationId xmlns:a16="http://schemas.microsoft.com/office/drawing/2014/main" id="{D9652E1C-F55A-4B2A-B0AB-E7F773395EFD}"/>
                  </a:ext>
                </a:extLst>
              </p:cNvPr>
              <p:cNvSpPr>
                <a:spLocks noGrp="1" noChangeArrowheads="1"/>
              </p:cNvSpPr>
              <p:nvPr>
                <p:ph type="body" sz="half" idx="1"/>
              </p:nvPr>
            </p:nvSpPr>
            <p:spPr>
              <a:xfrm>
                <a:off x="609600" y="1676400"/>
                <a:ext cx="7848600" cy="4191000"/>
              </a:xfrm>
            </p:spPr>
            <p:txBody>
              <a:bodyPr/>
              <a:lstStyle/>
              <a:p>
                <a:pPr>
                  <a:buFont typeface="Wingdings" panose="05000000000000000000" pitchFamily="2" charset="2"/>
                  <a:buChar char="§"/>
                </a:pPr>
                <a14:m>
                  <m:oMath xmlns:m="http://schemas.openxmlformats.org/officeDocument/2006/math">
                    <m:r>
                      <a:rPr lang="en-US" altLang="en-US" sz="4000" b="1" i="1" smtClean="0">
                        <a:latin typeface="Cambria Math" panose="02040503050406030204" pitchFamily="18" charset="0"/>
                        <a:sym typeface="Symbol" panose="05050102010706020507" pitchFamily="18" charset="2"/>
                      </a:rPr>
                      <m:t>𝒚</m:t>
                    </m:r>
                  </m:oMath>
                </a14:m>
                <a:r>
                  <a:rPr lang="en-US" altLang="en-US" sz="4000" dirty="0">
                    <a:sym typeface="Symbol" panose="05050102010706020507" pitchFamily="18" charset="2"/>
                  </a:rPr>
                  <a:t> is</a:t>
                </a:r>
                <a14:m>
                  <m:oMath xmlns:m="http://schemas.openxmlformats.org/officeDocument/2006/math">
                    <m:r>
                      <a:rPr lang="en-US" altLang="en-US" sz="4000" b="0" i="0" dirty="0" smtClean="0">
                        <a:latin typeface="Cambria Math" panose="02040503050406030204" pitchFamily="18" charset="0"/>
                        <a:sym typeface="Symbol" panose="05050102010706020507" pitchFamily="18" charset="2"/>
                      </a:rPr>
                      <m:t> </m:t>
                    </m:r>
                    <m:r>
                      <a:rPr lang="en-US" altLang="en-US" sz="4000" b="0" i="1" dirty="0" smtClean="0">
                        <a:latin typeface="Cambria Math" panose="02040503050406030204" pitchFamily="18" charset="0"/>
                        <a:sym typeface="Symbol" panose="05050102010706020507" pitchFamily="18" charset="2"/>
                      </a:rPr>
                      <m:t>𝑛</m:t>
                    </m:r>
                    <m:r>
                      <a:rPr lang="en-US" altLang="en-US" sz="4000" b="0" i="1" dirty="0" smtClean="0">
                        <a:latin typeface="Cambria Math" panose="02040503050406030204" pitchFamily="18" charset="0"/>
                        <a:ea typeface="Cambria Math" panose="02040503050406030204" pitchFamily="18" charset="0"/>
                        <a:sym typeface="Symbol" panose="05050102010706020507" pitchFamily="18" charset="2"/>
                      </a:rPr>
                      <m:t>×1</m:t>
                    </m:r>
                  </m:oMath>
                </a14:m>
                <a:r>
                  <a:rPr lang="en-US" altLang="en-US" sz="4000" dirty="0">
                    <a:sym typeface="Symbol" panose="05050102010706020507" pitchFamily="18" charset="2"/>
                  </a:rPr>
                  <a:t> vector observations of the </a:t>
                </a:r>
                <a:r>
                  <a:rPr lang="en-US" altLang="en-US" sz="4000" b="1" u="sng" dirty="0">
                    <a:solidFill>
                      <a:srgbClr val="FF0000"/>
                    </a:solidFill>
                    <a:sym typeface="Symbol" panose="05050102010706020507" pitchFamily="18" charset="2"/>
                  </a:rPr>
                  <a:t>dependent</a:t>
                </a:r>
                <a:r>
                  <a:rPr lang="en-US" altLang="en-US" sz="4000" dirty="0">
                    <a:sym typeface="Symbol" panose="05050102010706020507" pitchFamily="18" charset="2"/>
                  </a:rPr>
                  <a:t> variable</a:t>
                </a:r>
              </a:p>
              <a:p>
                <a:pPr>
                  <a:buFont typeface="Wingdings" panose="05000000000000000000" pitchFamily="2" charset="2"/>
                  <a:buChar char="§"/>
                </a:pPr>
                <a14:m>
                  <m:oMath xmlns:m="http://schemas.openxmlformats.org/officeDocument/2006/math">
                    <m:r>
                      <a:rPr lang="en-US" altLang="en-US" sz="4000" b="1" i="1" smtClean="0">
                        <a:latin typeface="Cambria Math" panose="02040503050406030204" pitchFamily="18" charset="0"/>
                        <a:sym typeface="Symbol" panose="05050102010706020507" pitchFamily="18" charset="2"/>
                      </a:rPr>
                      <m:t>𝑿</m:t>
                    </m:r>
                  </m:oMath>
                </a14:m>
                <a:r>
                  <a:rPr lang="en-US" altLang="en-US" sz="4000" dirty="0">
                    <a:sym typeface="Symbol" panose="05050102010706020507" pitchFamily="18" charset="2"/>
                  </a:rPr>
                  <a:t> is</a:t>
                </a:r>
                <a14:m>
                  <m:oMath xmlns:m="http://schemas.openxmlformats.org/officeDocument/2006/math">
                    <m:r>
                      <a:rPr lang="en-US" altLang="en-US" sz="4000" b="0" i="0" dirty="0" smtClean="0">
                        <a:latin typeface="Cambria Math" panose="02040503050406030204" pitchFamily="18" charset="0"/>
                        <a:sym typeface="Symbol" panose="05050102010706020507" pitchFamily="18" charset="2"/>
                      </a:rPr>
                      <m:t> </m:t>
                    </m:r>
                    <m:r>
                      <a:rPr lang="en-US" altLang="en-US" sz="4000" b="0" i="1" dirty="0" smtClean="0">
                        <a:latin typeface="Cambria Math" panose="02040503050406030204" pitchFamily="18" charset="0"/>
                        <a:ea typeface="Cambria Math" panose="02040503050406030204" pitchFamily="18" charset="0"/>
                        <a:sym typeface="Symbol" panose="05050102010706020507" pitchFamily="18" charset="2"/>
                      </a:rPr>
                      <m:t>𝑛</m:t>
                    </m:r>
                    <m:r>
                      <a:rPr lang="en-US" altLang="en-US" sz="4000" i="1" dirty="0">
                        <a:latin typeface="Cambria Math" panose="02040503050406030204" pitchFamily="18" charset="0"/>
                        <a:sym typeface="Symbol" panose="05050102010706020507" pitchFamily="18" charset="2"/>
                      </a:rPr>
                      <m:t>×</m:t>
                    </m:r>
                    <m:r>
                      <a:rPr lang="en-US" altLang="en-US" sz="4000" i="1" dirty="0">
                        <a:latin typeface="Cambria Math" panose="02040503050406030204" pitchFamily="18" charset="0"/>
                        <a:sym typeface="Symbol" panose="05050102010706020507" pitchFamily="18" charset="2"/>
                      </a:rPr>
                      <m:t>𝑘</m:t>
                    </m:r>
                    <m:r>
                      <a:rPr lang="en-US" altLang="en-US" sz="4000" i="1" dirty="0">
                        <a:latin typeface="Cambria Math" panose="02040503050406030204" pitchFamily="18" charset="0"/>
                        <a:sym typeface="Symbol" panose="05050102010706020507" pitchFamily="18" charset="2"/>
                      </a:rPr>
                      <m:t>+1</m:t>
                    </m:r>
                  </m:oMath>
                </a14:m>
                <a:r>
                  <a:rPr lang="en-US" altLang="en-US" sz="4000" dirty="0">
                    <a:sym typeface="Symbol" panose="05050102010706020507" pitchFamily="18" charset="2"/>
                  </a:rPr>
                  <a:t> vector observations of the </a:t>
                </a:r>
                <a:r>
                  <a:rPr lang="en-US" altLang="en-US" sz="4000" b="1" u="sng" dirty="0">
                    <a:solidFill>
                      <a:srgbClr val="FF0000"/>
                    </a:solidFill>
                    <a:sym typeface="Symbol" panose="05050102010706020507" pitchFamily="18" charset="2"/>
                  </a:rPr>
                  <a:t>independent</a:t>
                </a:r>
                <a:r>
                  <a:rPr lang="en-US" altLang="en-US" sz="4000" dirty="0">
                    <a:sym typeface="Symbol" panose="05050102010706020507" pitchFamily="18" charset="2"/>
                  </a:rPr>
                  <a:t> variables, with the first column being 1 signifying the constant</a:t>
                </a:r>
              </a:p>
            </p:txBody>
          </p:sp>
        </mc:Choice>
        <mc:Fallback>
          <p:sp>
            <p:nvSpPr>
              <p:cNvPr id="8195" name="Rectangle 3">
                <a:extLst>
                  <a:ext uri="{FF2B5EF4-FFF2-40B4-BE49-F238E27FC236}">
                    <a16:creationId xmlns:a14="http://schemas.microsoft.com/office/drawing/2010/main" xmlns="" xmlns:a16="http://schemas.microsoft.com/office/drawing/2014/main" id="{D9652E1C-F55A-4B2A-B0AB-E7F773395EFD}"/>
                  </a:ext>
                </a:extLst>
              </p:cNvPr>
              <p:cNvSpPr>
                <a:spLocks noGrp="1" noRot="1" noChangeAspect="1" noMove="1" noResize="1" noEditPoints="1" noAdjustHandles="1" noChangeArrowheads="1" noChangeShapeType="1" noTextEdit="1"/>
              </p:cNvSpPr>
              <p:nvPr>
                <p:ph type="body" sz="half" idx="1"/>
              </p:nvPr>
            </p:nvSpPr>
            <p:spPr>
              <a:xfrm>
                <a:off x="609600" y="1676400"/>
                <a:ext cx="7848600" cy="4191000"/>
              </a:xfrm>
              <a:blipFill>
                <a:blip r:embed="rId3" cstate="print"/>
                <a:stretch>
                  <a:fillRect t="-2616" r="-1475"/>
                </a:stretch>
              </a:blipFill>
            </p:spPr>
            <p:txBody>
              <a:bodyPr/>
              <a:lstStyle/>
              <a:p>
                <a:r>
                  <a:rPr lang="en-IN">
                    <a:noFill/>
                  </a:rPr>
                  <a:t> </a:t>
                </a:r>
              </a:p>
            </p:txBody>
          </p:sp>
        </mc:Fallback>
      </mc:AlternateContent>
      <p:sp>
        <p:nvSpPr>
          <p:cNvPr id="8196" name="Date Placeholder 7">
            <a:extLst>
              <a:ext uri="{FF2B5EF4-FFF2-40B4-BE49-F238E27FC236}">
                <a16:creationId xmlns="" xmlns:a16="http://schemas.microsoft.com/office/drawing/2014/main" id="{A59AD07E-EB20-4CB6-9106-92800B917312}"/>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8197" name="Slide Number Placeholder 8">
            <a:extLst>
              <a:ext uri="{FF2B5EF4-FFF2-40B4-BE49-F238E27FC236}">
                <a16:creationId xmlns="" xmlns:a16="http://schemas.microsoft.com/office/drawing/2014/main" id="{358D848C-0718-4AF3-BD93-0444C74F9B02}"/>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D7CBDDEE-0768-42FF-AAF8-95989DB02715}" type="slidenum">
              <a:rPr lang="en-US" altLang="en-US" sz="1400" smtClean="0"/>
              <a:pPr>
                <a:spcBef>
                  <a:spcPct val="0"/>
                </a:spcBef>
                <a:buFontTx/>
                <a:buNone/>
              </a:pPr>
              <a:t>12</a:t>
            </a:fld>
            <a:endParaRPr lang="en-US" altLang="en-US" sz="1400"/>
          </a:p>
        </p:txBody>
      </p:sp>
      <p:sp>
        <p:nvSpPr>
          <p:cNvPr id="8198" name="Footer Placeholder 9">
            <a:extLst>
              <a:ext uri="{FF2B5EF4-FFF2-40B4-BE49-F238E27FC236}">
                <a16:creationId xmlns="" xmlns:a16="http://schemas.microsoft.com/office/drawing/2014/main" id="{8A4D7D16-2D94-4F8F-B0E1-871CE1AD33E3}"/>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dirty="0"/>
          </a:p>
        </p:txBody>
      </p:sp>
      <p:sp>
        <p:nvSpPr>
          <p:cNvPr id="8199" name="Rectangle 2">
            <a:extLst>
              <a:ext uri="{FF2B5EF4-FFF2-40B4-BE49-F238E27FC236}">
                <a16:creationId xmlns="" xmlns:a16="http://schemas.microsoft.com/office/drawing/2014/main" id="{FF38E397-AB20-4850-B10A-03305402C9B0}"/>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40384850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 xmlns:a16="http://schemas.microsoft.com/office/drawing/2014/main" id="{C81454E8-C774-4A71-A1D0-81F9483A5874}"/>
              </a:ext>
            </a:extLst>
          </p:cNvPr>
          <p:cNvSpPr>
            <a:spLocks noGrp="1" noChangeArrowheads="1"/>
          </p:cNvSpPr>
          <p:nvPr>
            <p:ph type="title"/>
          </p:nvPr>
        </p:nvSpPr>
        <p:spPr/>
        <p:txBody>
          <a:bodyPr/>
          <a:lstStyle/>
          <a:p>
            <a:r>
              <a:rPr lang="en-US" altLang="en-US" sz="3000" b="1" dirty="0">
                <a:solidFill>
                  <a:srgbClr val="0000FF"/>
                </a:solidFill>
              </a:rPr>
              <a:t>Multiple Linear Regression (MLR) (contd..)</a:t>
            </a:r>
            <a:endParaRPr lang="en-US" altLang="en-US" sz="3000" dirty="0"/>
          </a:p>
        </p:txBody>
      </p:sp>
      <mc:AlternateContent xmlns:mc="http://schemas.openxmlformats.org/markup-compatibility/2006">
        <mc:Choice xmlns="" xmlns:a14="http://schemas.microsoft.com/office/drawing/2010/main" Requires="a14">
          <p:sp>
            <p:nvSpPr>
              <p:cNvPr id="8195" name="Rectangle 3">
                <a:extLst>
                  <a:ext uri="{FF2B5EF4-FFF2-40B4-BE49-F238E27FC236}">
                    <a16:creationId xmlns:a16="http://schemas.microsoft.com/office/drawing/2014/main" id="{D9652E1C-F55A-4B2A-B0AB-E7F773395EFD}"/>
                  </a:ext>
                </a:extLst>
              </p:cNvPr>
              <p:cNvSpPr>
                <a:spLocks noGrp="1" noChangeArrowheads="1"/>
              </p:cNvSpPr>
              <p:nvPr>
                <p:ph type="body" sz="half" idx="1"/>
              </p:nvPr>
            </p:nvSpPr>
            <p:spPr>
              <a:xfrm>
                <a:off x="609600" y="1676400"/>
                <a:ext cx="7848600" cy="4191000"/>
              </a:xfrm>
            </p:spPr>
            <p:txBody>
              <a:bodyPr/>
              <a:lstStyle/>
              <a:p>
                <a:pPr>
                  <a:buFont typeface="Wingdings" panose="05000000000000000000" pitchFamily="2" charset="2"/>
                  <a:buChar char="§"/>
                </a:pPr>
                <a14:m>
                  <m:oMath xmlns:m="http://schemas.openxmlformats.org/officeDocument/2006/math">
                    <m:r>
                      <a:rPr lang="en-US" altLang="en-US" sz="3500" b="1" i="1" smtClean="0">
                        <a:latin typeface="Cambria Math" panose="02040503050406030204" pitchFamily="18" charset="0"/>
                        <a:sym typeface="Symbol" panose="05050102010706020507" pitchFamily="18" charset="2"/>
                      </a:rPr>
                      <m:t>𝜷</m:t>
                    </m:r>
                  </m:oMath>
                </a14:m>
                <a:r>
                  <a:rPr lang="en-US" altLang="en-US" sz="3500" dirty="0">
                    <a:sym typeface="Symbol" panose="05050102010706020507" pitchFamily="18" charset="2"/>
                  </a:rPr>
                  <a:t> is</a:t>
                </a:r>
                <a14:m>
                  <m:oMath xmlns:m="http://schemas.openxmlformats.org/officeDocument/2006/math">
                    <m:r>
                      <a:rPr lang="en-US" altLang="en-US" sz="3500" b="0" i="0" dirty="0" smtClean="0">
                        <a:latin typeface="Cambria Math" panose="02040503050406030204" pitchFamily="18" charset="0"/>
                        <a:sym typeface="Symbol" panose="05050102010706020507" pitchFamily="18" charset="2"/>
                      </a:rPr>
                      <m:t> </m:t>
                    </m:r>
                    <m:r>
                      <a:rPr lang="en-US" altLang="en-US" sz="3500" b="0" i="1" dirty="0" smtClean="0">
                        <a:latin typeface="Cambria Math" panose="02040503050406030204" pitchFamily="18" charset="0"/>
                        <a:sym typeface="Symbol" panose="05050102010706020507" pitchFamily="18" charset="2"/>
                      </a:rPr>
                      <m:t>𝑘</m:t>
                    </m:r>
                    <m:r>
                      <a:rPr lang="en-US" altLang="en-US" sz="3500" b="0" i="1" dirty="0" smtClean="0">
                        <a:latin typeface="Cambria Math" panose="02040503050406030204" pitchFamily="18" charset="0"/>
                        <a:sym typeface="Symbol" panose="05050102010706020507" pitchFamily="18" charset="2"/>
                      </a:rPr>
                      <m:t>+1×1</m:t>
                    </m:r>
                  </m:oMath>
                </a14:m>
                <a:r>
                  <a:rPr lang="en-US" altLang="en-US" sz="3500" dirty="0">
                    <a:sym typeface="Symbol" panose="05050102010706020507" pitchFamily="18" charset="2"/>
                  </a:rPr>
                  <a:t> vector of observations of </a:t>
                </a:r>
                <a:r>
                  <a:rPr lang="en-US" altLang="en-US" sz="3500" b="1" u="sng" dirty="0">
                    <a:solidFill>
                      <a:srgbClr val="FF0000"/>
                    </a:solidFill>
                    <a:sym typeface="Symbol" panose="05050102010706020507" pitchFamily="18" charset="2"/>
                  </a:rPr>
                  <a:t>regression </a:t>
                </a:r>
                <a:r>
                  <a:rPr lang="en-US" altLang="en-US" sz="3500" dirty="0">
                    <a:sym typeface="Symbol" panose="05050102010706020507" pitchFamily="18" charset="2"/>
                  </a:rPr>
                  <a:t>coefficients, with </a:t>
                </a:r>
                <a14:m>
                  <m:oMath xmlns:m="http://schemas.openxmlformats.org/officeDocument/2006/math">
                    <m:sSub>
                      <m:sSubPr>
                        <m:ctrlPr>
                          <a:rPr lang="en-US" altLang="en-US" sz="3500" b="0" i="1" smtClean="0">
                            <a:latin typeface="Cambria Math" panose="02040503050406030204" pitchFamily="18" charset="0"/>
                            <a:sym typeface="Symbol" panose="05050102010706020507" pitchFamily="18" charset="2"/>
                          </a:rPr>
                        </m:ctrlPr>
                      </m:sSubPr>
                      <m:e>
                        <m:r>
                          <a:rPr lang="en-US" altLang="en-US" sz="3500" b="0" i="1" smtClean="0">
                            <a:latin typeface="Cambria Math" panose="02040503050406030204" pitchFamily="18" charset="0"/>
                            <a:sym typeface="Symbol" panose="05050102010706020507" pitchFamily="18" charset="2"/>
                          </a:rPr>
                          <m:t>𝛽</m:t>
                        </m:r>
                      </m:e>
                      <m:sub>
                        <m:r>
                          <a:rPr lang="en-US" altLang="en-US" sz="3500" b="0" i="1" smtClean="0">
                            <a:latin typeface="Cambria Math" panose="02040503050406030204" pitchFamily="18" charset="0"/>
                            <a:sym typeface="Symbol" panose="05050102010706020507" pitchFamily="18" charset="2"/>
                          </a:rPr>
                          <m:t>0</m:t>
                        </m:r>
                      </m:sub>
                    </m:sSub>
                  </m:oMath>
                </a14:m>
                <a:r>
                  <a:rPr lang="en-US" altLang="en-US" sz="3500" dirty="0">
                    <a:sym typeface="Symbol" panose="05050102010706020507" pitchFamily="18" charset="2"/>
                  </a:rPr>
                  <a:t> signifying the constant</a:t>
                </a:r>
              </a:p>
              <a:p>
                <a:pPr>
                  <a:buFont typeface="Wingdings" panose="05000000000000000000" pitchFamily="2" charset="2"/>
                  <a:buChar char="§"/>
                </a:pPr>
                <a14:m>
                  <m:oMath xmlns:m="http://schemas.openxmlformats.org/officeDocument/2006/math">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𝜺</m:t>
                    </m:r>
                  </m:oMath>
                </a14:m>
                <a:r>
                  <a:rPr lang="en-US" altLang="en-US" sz="3500" dirty="0">
                    <a:sym typeface="Symbol" panose="05050102010706020507" pitchFamily="18" charset="2"/>
                  </a:rPr>
                  <a:t> is</a:t>
                </a:r>
                <a14:m>
                  <m:oMath xmlns:m="http://schemas.openxmlformats.org/officeDocument/2006/math">
                    <m:r>
                      <a:rPr lang="en-US" altLang="en-US" sz="3500" b="0" i="0" dirty="0" smtClean="0">
                        <a:latin typeface="Cambria Math" panose="02040503050406030204" pitchFamily="18" charset="0"/>
                        <a:sym typeface="Symbol" panose="05050102010706020507" pitchFamily="18" charset="2"/>
                      </a:rPr>
                      <m:t> </m:t>
                    </m:r>
                    <m:r>
                      <a:rPr lang="en-US" altLang="en-US" sz="3500" b="0" i="1" dirty="0" smtClean="0">
                        <a:latin typeface="Cambria Math" panose="02040503050406030204" pitchFamily="18" charset="0"/>
                        <a:sym typeface="Symbol" panose="05050102010706020507" pitchFamily="18" charset="2"/>
                      </a:rPr>
                      <m:t>𝑛</m:t>
                    </m:r>
                    <m:r>
                      <a:rPr lang="en-US" altLang="en-US" sz="3500" b="0" i="1" dirty="0" smtClean="0">
                        <a:latin typeface="Cambria Math" panose="02040503050406030204" pitchFamily="18" charset="0"/>
                        <a:ea typeface="Cambria Math" panose="02040503050406030204" pitchFamily="18" charset="0"/>
                        <a:sym typeface="Symbol" panose="05050102010706020507" pitchFamily="18" charset="2"/>
                      </a:rPr>
                      <m:t>×1</m:t>
                    </m:r>
                  </m:oMath>
                </a14:m>
                <a:r>
                  <a:rPr lang="en-US" altLang="en-US" sz="3500" dirty="0">
                    <a:sym typeface="Symbol" panose="05050102010706020507" pitchFamily="18" charset="2"/>
                  </a:rPr>
                  <a:t> vector of </a:t>
                </a:r>
                <a:r>
                  <a:rPr lang="en-US" altLang="en-US" sz="3500" b="1" u="sng" dirty="0">
                    <a:solidFill>
                      <a:srgbClr val="FF0000"/>
                    </a:solidFill>
                    <a:sym typeface="Symbol" panose="05050102010706020507" pitchFamily="18" charset="2"/>
                  </a:rPr>
                  <a:t>error</a:t>
                </a:r>
                <a:r>
                  <a:rPr lang="en-US" altLang="en-US" sz="3500" dirty="0">
                    <a:sym typeface="Symbol" panose="05050102010706020507" pitchFamily="18" charset="2"/>
                  </a:rPr>
                  <a:t> terms</a:t>
                </a:r>
              </a:p>
              <a:p>
                <a:pPr marL="0" indent="0">
                  <a:buNone/>
                </a:pPr>
                <a:r>
                  <a:rPr lang="en-US" altLang="en-US" sz="3500" b="1" u="sng" dirty="0">
                    <a:sym typeface="Symbol" panose="05050102010706020507" pitchFamily="18" charset="2"/>
                  </a:rPr>
                  <a:t>Note</a:t>
                </a:r>
                <a:r>
                  <a:rPr lang="en-US" altLang="en-US" sz="3500" dirty="0">
                    <a:sym typeface="Symbol" panose="05050102010706020507" pitchFamily="18" charset="2"/>
                  </a:rPr>
                  <a:t>: </a:t>
                </a:r>
                <a14:m>
                  <m:oMath xmlns:m="http://schemas.openxmlformats.org/officeDocument/2006/math">
                    <m:r>
                      <a:rPr lang="en-US" altLang="en-US" sz="3500" b="0" i="1" smtClean="0">
                        <a:latin typeface="Cambria Math" panose="02040503050406030204" pitchFamily="18" charset="0"/>
                        <a:sym typeface="Symbol" panose="05050102010706020507" pitchFamily="18" charset="2"/>
                      </a:rPr>
                      <m:t>𝑘</m:t>
                    </m:r>
                  </m:oMath>
                </a14:m>
                <a:r>
                  <a:rPr lang="en-US" altLang="en-US" sz="3500" dirty="0">
                    <a:sym typeface="Symbol" panose="05050102010706020507" pitchFamily="18" charset="2"/>
                  </a:rPr>
                  <a:t> (</a:t>
                </a:r>
                <a14:m>
                  <m:oMath xmlns:m="http://schemas.openxmlformats.org/officeDocument/2006/math">
                    <m:r>
                      <a:rPr lang="en-US" altLang="en-US" sz="3500" i="1" dirty="0">
                        <a:latin typeface="Cambria Math" panose="02040503050406030204" pitchFamily="18" charset="0"/>
                        <a:sym typeface="Symbol" panose="05050102010706020507" pitchFamily="18" charset="2"/>
                      </a:rPr>
                      <m:t>𝑗</m:t>
                    </m:r>
                    <m:r>
                      <a:rPr lang="en-US" altLang="en-US" sz="3500" i="1" dirty="0">
                        <a:latin typeface="Cambria Math" panose="02040503050406030204" pitchFamily="18" charset="0"/>
                        <a:sym typeface="Symbol" panose="05050102010706020507" pitchFamily="18" charset="2"/>
                      </a:rPr>
                      <m:t>=1,⋯,</m:t>
                    </m:r>
                    <m:r>
                      <a:rPr lang="en-US" altLang="en-US" sz="3500" i="1" dirty="0">
                        <a:latin typeface="Cambria Math" panose="02040503050406030204" pitchFamily="18" charset="0"/>
                        <a:ea typeface="Cambria Math" panose="02040503050406030204" pitchFamily="18" charset="0"/>
                        <a:sym typeface="Symbol" panose="05050102010706020507" pitchFamily="18" charset="2"/>
                      </a:rPr>
                      <m:t>𝑘</m:t>
                    </m:r>
                    <m:r>
                      <a:rPr lang="en-US" altLang="en-US" sz="3500" i="1" dirty="0">
                        <a:latin typeface="Cambria Math" panose="02040503050406030204" pitchFamily="18" charset="0"/>
                        <a:ea typeface="Cambria Math" panose="02040503050406030204" pitchFamily="18" charset="0"/>
                        <a:sym typeface="Symbol" panose="05050102010706020507" pitchFamily="18" charset="2"/>
                      </a:rPr>
                      <m:t>)</m:t>
                    </m:r>
                  </m:oMath>
                </a14:m>
                <a:r>
                  <a:rPr lang="en-US" altLang="en-US" sz="3500" dirty="0">
                    <a:sym typeface="Symbol" panose="05050102010706020507" pitchFamily="18" charset="2"/>
                  </a:rPr>
                  <a:t> is the number of </a:t>
                </a:r>
                <a:r>
                  <a:rPr lang="en-US" altLang="en-US" sz="3500" b="1" u="sng" dirty="0">
                    <a:solidFill>
                      <a:srgbClr val="FF0000"/>
                    </a:solidFill>
                    <a:sym typeface="Symbol" panose="05050102010706020507" pitchFamily="18" charset="2"/>
                  </a:rPr>
                  <a:t>independent</a:t>
                </a:r>
                <a:r>
                  <a:rPr lang="en-US" altLang="en-US" sz="3500" dirty="0">
                    <a:sym typeface="Symbol" panose="05050102010706020507" pitchFamily="18" charset="2"/>
                  </a:rPr>
                  <a:t> variables and </a:t>
                </a:r>
                <a14:m>
                  <m:oMath xmlns:m="http://schemas.openxmlformats.org/officeDocument/2006/math">
                    <m:r>
                      <a:rPr lang="en-US" altLang="en-US" sz="3500" b="0" i="1" smtClean="0">
                        <a:latin typeface="Cambria Math" panose="02040503050406030204" pitchFamily="18" charset="0"/>
                        <a:sym typeface="Symbol" panose="05050102010706020507" pitchFamily="18" charset="2"/>
                      </a:rPr>
                      <m:t>𝑛</m:t>
                    </m:r>
                  </m:oMath>
                </a14:m>
                <a:r>
                  <a:rPr lang="en-US" altLang="en-US" sz="3500" dirty="0">
                    <a:sym typeface="Symbol" panose="05050102010706020507" pitchFamily="18" charset="2"/>
                  </a:rPr>
                  <a:t> (</a:t>
                </a:r>
                <a14:m>
                  <m:oMath xmlns:m="http://schemas.openxmlformats.org/officeDocument/2006/math">
                    <m:r>
                      <a:rPr lang="en-US" altLang="en-US" sz="3500" i="1" dirty="0">
                        <a:latin typeface="Cambria Math" panose="02040503050406030204" pitchFamily="18" charset="0"/>
                        <a:sym typeface="Symbol" panose="05050102010706020507" pitchFamily="18" charset="2"/>
                      </a:rPr>
                      <m:t>𝑖</m:t>
                    </m:r>
                    <m:r>
                      <a:rPr lang="en-US" altLang="en-US" sz="3500" i="1" dirty="0">
                        <a:latin typeface="Cambria Math" panose="02040503050406030204" pitchFamily="18" charset="0"/>
                        <a:sym typeface="Symbol" panose="05050102010706020507" pitchFamily="18" charset="2"/>
                      </a:rPr>
                      <m:t>=1,⋯,</m:t>
                    </m:r>
                    <m:r>
                      <a:rPr lang="en-US" altLang="en-US" sz="3500" i="1" dirty="0">
                        <a:latin typeface="Cambria Math" panose="02040503050406030204" pitchFamily="18" charset="0"/>
                        <a:ea typeface="Cambria Math" panose="02040503050406030204" pitchFamily="18" charset="0"/>
                        <a:sym typeface="Symbol" panose="05050102010706020507" pitchFamily="18" charset="2"/>
                      </a:rPr>
                      <m:t>𝑛</m:t>
                    </m:r>
                  </m:oMath>
                </a14:m>
                <a:r>
                  <a:rPr lang="en-US" altLang="en-US" sz="3500" dirty="0">
                    <a:sym typeface="Symbol" panose="05050102010706020507" pitchFamily="18" charset="2"/>
                  </a:rPr>
                  <a:t>) is the number of </a:t>
                </a:r>
                <a:r>
                  <a:rPr lang="en-US" altLang="en-US" sz="3500" b="1" u="sng" dirty="0">
                    <a:solidFill>
                      <a:srgbClr val="FF0000"/>
                    </a:solidFill>
                    <a:sym typeface="Symbol" panose="05050102010706020507" pitchFamily="18" charset="2"/>
                  </a:rPr>
                  <a:t>observations</a:t>
                </a:r>
                <a:r>
                  <a:rPr lang="en-US" altLang="en-US" sz="3500" dirty="0">
                    <a:sym typeface="Symbol" panose="05050102010706020507" pitchFamily="18" charset="2"/>
                  </a:rPr>
                  <a:t> taken</a:t>
                </a:r>
              </a:p>
            </p:txBody>
          </p:sp>
        </mc:Choice>
        <mc:Fallback>
          <p:sp>
            <p:nvSpPr>
              <p:cNvPr id="8195" name="Rectangle 3">
                <a:extLst>
                  <a:ext uri="{FF2B5EF4-FFF2-40B4-BE49-F238E27FC236}">
                    <a16:creationId xmlns:a14="http://schemas.microsoft.com/office/drawing/2010/main" xmlns="" xmlns:a16="http://schemas.microsoft.com/office/drawing/2014/main" id="{D9652E1C-F55A-4B2A-B0AB-E7F773395EFD}"/>
                  </a:ext>
                </a:extLst>
              </p:cNvPr>
              <p:cNvSpPr>
                <a:spLocks noGrp="1" noRot="1" noChangeAspect="1" noMove="1" noResize="1" noEditPoints="1" noAdjustHandles="1" noChangeArrowheads="1" noChangeShapeType="1" noTextEdit="1"/>
              </p:cNvSpPr>
              <p:nvPr>
                <p:ph type="body" sz="half" idx="1"/>
              </p:nvPr>
            </p:nvSpPr>
            <p:spPr>
              <a:xfrm>
                <a:off x="609600" y="1676400"/>
                <a:ext cx="7848600" cy="4191000"/>
              </a:xfrm>
              <a:blipFill>
                <a:blip r:embed="rId3" cstate="print"/>
                <a:stretch>
                  <a:fillRect l="-2252" t="-2326" r="-3106" b="-1599"/>
                </a:stretch>
              </a:blipFill>
            </p:spPr>
            <p:txBody>
              <a:bodyPr/>
              <a:lstStyle/>
              <a:p>
                <a:r>
                  <a:rPr lang="en-IN">
                    <a:noFill/>
                  </a:rPr>
                  <a:t> </a:t>
                </a:r>
              </a:p>
            </p:txBody>
          </p:sp>
        </mc:Fallback>
      </mc:AlternateContent>
      <p:sp>
        <p:nvSpPr>
          <p:cNvPr id="8196" name="Date Placeholder 7">
            <a:extLst>
              <a:ext uri="{FF2B5EF4-FFF2-40B4-BE49-F238E27FC236}">
                <a16:creationId xmlns="" xmlns:a16="http://schemas.microsoft.com/office/drawing/2014/main" id="{A59AD07E-EB20-4CB6-9106-92800B917312}"/>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8197" name="Slide Number Placeholder 8">
            <a:extLst>
              <a:ext uri="{FF2B5EF4-FFF2-40B4-BE49-F238E27FC236}">
                <a16:creationId xmlns="" xmlns:a16="http://schemas.microsoft.com/office/drawing/2014/main" id="{358D848C-0718-4AF3-BD93-0444C74F9B02}"/>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D7CBDDEE-0768-42FF-AAF8-95989DB02715}" type="slidenum">
              <a:rPr lang="en-US" altLang="en-US" sz="1400" smtClean="0"/>
              <a:pPr>
                <a:spcBef>
                  <a:spcPct val="0"/>
                </a:spcBef>
                <a:buFontTx/>
                <a:buNone/>
              </a:pPr>
              <a:t>13</a:t>
            </a:fld>
            <a:endParaRPr lang="en-US" altLang="en-US" sz="1400"/>
          </a:p>
        </p:txBody>
      </p:sp>
      <p:sp>
        <p:nvSpPr>
          <p:cNvPr id="8198" name="Footer Placeholder 9">
            <a:extLst>
              <a:ext uri="{FF2B5EF4-FFF2-40B4-BE49-F238E27FC236}">
                <a16:creationId xmlns="" xmlns:a16="http://schemas.microsoft.com/office/drawing/2014/main" id="{8A4D7D16-2D94-4F8F-B0E1-871CE1AD33E3}"/>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dirty="0"/>
          </a:p>
        </p:txBody>
      </p:sp>
      <p:sp>
        <p:nvSpPr>
          <p:cNvPr id="8199" name="Rectangle 2">
            <a:extLst>
              <a:ext uri="{FF2B5EF4-FFF2-40B4-BE49-F238E27FC236}">
                <a16:creationId xmlns="" xmlns:a16="http://schemas.microsoft.com/office/drawing/2014/main" id="{FF38E397-AB20-4850-B10A-03305402C9B0}"/>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36957858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 xmlns:a16="http://schemas.microsoft.com/office/drawing/2014/main" id="{C81454E8-C774-4A71-A1D0-81F9483A5874}"/>
              </a:ext>
            </a:extLst>
          </p:cNvPr>
          <p:cNvSpPr>
            <a:spLocks noGrp="1" noChangeArrowheads="1"/>
          </p:cNvSpPr>
          <p:nvPr>
            <p:ph type="title"/>
          </p:nvPr>
        </p:nvSpPr>
        <p:spPr/>
        <p:txBody>
          <a:bodyPr/>
          <a:lstStyle/>
          <a:p>
            <a:r>
              <a:rPr lang="en-US" altLang="en-US" sz="3000" b="1" dirty="0">
                <a:solidFill>
                  <a:srgbClr val="0000FF"/>
                </a:solidFill>
              </a:rPr>
              <a:t>Multiple Linear Regression (MLR)</a:t>
            </a:r>
            <a:br>
              <a:rPr lang="en-US" altLang="en-US" sz="3000" b="1" dirty="0">
                <a:solidFill>
                  <a:srgbClr val="0000FF"/>
                </a:solidFill>
              </a:rPr>
            </a:br>
            <a:r>
              <a:rPr lang="en-US" altLang="en-US" sz="3000" b="1" dirty="0">
                <a:solidFill>
                  <a:srgbClr val="FF0000"/>
                </a:solidFill>
              </a:rPr>
              <a:t>Linearity (Assumption 1)</a:t>
            </a:r>
            <a:endParaRPr lang="en-US" altLang="en-US" sz="3000" dirty="0">
              <a:solidFill>
                <a:srgbClr val="FF0000"/>
              </a:solidFill>
            </a:endParaRPr>
          </a:p>
        </p:txBody>
      </p:sp>
      <mc:AlternateContent xmlns:mc="http://schemas.openxmlformats.org/markup-compatibility/2006">
        <mc:Choice xmlns="" xmlns:a14="http://schemas.microsoft.com/office/drawing/2010/main" Requires="a14">
          <p:sp>
            <p:nvSpPr>
              <p:cNvPr id="8195" name="Rectangle 3">
                <a:extLst>
                  <a:ext uri="{FF2B5EF4-FFF2-40B4-BE49-F238E27FC236}">
                    <a16:creationId xmlns:a16="http://schemas.microsoft.com/office/drawing/2014/main" id="{D9652E1C-F55A-4B2A-B0AB-E7F773395EFD}"/>
                  </a:ext>
                </a:extLst>
              </p:cNvPr>
              <p:cNvSpPr>
                <a:spLocks noGrp="1" noChangeArrowheads="1"/>
              </p:cNvSpPr>
              <p:nvPr>
                <p:ph type="body" sz="half" idx="1"/>
              </p:nvPr>
            </p:nvSpPr>
            <p:spPr>
              <a:xfrm>
                <a:off x="609600" y="1676400"/>
                <a:ext cx="7848600" cy="4191000"/>
              </a:xfrm>
            </p:spPr>
            <p:txBody>
              <a:bodyPr/>
              <a:lstStyle/>
              <a:p>
                <a:pPr>
                  <a:buFont typeface="Wingdings" panose="05000000000000000000" pitchFamily="2" charset="2"/>
                  <a:buChar char="§"/>
                </a:pPr>
                <a:r>
                  <a:rPr lang="en-US" altLang="en-US" sz="3500" dirty="0">
                    <a:sym typeface="Symbol" panose="05050102010706020507" pitchFamily="18" charset="2"/>
                  </a:rPr>
                  <a:t>Remember the regression has to be linear either in the original variables or  after some suitable transformation.</a:t>
                </a:r>
              </a:p>
              <a:p>
                <a:pPr>
                  <a:buFont typeface="Wingdings" panose="05000000000000000000" pitchFamily="2" charset="2"/>
                  <a:buChar char="§"/>
                </a:pPr>
                <a:r>
                  <a:rPr lang="en-US" altLang="en-US" sz="3500" dirty="0">
                    <a:sym typeface="Symbol" panose="05050102010706020507" pitchFamily="18" charset="2"/>
                  </a:rPr>
                  <a:t>The model  </a:t>
                </a:r>
                <a14:m>
                  <m:oMath xmlns:m="http://schemas.openxmlformats.org/officeDocument/2006/math">
                    <m:r>
                      <a:rPr lang="en-US" altLang="en-US" sz="3500" i="1" dirty="0" smtClean="0">
                        <a:latin typeface="Cambria Math" panose="02040503050406030204" pitchFamily="18" charset="0"/>
                        <a:sym typeface="Symbol" panose="05050102010706020507" pitchFamily="18" charset="2"/>
                      </a:rPr>
                      <m:t>𝑦</m:t>
                    </m:r>
                    <m:r>
                      <a:rPr lang="en-US" altLang="en-US" sz="3500" i="1" dirty="0" smtClean="0">
                        <a:latin typeface="Cambria Math" panose="02040503050406030204" pitchFamily="18" charset="0"/>
                        <a:sym typeface="Symbol" panose="05050102010706020507" pitchFamily="18" charset="2"/>
                      </a:rPr>
                      <m:t>=</m:t>
                    </m:r>
                    <m:r>
                      <a:rPr lang="en-US" altLang="en-US" sz="3500" i="1" dirty="0" smtClean="0">
                        <a:latin typeface="Cambria Math" panose="02040503050406030204" pitchFamily="18" charset="0"/>
                        <a:sym typeface="Symbol" panose="05050102010706020507" pitchFamily="18" charset="2"/>
                      </a:rPr>
                      <m:t>𝐴</m:t>
                    </m:r>
                    <m:sSup>
                      <m:sSupPr>
                        <m:ctrlPr>
                          <a:rPr lang="en-US" altLang="en-US" sz="3500" b="0" i="1" dirty="0" smtClean="0">
                            <a:latin typeface="Cambria Math" panose="02040503050406030204" pitchFamily="18" charset="0"/>
                            <a:sym typeface="Symbol" panose="05050102010706020507" pitchFamily="18" charset="2"/>
                          </a:rPr>
                        </m:ctrlPr>
                      </m:sSupPr>
                      <m:e>
                        <m:r>
                          <a:rPr lang="en-US" altLang="en-US" sz="3500" i="1" dirty="0" smtClean="0">
                            <a:latin typeface="Cambria Math" panose="02040503050406030204" pitchFamily="18" charset="0"/>
                            <a:sym typeface="Symbol" panose="05050102010706020507" pitchFamily="18" charset="2"/>
                          </a:rPr>
                          <m:t>𝑥</m:t>
                        </m:r>
                      </m:e>
                      <m:sup>
                        <m:r>
                          <a:rPr lang="en-US" altLang="en-US" sz="3500" i="1" dirty="0" smtClean="0">
                            <a:latin typeface="Cambria Math" panose="02040503050406030204" pitchFamily="18" charset="0"/>
                            <a:sym typeface="Symbol" panose="05050102010706020507" pitchFamily="18" charset="2"/>
                          </a:rPr>
                          <m:t>𝛽</m:t>
                        </m:r>
                      </m:sup>
                    </m:sSup>
                    <m:sSup>
                      <m:sSupPr>
                        <m:ctrlPr>
                          <a:rPr lang="en-US" altLang="en-US" sz="3500" b="0" i="1" dirty="0" smtClean="0">
                            <a:latin typeface="Cambria Math" panose="02040503050406030204" pitchFamily="18" charset="0"/>
                            <a:sym typeface="Symbol" panose="05050102010706020507" pitchFamily="18" charset="2"/>
                          </a:rPr>
                        </m:ctrlPr>
                      </m:sSupPr>
                      <m:e>
                        <m:r>
                          <a:rPr lang="en-US" altLang="en-US" sz="3500" i="1" dirty="0" err="1" smtClean="0">
                            <a:latin typeface="Cambria Math" panose="02040503050406030204" pitchFamily="18" charset="0"/>
                            <a:sym typeface="Symbol" panose="05050102010706020507" pitchFamily="18" charset="2"/>
                          </a:rPr>
                          <m:t>𝑒</m:t>
                        </m:r>
                      </m:e>
                      <m:sup>
                        <m:r>
                          <a:rPr lang="en-US" altLang="en-US" sz="3500" i="1" dirty="0" err="1" smtClean="0">
                            <a:latin typeface="Cambria Math" panose="02040503050406030204" pitchFamily="18" charset="0"/>
                            <a:sym typeface="Symbol" panose="05050102010706020507" pitchFamily="18" charset="2"/>
                          </a:rPr>
                          <m:t>𝜀</m:t>
                        </m:r>
                      </m:sup>
                    </m:sSup>
                  </m:oMath>
                </a14:m>
                <a:r>
                  <a:rPr lang="en-US" altLang="en-US" sz="3500" dirty="0">
                    <a:sym typeface="Symbol" panose="05050102010706020507" pitchFamily="18" charset="2"/>
                  </a:rPr>
                  <a:t> is </a:t>
                </a:r>
                <a:r>
                  <a:rPr lang="en-US" altLang="en-US" sz="3500" b="1" u="sng" dirty="0">
                    <a:solidFill>
                      <a:srgbClr val="FF0000"/>
                    </a:solidFill>
                    <a:sym typeface="Symbol" panose="05050102010706020507" pitchFamily="18" charset="2"/>
                  </a:rPr>
                  <a:t>linear</a:t>
                </a:r>
                <a:r>
                  <a:rPr lang="en-US" altLang="en-US" sz="3500" dirty="0">
                    <a:sym typeface="Symbol" panose="05050102010706020507" pitchFamily="18" charset="2"/>
                  </a:rPr>
                  <a:t> (after taking logs on both sides of the equation), i.e., </a:t>
                </a:r>
                <a14:m>
                  <m:oMath xmlns:m="http://schemas.openxmlformats.org/officeDocument/2006/math">
                    <m:func>
                      <m:funcPr>
                        <m:ctrlPr>
                          <a:rPr lang="en-US" altLang="en-US" sz="3500" b="0" i="1" smtClean="0">
                            <a:latin typeface="Cambria Math" panose="02040503050406030204" pitchFamily="18" charset="0"/>
                            <a:sym typeface="Symbol" panose="05050102010706020507" pitchFamily="18" charset="2"/>
                          </a:rPr>
                        </m:ctrlPr>
                      </m:funcPr>
                      <m:fName>
                        <m:sSub>
                          <m:sSubPr>
                            <m:ctrlPr>
                              <a:rPr lang="en-US" altLang="en-US" sz="3500" b="0" i="1" smtClean="0">
                                <a:latin typeface="Cambria Math" panose="02040503050406030204" pitchFamily="18" charset="0"/>
                                <a:sym typeface="Symbol" panose="05050102010706020507" pitchFamily="18" charset="2"/>
                              </a:rPr>
                            </m:ctrlPr>
                          </m:sSubPr>
                          <m:e>
                            <m:r>
                              <m:rPr>
                                <m:sty m:val="p"/>
                              </m:rPr>
                              <a:rPr lang="en-US" altLang="en-US" sz="3500" b="0" i="0" smtClean="0">
                                <a:latin typeface="Cambria Math" panose="02040503050406030204" pitchFamily="18" charset="0"/>
                                <a:sym typeface="Symbol" panose="05050102010706020507" pitchFamily="18" charset="2"/>
                              </a:rPr>
                              <m:t>log</m:t>
                            </m:r>
                          </m:e>
                          <m:sub>
                            <m:r>
                              <a:rPr lang="en-US" altLang="en-US" sz="3500" b="0" i="1" smtClean="0">
                                <a:latin typeface="Cambria Math" panose="02040503050406030204" pitchFamily="18" charset="0"/>
                                <a:sym typeface="Symbol" panose="05050102010706020507" pitchFamily="18" charset="2"/>
                              </a:rPr>
                              <m:t>𝑒</m:t>
                            </m:r>
                          </m:sub>
                        </m:sSub>
                      </m:fName>
                      <m:e>
                        <m:r>
                          <a:rPr lang="en-US" altLang="en-US" sz="3500" b="0" i="1" smtClean="0">
                            <a:latin typeface="Cambria Math" panose="02040503050406030204" pitchFamily="18" charset="0"/>
                            <a:sym typeface="Symbol" panose="05050102010706020507" pitchFamily="18" charset="2"/>
                          </a:rPr>
                          <m:t>𝑦</m:t>
                        </m:r>
                      </m:e>
                    </m:func>
                    <m:r>
                      <a:rPr lang="en-US" altLang="en-US" sz="3500" b="0" i="1" smtClean="0">
                        <a:latin typeface="Cambria Math" panose="02040503050406030204" pitchFamily="18" charset="0"/>
                        <a:sym typeface="Symbol" panose="05050102010706020507" pitchFamily="18" charset="2"/>
                      </a:rPr>
                      <m:t>=</m:t>
                    </m:r>
                    <m:func>
                      <m:funcPr>
                        <m:ctrlPr>
                          <a:rPr lang="en-US" altLang="en-US" sz="3500" i="1">
                            <a:latin typeface="Cambria Math" panose="02040503050406030204" pitchFamily="18" charset="0"/>
                            <a:sym typeface="Symbol" panose="05050102010706020507" pitchFamily="18" charset="2"/>
                          </a:rPr>
                        </m:ctrlPr>
                      </m:funcPr>
                      <m:fName>
                        <m:sSub>
                          <m:sSubPr>
                            <m:ctrlPr>
                              <a:rPr lang="en-US" altLang="en-US" sz="3500" i="1">
                                <a:latin typeface="Cambria Math" panose="02040503050406030204" pitchFamily="18" charset="0"/>
                                <a:sym typeface="Symbol" panose="05050102010706020507" pitchFamily="18" charset="2"/>
                              </a:rPr>
                            </m:ctrlPr>
                          </m:sSubPr>
                          <m:e>
                            <m:r>
                              <m:rPr>
                                <m:sty m:val="p"/>
                              </m:rPr>
                              <a:rPr lang="en-US" altLang="en-US" sz="3500">
                                <a:latin typeface="Cambria Math" panose="02040503050406030204" pitchFamily="18" charset="0"/>
                                <a:sym typeface="Symbol" panose="05050102010706020507" pitchFamily="18" charset="2"/>
                              </a:rPr>
                              <m:t>log</m:t>
                            </m:r>
                          </m:e>
                          <m:sub>
                            <m:r>
                              <a:rPr lang="en-US" altLang="en-US" sz="3500" i="1">
                                <a:latin typeface="Cambria Math" panose="02040503050406030204" pitchFamily="18" charset="0"/>
                                <a:sym typeface="Symbol" panose="05050102010706020507" pitchFamily="18" charset="2"/>
                              </a:rPr>
                              <m:t>𝑒</m:t>
                            </m:r>
                          </m:sub>
                        </m:sSub>
                      </m:fName>
                      <m:e>
                        <m:r>
                          <a:rPr lang="en-US" altLang="en-US" sz="3500" b="0" i="1" smtClean="0">
                            <a:latin typeface="Cambria Math" panose="02040503050406030204" pitchFamily="18" charset="0"/>
                            <a:sym typeface="Symbol" panose="05050102010706020507" pitchFamily="18" charset="2"/>
                          </a:rPr>
                          <m:t>𝐴</m:t>
                        </m:r>
                      </m:e>
                    </m:func>
                    <m:r>
                      <a:rPr lang="en-US" altLang="en-US" sz="3500" b="0" i="1" smtClean="0">
                        <a:latin typeface="Cambria Math" panose="02040503050406030204" pitchFamily="18" charset="0"/>
                        <a:sym typeface="Symbol" panose="05050102010706020507" pitchFamily="18" charset="2"/>
                      </a:rPr>
                      <m:t>+</m:t>
                    </m:r>
                    <m:r>
                      <a:rPr lang="en-US" altLang="en-US" sz="3500" b="0" i="1" smtClean="0">
                        <a:latin typeface="Cambria Math" panose="02040503050406030204" pitchFamily="18" charset="0"/>
                        <a:sym typeface="Symbol" panose="05050102010706020507" pitchFamily="18" charset="2"/>
                      </a:rPr>
                      <m:t>𝛽</m:t>
                    </m:r>
                    <m:func>
                      <m:funcPr>
                        <m:ctrlPr>
                          <a:rPr lang="en-US" altLang="en-US" sz="3500" i="1" smtClean="0">
                            <a:latin typeface="Cambria Math" panose="02040503050406030204" pitchFamily="18" charset="0"/>
                            <a:sym typeface="Symbol" panose="05050102010706020507" pitchFamily="18" charset="2"/>
                          </a:rPr>
                        </m:ctrlPr>
                      </m:funcPr>
                      <m:fName>
                        <m:sSub>
                          <m:sSubPr>
                            <m:ctrlPr>
                              <a:rPr lang="en-US" altLang="en-US" sz="3500" i="1">
                                <a:latin typeface="Cambria Math" panose="02040503050406030204" pitchFamily="18" charset="0"/>
                                <a:sym typeface="Symbol" panose="05050102010706020507" pitchFamily="18" charset="2"/>
                              </a:rPr>
                            </m:ctrlPr>
                          </m:sSubPr>
                          <m:e>
                            <m:r>
                              <m:rPr>
                                <m:sty m:val="p"/>
                              </m:rPr>
                              <a:rPr lang="en-US" altLang="en-US" sz="3500">
                                <a:latin typeface="Cambria Math" panose="02040503050406030204" pitchFamily="18" charset="0"/>
                                <a:sym typeface="Symbol" panose="05050102010706020507" pitchFamily="18" charset="2"/>
                              </a:rPr>
                              <m:t>log</m:t>
                            </m:r>
                          </m:e>
                          <m:sub>
                            <m:r>
                              <a:rPr lang="en-US" altLang="en-US" sz="3500" i="1">
                                <a:latin typeface="Cambria Math" panose="02040503050406030204" pitchFamily="18" charset="0"/>
                                <a:sym typeface="Symbol" panose="05050102010706020507" pitchFamily="18" charset="2"/>
                              </a:rPr>
                              <m:t>𝑒</m:t>
                            </m:r>
                          </m:sub>
                        </m:sSub>
                      </m:fName>
                      <m:e>
                        <m:r>
                          <a:rPr lang="en-US" altLang="en-US" sz="3500" b="0" i="1" smtClean="0">
                            <a:latin typeface="Cambria Math" panose="02040503050406030204" pitchFamily="18" charset="0"/>
                            <a:sym typeface="Symbol" panose="05050102010706020507" pitchFamily="18" charset="2"/>
                          </a:rPr>
                          <m:t>𝑥</m:t>
                        </m:r>
                      </m:e>
                    </m:func>
                    <m:r>
                      <a:rPr lang="en-US" altLang="en-US" sz="3500" b="0" i="1" smtClean="0">
                        <a:latin typeface="Cambria Math" panose="02040503050406030204" pitchFamily="18" charset="0"/>
                        <a:sym typeface="Symbol" panose="05050102010706020507" pitchFamily="18" charset="2"/>
                      </a:rPr>
                      <m:t>+</m:t>
                    </m:r>
                    <m:func>
                      <m:funcPr>
                        <m:ctrlPr>
                          <a:rPr lang="en-US" altLang="en-US" sz="3500" i="1">
                            <a:latin typeface="Cambria Math" panose="02040503050406030204" pitchFamily="18" charset="0"/>
                            <a:sym typeface="Symbol" panose="05050102010706020507" pitchFamily="18" charset="2"/>
                          </a:rPr>
                        </m:ctrlPr>
                      </m:funcPr>
                      <m:fName>
                        <m:sSub>
                          <m:sSubPr>
                            <m:ctrlPr>
                              <a:rPr lang="en-US" altLang="en-US" sz="3500" i="1">
                                <a:latin typeface="Cambria Math" panose="02040503050406030204" pitchFamily="18" charset="0"/>
                                <a:sym typeface="Symbol" panose="05050102010706020507" pitchFamily="18" charset="2"/>
                              </a:rPr>
                            </m:ctrlPr>
                          </m:sSubPr>
                          <m:e>
                            <m:r>
                              <m:rPr>
                                <m:sty m:val="p"/>
                              </m:rPr>
                              <a:rPr lang="el-GR" altLang="en-US" sz="3500" i="1" smtClean="0">
                                <a:latin typeface="Cambria Math" panose="02040503050406030204" pitchFamily="18" charset="0"/>
                                <a:ea typeface="Cambria Math" panose="02040503050406030204" pitchFamily="18" charset="0"/>
                                <a:sym typeface="Symbol" panose="05050102010706020507" pitchFamily="18" charset="2"/>
                              </a:rPr>
                              <m:t>ε</m:t>
                            </m:r>
                            <m:r>
                              <m:rPr>
                                <m:sty m:val="p"/>
                              </m:rPr>
                              <a:rPr lang="en-US" altLang="en-US" sz="3500">
                                <a:latin typeface="Cambria Math" panose="02040503050406030204" pitchFamily="18" charset="0"/>
                                <a:sym typeface="Symbol" panose="05050102010706020507" pitchFamily="18" charset="2"/>
                              </a:rPr>
                              <m:t>log</m:t>
                            </m:r>
                          </m:e>
                          <m:sub>
                            <m:r>
                              <a:rPr lang="en-US" altLang="en-US" sz="3500" i="1">
                                <a:latin typeface="Cambria Math" panose="02040503050406030204" pitchFamily="18" charset="0"/>
                                <a:sym typeface="Symbol" panose="05050102010706020507" pitchFamily="18" charset="2"/>
                              </a:rPr>
                              <m:t>𝑒</m:t>
                            </m:r>
                          </m:sub>
                        </m:sSub>
                      </m:fName>
                      <m:e>
                        <m:r>
                          <a:rPr lang="en-US" altLang="en-US" sz="3500" b="0" i="1" smtClean="0">
                            <a:latin typeface="Cambria Math" panose="02040503050406030204" pitchFamily="18" charset="0"/>
                            <a:sym typeface="Symbol" panose="05050102010706020507" pitchFamily="18" charset="2"/>
                          </a:rPr>
                          <m:t>𝑒</m:t>
                        </m:r>
                      </m:e>
                    </m:func>
                  </m:oMath>
                </a14:m>
                <a:endParaRPr lang="en-US" altLang="en-US" sz="3500" dirty="0">
                  <a:sym typeface="Symbol" panose="05050102010706020507" pitchFamily="18" charset="2"/>
                </a:endParaRPr>
              </a:p>
            </p:txBody>
          </p:sp>
        </mc:Choice>
        <mc:Fallback>
          <p:sp>
            <p:nvSpPr>
              <p:cNvPr id="8195" name="Rectangle 3">
                <a:extLst>
                  <a:ext uri="{FF2B5EF4-FFF2-40B4-BE49-F238E27FC236}">
                    <a16:creationId xmlns:a14="http://schemas.microsoft.com/office/drawing/2010/main" xmlns="" xmlns:a16="http://schemas.microsoft.com/office/drawing/2014/main" id="{D9652E1C-F55A-4B2A-B0AB-E7F773395EFD}"/>
                  </a:ext>
                </a:extLst>
              </p:cNvPr>
              <p:cNvSpPr>
                <a:spLocks noGrp="1" noRot="1" noChangeAspect="1" noMove="1" noResize="1" noEditPoints="1" noAdjustHandles="1" noChangeArrowheads="1" noChangeShapeType="1" noTextEdit="1"/>
              </p:cNvSpPr>
              <p:nvPr>
                <p:ph type="body" sz="half" idx="1"/>
              </p:nvPr>
            </p:nvSpPr>
            <p:spPr>
              <a:xfrm>
                <a:off x="609600" y="1676400"/>
                <a:ext cx="7848600" cy="4191000"/>
              </a:xfrm>
              <a:blipFill>
                <a:blip r:embed="rId3" cstate="print"/>
                <a:stretch>
                  <a:fillRect l="-2019" t="-2326" r="-78"/>
                </a:stretch>
              </a:blipFill>
            </p:spPr>
            <p:txBody>
              <a:bodyPr/>
              <a:lstStyle/>
              <a:p>
                <a:r>
                  <a:rPr lang="en-IN">
                    <a:noFill/>
                  </a:rPr>
                  <a:t> </a:t>
                </a:r>
              </a:p>
            </p:txBody>
          </p:sp>
        </mc:Fallback>
      </mc:AlternateContent>
      <p:sp>
        <p:nvSpPr>
          <p:cNvPr id="8196" name="Date Placeholder 7">
            <a:extLst>
              <a:ext uri="{FF2B5EF4-FFF2-40B4-BE49-F238E27FC236}">
                <a16:creationId xmlns="" xmlns:a16="http://schemas.microsoft.com/office/drawing/2014/main" id="{A59AD07E-EB20-4CB6-9106-92800B917312}"/>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8197" name="Slide Number Placeholder 8">
            <a:extLst>
              <a:ext uri="{FF2B5EF4-FFF2-40B4-BE49-F238E27FC236}">
                <a16:creationId xmlns="" xmlns:a16="http://schemas.microsoft.com/office/drawing/2014/main" id="{358D848C-0718-4AF3-BD93-0444C74F9B02}"/>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D7CBDDEE-0768-42FF-AAF8-95989DB02715}" type="slidenum">
              <a:rPr lang="en-US" altLang="en-US" sz="1400" smtClean="0"/>
              <a:pPr>
                <a:spcBef>
                  <a:spcPct val="0"/>
                </a:spcBef>
                <a:buFontTx/>
                <a:buNone/>
              </a:pPr>
              <a:t>14</a:t>
            </a:fld>
            <a:endParaRPr lang="en-US" altLang="en-US" sz="1400"/>
          </a:p>
        </p:txBody>
      </p:sp>
      <p:sp>
        <p:nvSpPr>
          <p:cNvPr id="8198" name="Footer Placeholder 9">
            <a:extLst>
              <a:ext uri="{FF2B5EF4-FFF2-40B4-BE49-F238E27FC236}">
                <a16:creationId xmlns="" xmlns:a16="http://schemas.microsoft.com/office/drawing/2014/main" id="{8A4D7D16-2D94-4F8F-B0E1-871CE1AD33E3}"/>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dirty="0"/>
          </a:p>
        </p:txBody>
      </p:sp>
      <p:sp>
        <p:nvSpPr>
          <p:cNvPr id="8199" name="Rectangle 2">
            <a:extLst>
              <a:ext uri="{FF2B5EF4-FFF2-40B4-BE49-F238E27FC236}">
                <a16:creationId xmlns="" xmlns:a16="http://schemas.microsoft.com/office/drawing/2014/main" id="{FF38E397-AB20-4850-B10A-03305402C9B0}"/>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34409520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 xmlns:a16="http://schemas.microsoft.com/office/drawing/2014/main" id="{C81454E8-C774-4A71-A1D0-81F9483A5874}"/>
              </a:ext>
            </a:extLst>
          </p:cNvPr>
          <p:cNvSpPr>
            <a:spLocks noGrp="1" noChangeArrowheads="1"/>
          </p:cNvSpPr>
          <p:nvPr>
            <p:ph type="title"/>
          </p:nvPr>
        </p:nvSpPr>
        <p:spPr/>
        <p:txBody>
          <a:bodyPr/>
          <a:lstStyle/>
          <a:p>
            <a:r>
              <a:rPr lang="en-US" altLang="en-US" sz="3000" b="1" dirty="0">
                <a:solidFill>
                  <a:srgbClr val="0000FF"/>
                </a:solidFill>
              </a:rPr>
              <a:t>Multiple Linear Regression (MLR)</a:t>
            </a:r>
            <a:br>
              <a:rPr lang="en-US" altLang="en-US" sz="3000" b="1" dirty="0">
                <a:solidFill>
                  <a:srgbClr val="0000FF"/>
                </a:solidFill>
              </a:rPr>
            </a:br>
            <a:r>
              <a:rPr lang="en-US" altLang="en-US" sz="3000" b="1" dirty="0">
                <a:solidFill>
                  <a:srgbClr val="FF0000"/>
                </a:solidFill>
              </a:rPr>
              <a:t>Linearity (Assumption 1) (contd..)</a:t>
            </a:r>
            <a:endParaRPr lang="en-US" altLang="en-US" sz="3000" dirty="0">
              <a:solidFill>
                <a:srgbClr val="FF0000"/>
              </a:solidFill>
            </a:endParaRPr>
          </a:p>
        </p:txBody>
      </p:sp>
      <mc:AlternateContent xmlns:mc="http://schemas.openxmlformats.org/markup-compatibility/2006">
        <mc:Choice xmlns="" xmlns:a14="http://schemas.microsoft.com/office/drawing/2010/main" Requires="a14">
          <p:sp>
            <p:nvSpPr>
              <p:cNvPr id="8195" name="Rectangle 3">
                <a:extLst>
                  <a:ext uri="{FF2B5EF4-FFF2-40B4-BE49-F238E27FC236}">
                    <a16:creationId xmlns:a16="http://schemas.microsoft.com/office/drawing/2014/main" id="{D9652E1C-F55A-4B2A-B0AB-E7F773395EFD}"/>
                  </a:ext>
                </a:extLst>
              </p:cNvPr>
              <p:cNvSpPr>
                <a:spLocks noGrp="1" noChangeArrowheads="1"/>
              </p:cNvSpPr>
              <p:nvPr>
                <p:ph type="body" sz="half" idx="1"/>
              </p:nvPr>
            </p:nvSpPr>
            <p:spPr>
              <a:xfrm>
                <a:off x="609600" y="1676400"/>
                <a:ext cx="7848600" cy="4191000"/>
              </a:xfrm>
            </p:spPr>
            <p:txBody>
              <a:bodyPr/>
              <a:lstStyle/>
              <a:p>
                <a:pPr>
                  <a:buFont typeface="Wingdings" panose="05000000000000000000" pitchFamily="2" charset="2"/>
                  <a:buChar char="§"/>
                </a:pPr>
                <a:r>
                  <a:rPr lang="en-US" altLang="en-US" sz="4000" dirty="0">
                    <a:sym typeface="Symbol" panose="05050102010706020507" pitchFamily="18" charset="2"/>
                  </a:rPr>
                  <a:t>Where as </a:t>
                </a:r>
                <a14:m>
                  <m:oMath xmlns:m="http://schemas.openxmlformats.org/officeDocument/2006/math">
                    <m:r>
                      <a:rPr lang="en-US" altLang="en-US" sz="4000" i="1" dirty="0" smtClean="0">
                        <a:latin typeface="Cambria Math" panose="02040503050406030204" pitchFamily="18" charset="0"/>
                        <a:sym typeface="Symbol" panose="05050102010706020507" pitchFamily="18" charset="2"/>
                      </a:rPr>
                      <m:t>𝑦</m:t>
                    </m:r>
                    <m:r>
                      <a:rPr lang="en-US" altLang="en-US" sz="4000" i="1" dirty="0" smtClean="0">
                        <a:latin typeface="Cambria Math" panose="02040503050406030204" pitchFamily="18" charset="0"/>
                        <a:sym typeface="Symbol" panose="05050102010706020507" pitchFamily="18" charset="2"/>
                      </a:rPr>
                      <m:t>=</m:t>
                    </m:r>
                    <m:r>
                      <a:rPr lang="en-US" altLang="en-US" sz="4000" i="1" dirty="0" smtClean="0">
                        <a:latin typeface="Cambria Math" panose="02040503050406030204" pitchFamily="18" charset="0"/>
                        <a:sym typeface="Symbol" panose="05050102010706020507" pitchFamily="18" charset="2"/>
                      </a:rPr>
                      <m:t>𝐴</m:t>
                    </m:r>
                    <m:sSup>
                      <m:sSupPr>
                        <m:ctrlPr>
                          <a:rPr lang="en-US" altLang="en-US" sz="4000" b="0" i="1" dirty="0" smtClean="0">
                            <a:latin typeface="Cambria Math" panose="02040503050406030204" pitchFamily="18" charset="0"/>
                            <a:sym typeface="Symbol" panose="05050102010706020507" pitchFamily="18" charset="2"/>
                          </a:rPr>
                        </m:ctrlPr>
                      </m:sSupPr>
                      <m:e>
                        <m:r>
                          <a:rPr lang="en-US" altLang="en-US" sz="4000" i="1" dirty="0" smtClean="0">
                            <a:latin typeface="Cambria Math" panose="02040503050406030204" pitchFamily="18" charset="0"/>
                            <a:sym typeface="Symbol" panose="05050102010706020507" pitchFamily="18" charset="2"/>
                          </a:rPr>
                          <m:t>𝑥</m:t>
                        </m:r>
                      </m:e>
                      <m:sup>
                        <m:r>
                          <a:rPr lang="en-US" altLang="en-US" sz="4000" i="1" dirty="0" smtClean="0">
                            <a:latin typeface="Cambria Math" panose="02040503050406030204" pitchFamily="18" charset="0"/>
                            <a:sym typeface="Symbol" panose="05050102010706020507" pitchFamily="18" charset="2"/>
                          </a:rPr>
                          <m:t>𝛽</m:t>
                        </m:r>
                      </m:sup>
                    </m:sSup>
                    <m:sSup>
                      <m:sSupPr>
                        <m:ctrlPr>
                          <a:rPr lang="en-US" altLang="en-US" sz="4000" b="0" i="1" dirty="0" smtClean="0">
                            <a:latin typeface="Cambria Math" panose="02040503050406030204" pitchFamily="18" charset="0"/>
                            <a:sym typeface="Symbol" panose="05050102010706020507" pitchFamily="18" charset="2"/>
                          </a:rPr>
                        </m:ctrlPr>
                      </m:sSupPr>
                      <m:e>
                        <m:r>
                          <a:rPr lang="en-US" altLang="en-US" sz="4000" i="1" dirty="0" err="1" smtClean="0">
                            <a:latin typeface="Cambria Math" panose="02040503050406030204" pitchFamily="18" charset="0"/>
                            <a:sym typeface="Symbol" panose="05050102010706020507" pitchFamily="18" charset="2"/>
                          </a:rPr>
                          <m:t>𝑒</m:t>
                        </m:r>
                      </m:e>
                      <m:sup>
                        <m:r>
                          <a:rPr lang="en-US" altLang="en-US" sz="4000" i="1" dirty="0" err="1" smtClean="0">
                            <a:latin typeface="Cambria Math" panose="02040503050406030204" pitchFamily="18" charset="0"/>
                            <a:sym typeface="Symbol" panose="05050102010706020507" pitchFamily="18" charset="2"/>
                          </a:rPr>
                          <m:t>𝜀</m:t>
                        </m:r>
                      </m:sup>
                    </m:sSup>
                    <m:r>
                      <a:rPr lang="en-US" altLang="en-US" sz="4000" i="1" dirty="0" err="1" smtClean="0">
                        <a:latin typeface="Cambria Math" panose="02040503050406030204" pitchFamily="18" charset="0"/>
                        <a:sym typeface="Symbol" panose="05050102010706020507" pitchFamily="18" charset="2"/>
                      </a:rPr>
                      <m:t> </m:t>
                    </m:r>
                  </m:oMath>
                </a14:m>
                <a:r>
                  <a:rPr lang="en-US" altLang="en-US" sz="4000" dirty="0">
                    <a:sym typeface="Symbol" panose="05050102010706020507" pitchFamily="18" charset="2"/>
                  </a:rPr>
                  <a:t>is </a:t>
                </a:r>
                <a:r>
                  <a:rPr lang="en-US" altLang="en-US" sz="4000" b="1" u="sng" dirty="0">
                    <a:solidFill>
                      <a:srgbClr val="FF0000"/>
                    </a:solidFill>
                    <a:sym typeface="Symbol" panose="05050102010706020507" pitchFamily="18" charset="2"/>
                  </a:rPr>
                  <a:t>not linear</a:t>
                </a:r>
                <a:endParaRPr lang="en-US" altLang="en-US" sz="4000" dirty="0">
                  <a:sym typeface="Symbol" panose="05050102010706020507" pitchFamily="18" charset="2"/>
                </a:endParaRPr>
              </a:p>
              <a:p>
                <a:pPr>
                  <a:buFont typeface="Wingdings" panose="05000000000000000000" pitchFamily="2" charset="2"/>
                  <a:buChar char="§"/>
                </a:pPr>
                <a:r>
                  <a:rPr lang="en-US" altLang="en-US" sz="4000" dirty="0">
                    <a:sym typeface="Symbol" panose="05050102010706020507" pitchFamily="18" charset="2"/>
                  </a:rPr>
                  <a:t>Examples of </a:t>
                </a:r>
                <a:r>
                  <a:rPr lang="en-US" altLang="en-US" sz="4000" b="1" u="sng" dirty="0">
                    <a:solidFill>
                      <a:srgbClr val="FF0000"/>
                    </a:solidFill>
                    <a:sym typeface="Symbol" panose="05050102010706020507" pitchFamily="18" charset="2"/>
                  </a:rPr>
                  <a:t>linear regression models</a:t>
                </a:r>
                <a:r>
                  <a:rPr lang="en-US" altLang="en-US" sz="4000" dirty="0">
                    <a:sym typeface="Symbol" panose="05050102010706020507" pitchFamily="18" charset="2"/>
                  </a:rPr>
                  <a:t>: </a:t>
                </a:r>
                <a14:m>
                  <m:oMath xmlns:m="http://schemas.openxmlformats.org/officeDocument/2006/math">
                    <m:r>
                      <a:rPr lang="en-US" altLang="en-US" sz="4000" b="0" i="1" smtClean="0">
                        <a:latin typeface="Cambria Math" panose="02040503050406030204" pitchFamily="18" charset="0"/>
                        <a:sym typeface="Symbol" panose="05050102010706020507" pitchFamily="18" charset="2"/>
                      </a:rPr>
                      <m:t>𝑦</m:t>
                    </m:r>
                    <m:r>
                      <a:rPr lang="en-US" altLang="en-US" sz="4000" b="0" i="1" smtClean="0">
                        <a:latin typeface="Cambria Math" panose="02040503050406030204" pitchFamily="18" charset="0"/>
                        <a:sym typeface="Symbol" panose="05050102010706020507" pitchFamily="18" charset="2"/>
                      </a:rPr>
                      <m:t>=</m:t>
                    </m:r>
                    <m:r>
                      <a:rPr lang="en-US" altLang="en-US" sz="4000" b="0" i="1" smtClean="0">
                        <a:latin typeface="Cambria Math" panose="02040503050406030204" pitchFamily="18" charset="0"/>
                        <a:sym typeface="Symbol" panose="05050102010706020507" pitchFamily="18" charset="2"/>
                      </a:rPr>
                      <m:t>𝛼</m:t>
                    </m:r>
                    <m:r>
                      <a:rPr lang="en-US" altLang="en-US" sz="4000" b="0" i="1" smtClean="0">
                        <a:latin typeface="Cambria Math" panose="02040503050406030204" pitchFamily="18" charset="0"/>
                        <a:sym typeface="Symbol" panose="05050102010706020507" pitchFamily="18" charset="2"/>
                      </a:rPr>
                      <m:t>+</m:t>
                    </m:r>
                    <m:f>
                      <m:fPr>
                        <m:ctrlPr>
                          <a:rPr lang="en-US" altLang="en-US" sz="4000" b="0" i="1" smtClean="0">
                            <a:latin typeface="Cambria Math" panose="02040503050406030204" pitchFamily="18" charset="0"/>
                            <a:sym typeface="Symbol" panose="05050102010706020507" pitchFamily="18" charset="2"/>
                          </a:rPr>
                        </m:ctrlPr>
                      </m:fPr>
                      <m:num>
                        <m:r>
                          <a:rPr lang="en-US" altLang="en-US" sz="4000" b="0" i="1" smtClean="0">
                            <a:latin typeface="Cambria Math" panose="02040503050406030204" pitchFamily="18" charset="0"/>
                            <a:sym typeface="Symbol" panose="05050102010706020507" pitchFamily="18" charset="2"/>
                          </a:rPr>
                          <m:t>𝛽</m:t>
                        </m:r>
                      </m:num>
                      <m:den>
                        <m:r>
                          <a:rPr lang="en-US" altLang="en-US" sz="4000" b="0" i="1" smtClean="0">
                            <a:latin typeface="Cambria Math" panose="02040503050406030204" pitchFamily="18" charset="0"/>
                            <a:sym typeface="Symbol" panose="05050102010706020507" pitchFamily="18" charset="2"/>
                          </a:rPr>
                          <m:t>𝑥</m:t>
                        </m:r>
                      </m:den>
                    </m:f>
                    <m:r>
                      <a:rPr lang="en-US" altLang="en-US" sz="4000" b="0" i="1" smtClean="0">
                        <a:latin typeface="Cambria Math" panose="02040503050406030204" pitchFamily="18" charset="0"/>
                        <a:sym typeface="Symbol" panose="05050102010706020507" pitchFamily="18" charset="2"/>
                      </a:rPr>
                      <m:t>+</m:t>
                    </m:r>
                    <m:r>
                      <a:rPr lang="en-US" altLang="en-US" sz="4000" b="0" i="1" smtClean="0">
                        <a:latin typeface="Cambria Math" panose="02040503050406030204" pitchFamily="18" charset="0"/>
                        <a:sym typeface="Symbol" panose="05050102010706020507" pitchFamily="18" charset="2"/>
                      </a:rPr>
                      <m:t>𝜀</m:t>
                    </m:r>
                  </m:oMath>
                </a14:m>
                <a:r>
                  <a:rPr lang="en-US" altLang="en-US" sz="4000" dirty="0">
                    <a:sym typeface="Symbol" panose="05050102010706020507" pitchFamily="18" charset="2"/>
                  </a:rPr>
                  <a:t>; </a:t>
                </a:r>
                <a14:m>
                  <m:oMath xmlns:m="http://schemas.openxmlformats.org/officeDocument/2006/math">
                    <m:r>
                      <a:rPr lang="en-US" altLang="en-US" sz="4000" b="0" i="1" smtClean="0">
                        <a:latin typeface="Cambria Math" panose="02040503050406030204" pitchFamily="18" charset="0"/>
                        <a:sym typeface="Symbol" panose="05050102010706020507" pitchFamily="18" charset="2"/>
                      </a:rPr>
                      <m:t>𝑦</m:t>
                    </m:r>
                    <m:r>
                      <a:rPr lang="en-US" altLang="en-US" sz="4000" b="0" i="1" smtClean="0">
                        <a:latin typeface="Cambria Math" panose="02040503050406030204" pitchFamily="18" charset="0"/>
                        <a:sym typeface="Symbol" panose="05050102010706020507" pitchFamily="18" charset="2"/>
                      </a:rPr>
                      <m:t>=</m:t>
                    </m:r>
                    <m:r>
                      <a:rPr lang="en-US" altLang="en-US" sz="4000" b="0" i="1" smtClean="0">
                        <a:latin typeface="Cambria Math" panose="02040503050406030204" pitchFamily="18" charset="0"/>
                        <a:sym typeface="Symbol" panose="05050102010706020507" pitchFamily="18" charset="2"/>
                      </a:rPr>
                      <m:t>𝛼</m:t>
                    </m:r>
                    <m:r>
                      <a:rPr lang="en-US" altLang="en-US" sz="4000" b="0" i="1" smtClean="0">
                        <a:latin typeface="Cambria Math" panose="02040503050406030204" pitchFamily="18" charset="0"/>
                        <a:sym typeface="Symbol" panose="05050102010706020507" pitchFamily="18" charset="2"/>
                      </a:rPr>
                      <m:t>+</m:t>
                    </m:r>
                    <m:func>
                      <m:funcPr>
                        <m:ctrlPr>
                          <a:rPr lang="en-US" altLang="en-US" sz="4000" b="0" i="1" smtClean="0">
                            <a:latin typeface="Cambria Math" panose="02040503050406030204" pitchFamily="18" charset="0"/>
                            <a:sym typeface="Symbol" panose="05050102010706020507" pitchFamily="18" charset="2"/>
                          </a:rPr>
                        </m:ctrlPr>
                      </m:funcPr>
                      <m:fName>
                        <m:sSub>
                          <m:sSubPr>
                            <m:ctrlPr>
                              <a:rPr lang="en-US" altLang="en-US" sz="4000" b="0" i="1" smtClean="0">
                                <a:latin typeface="Cambria Math" panose="02040503050406030204" pitchFamily="18" charset="0"/>
                                <a:sym typeface="Symbol" panose="05050102010706020507" pitchFamily="18" charset="2"/>
                              </a:rPr>
                            </m:ctrlPr>
                          </m:sSubPr>
                          <m:e>
                            <m:r>
                              <m:rPr>
                                <m:sty m:val="p"/>
                              </m:rPr>
                              <a:rPr lang="en-US" altLang="en-US" sz="4000" b="0" i="0" smtClean="0">
                                <a:latin typeface="Cambria Math" panose="02040503050406030204" pitchFamily="18" charset="0"/>
                                <a:sym typeface="Symbol" panose="05050102010706020507" pitchFamily="18" charset="2"/>
                              </a:rPr>
                              <m:t>log</m:t>
                            </m:r>
                          </m:e>
                          <m:sub>
                            <m:r>
                              <a:rPr lang="en-US" altLang="en-US" sz="4000" b="0" i="1" smtClean="0">
                                <a:latin typeface="Cambria Math" panose="02040503050406030204" pitchFamily="18" charset="0"/>
                                <a:sym typeface="Symbol" panose="05050102010706020507" pitchFamily="18" charset="2"/>
                              </a:rPr>
                              <m:t>𝑒</m:t>
                            </m:r>
                          </m:sub>
                        </m:sSub>
                      </m:fName>
                      <m:e>
                        <m:r>
                          <a:rPr lang="en-US" altLang="en-US" sz="4000" b="0" i="1" smtClean="0">
                            <a:latin typeface="Cambria Math" panose="02040503050406030204" pitchFamily="18" charset="0"/>
                            <a:sym typeface="Symbol" panose="05050102010706020507" pitchFamily="18" charset="2"/>
                          </a:rPr>
                          <m:t>𝑥</m:t>
                        </m:r>
                      </m:e>
                    </m:func>
                    <m:r>
                      <a:rPr lang="en-US" altLang="en-US" sz="4000" b="0" i="1" smtClean="0">
                        <a:latin typeface="Cambria Math" panose="02040503050406030204" pitchFamily="18" charset="0"/>
                        <a:sym typeface="Symbol" panose="05050102010706020507" pitchFamily="18" charset="2"/>
                      </a:rPr>
                      <m:t>+</m:t>
                    </m:r>
                    <m:r>
                      <a:rPr lang="en-US" altLang="en-US" sz="4000" b="0" i="1" smtClean="0">
                        <a:latin typeface="Cambria Math" panose="02040503050406030204" pitchFamily="18" charset="0"/>
                        <a:ea typeface="Cambria Math" panose="02040503050406030204" pitchFamily="18" charset="0"/>
                        <a:sym typeface="Symbol" panose="05050102010706020507" pitchFamily="18" charset="2"/>
                      </a:rPr>
                      <m:t>𝜀</m:t>
                    </m:r>
                  </m:oMath>
                </a14:m>
                <a:r>
                  <a:rPr lang="en-US" altLang="en-US" sz="4000" dirty="0">
                    <a:sym typeface="Symbol" panose="05050102010706020507" pitchFamily="18" charset="2"/>
                  </a:rPr>
                  <a:t>; </a:t>
                </a:r>
                <a14:m>
                  <m:oMath xmlns:m="http://schemas.openxmlformats.org/officeDocument/2006/math">
                    <m:r>
                      <a:rPr lang="en-US" altLang="en-US" sz="4000" b="0" i="1" smtClean="0">
                        <a:latin typeface="Cambria Math" panose="02040503050406030204" pitchFamily="18" charset="0"/>
                        <a:sym typeface="Symbol" panose="05050102010706020507" pitchFamily="18" charset="2"/>
                      </a:rPr>
                      <m:t>𝑦</m:t>
                    </m:r>
                    <m:r>
                      <a:rPr lang="en-US" altLang="en-US" sz="4000" b="0" i="1" smtClean="0">
                        <a:latin typeface="Cambria Math" panose="02040503050406030204" pitchFamily="18" charset="0"/>
                        <a:sym typeface="Symbol" panose="05050102010706020507" pitchFamily="18" charset="2"/>
                      </a:rPr>
                      <m:t>=</m:t>
                    </m:r>
                    <m:r>
                      <a:rPr lang="en-US" altLang="en-US" sz="4000" b="0" i="1" smtClean="0">
                        <a:latin typeface="Cambria Math" panose="02040503050406030204" pitchFamily="18" charset="0"/>
                        <a:sym typeface="Symbol" panose="05050102010706020507" pitchFamily="18" charset="2"/>
                      </a:rPr>
                      <m:t>𝛼</m:t>
                    </m:r>
                    <m:r>
                      <a:rPr lang="en-US" altLang="en-US" sz="4000" b="0" i="1" smtClean="0">
                        <a:latin typeface="Cambria Math" panose="02040503050406030204" pitchFamily="18" charset="0"/>
                        <a:sym typeface="Symbol" panose="05050102010706020507" pitchFamily="18" charset="2"/>
                      </a:rPr>
                      <m:t>+</m:t>
                    </m:r>
                    <m:r>
                      <a:rPr lang="en-US" altLang="en-US" sz="4000" b="0" i="1" smtClean="0">
                        <a:latin typeface="Cambria Math" panose="02040503050406030204" pitchFamily="18" charset="0"/>
                        <a:sym typeface="Symbol" panose="05050102010706020507" pitchFamily="18" charset="2"/>
                      </a:rPr>
                      <m:t>𝛽</m:t>
                    </m:r>
                    <m:func>
                      <m:funcPr>
                        <m:ctrlPr>
                          <a:rPr lang="en-US" altLang="en-US" sz="4000" b="0" i="1" smtClean="0">
                            <a:latin typeface="Cambria Math" panose="02040503050406030204" pitchFamily="18" charset="0"/>
                            <a:sym typeface="Symbol" panose="05050102010706020507" pitchFamily="18" charset="2"/>
                          </a:rPr>
                        </m:ctrlPr>
                      </m:funcPr>
                      <m:fName>
                        <m:r>
                          <m:rPr>
                            <m:sty m:val="p"/>
                          </m:rPr>
                          <a:rPr lang="en-US" altLang="en-US" sz="4000" b="0" i="0" smtClean="0">
                            <a:latin typeface="Cambria Math" panose="02040503050406030204" pitchFamily="18" charset="0"/>
                            <a:sym typeface="Symbol" panose="05050102010706020507" pitchFamily="18" charset="2"/>
                          </a:rPr>
                          <m:t>cos</m:t>
                        </m:r>
                      </m:fName>
                      <m:e>
                        <m:r>
                          <a:rPr lang="en-US" altLang="en-US" sz="4000" b="0" i="1" smtClean="0">
                            <a:latin typeface="Cambria Math" panose="02040503050406030204" pitchFamily="18" charset="0"/>
                            <a:sym typeface="Symbol" panose="05050102010706020507" pitchFamily="18" charset="2"/>
                          </a:rPr>
                          <m:t>𝑥</m:t>
                        </m:r>
                      </m:e>
                    </m:func>
                    <m:r>
                      <a:rPr lang="en-US" altLang="en-US" sz="4000" b="0" i="1" smtClean="0">
                        <a:latin typeface="Cambria Math" panose="02040503050406030204" pitchFamily="18" charset="0"/>
                        <a:sym typeface="Symbol" panose="05050102010706020507" pitchFamily="18" charset="2"/>
                      </a:rPr>
                      <m:t>+</m:t>
                    </m:r>
                    <m:r>
                      <a:rPr lang="en-US" altLang="en-US" sz="4000" b="0" i="1" smtClean="0">
                        <a:latin typeface="Cambria Math" panose="02040503050406030204" pitchFamily="18" charset="0"/>
                        <a:ea typeface="Cambria Math" panose="02040503050406030204" pitchFamily="18" charset="0"/>
                        <a:sym typeface="Symbol" panose="05050102010706020507" pitchFamily="18" charset="2"/>
                      </a:rPr>
                      <m:t>𝜀</m:t>
                    </m:r>
                  </m:oMath>
                </a14:m>
                <a:r>
                  <a:rPr lang="en-US" altLang="en-US" sz="4000" dirty="0">
                    <a:sym typeface="Symbol" panose="05050102010706020507" pitchFamily="18" charset="2"/>
                  </a:rPr>
                  <a:t>, etc.</a:t>
                </a:r>
              </a:p>
            </p:txBody>
          </p:sp>
        </mc:Choice>
        <mc:Fallback>
          <p:sp>
            <p:nvSpPr>
              <p:cNvPr id="8195" name="Rectangle 3">
                <a:extLst>
                  <a:ext uri="{FF2B5EF4-FFF2-40B4-BE49-F238E27FC236}">
                    <a16:creationId xmlns:a14="http://schemas.microsoft.com/office/drawing/2010/main" xmlns="" xmlns:a16="http://schemas.microsoft.com/office/drawing/2014/main" id="{D9652E1C-F55A-4B2A-B0AB-E7F773395EFD}"/>
                  </a:ext>
                </a:extLst>
              </p:cNvPr>
              <p:cNvSpPr>
                <a:spLocks noGrp="1" noRot="1" noChangeAspect="1" noMove="1" noResize="1" noEditPoints="1" noAdjustHandles="1" noChangeArrowheads="1" noChangeShapeType="1" noTextEdit="1"/>
              </p:cNvSpPr>
              <p:nvPr>
                <p:ph type="body" sz="half" idx="1"/>
              </p:nvPr>
            </p:nvSpPr>
            <p:spPr>
              <a:xfrm>
                <a:off x="609600" y="1676400"/>
                <a:ext cx="7848600" cy="4191000"/>
              </a:xfrm>
              <a:blipFill>
                <a:blip r:embed="rId3" cstate="print"/>
                <a:stretch>
                  <a:fillRect l="-2484" t="-1890"/>
                </a:stretch>
              </a:blipFill>
            </p:spPr>
            <p:txBody>
              <a:bodyPr/>
              <a:lstStyle/>
              <a:p>
                <a:r>
                  <a:rPr lang="en-IN">
                    <a:noFill/>
                  </a:rPr>
                  <a:t> </a:t>
                </a:r>
              </a:p>
            </p:txBody>
          </p:sp>
        </mc:Fallback>
      </mc:AlternateContent>
      <p:sp>
        <p:nvSpPr>
          <p:cNvPr id="8196" name="Date Placeholder 7">
            <a:extLst>
              <a:ext uri="{FF2B5EF4-FFF2-40B4-BE49-F238E27FC236}">
                <a16:creationId xmlns="" xmlns:a16="http://schemas.microsoft.com/office/drawing/2014/main" id="{A59AD07E-EB20-4CB6-9106-92800B917312}"/>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8197" name="Slide Number Placeholder 8">
            <a:extLst>
              <a:ext uri="{FF2B5EF4-FFF2-40B4-BE49-F238E27FC236}">
                <a16:creationId xmlns="" xmlns:a16="http://schemas.microsoft.com/office/drawing/2014/main" id="{358D848C-0718-4AF3-BD93-0444C74F9B02}"/>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D7CBDDEE-0768-42FF-AAF8-95989DB02715}" type="slidenum">
              <a:rPr lang="en-US" altLang="en-US" sz="1400" smtClean="0"/>
              <a:pPr>
                <a:spcBef>
                  <a:spcPct val="0"/>
                </a:spcBef>
                <a:buFontTx/>
                <a:buNone/>
              </a:pPr>
              <a:t>15</a:t>
            </a:fld>
            <a:endParaRPr lang="en-US" altLang="en-US" sz="1400"/>
          </a:p>
        </p:txBody>
      </p:sp>
      <p:sp>
        <p:nvSpPr>
          <p:cNvPr id="8198" name="Footer Placeholder 9">
            <a:extLst>
              <a:ext uri="{FF2B5EF4-FFF2-40B4-BE49-F238E27FC236}">
                <a16:creationId xmlns="" xmlns:a16="http://schemas.microsoft.com/office/drawing/2014/main" id="{8A4D7D16-2D94-4F8F-B0E1-871CE1AD33E3}"/>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dirty="0"/>
          </a:p>
        </p:txBody>
      </p:sp>
      <p:sp>
        <p:nvSpPr>
          <p:cNvPr id="8199" name="Rectangle 2">
            <a:extLst>
              <a:ext uri="{FF2B5EF4-FFF2-40B4-BE49-F238E27FC236}">
                <a16:creationId xmlns="" xmlns:a16="http://schemas.microsoft.com/office/drawing/2014/main" id="{FF38E397-AB20-4850-B10A-03305402C9B0}"/>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4311961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 xmlns:a16="http://schemas.microsoft.com/office/drawing/2014/main" id="{7CFBCE20-C46E-42AB-A23A-E0021369E92F}"/>
              </a:ext>
            </a:extLst>
          </p:cNvPr>
          <p:cNvSpPr>
            <a:spLocks noGrp="1" noChangeArrowheads="1"/>
          </p:cNvSpPr>
          <p:nvPr>
            <p:ph type="title"/>
          </p:nvPr>
        </p:nvSpPr>
        <p:spPr/>
        <p:txBody>
          <a:bodyPr/>
          <a:lstStyle/>
          <a:p>
            <a:r>
              <a:rPr lang="en-US" altLang="en-US" sz="3000" b="1" dirty="0">
                <a:solidFill>
                  <a:srgbClr val="0000FF"/>
                </a:solidFill>
              </a:rPr>
              <a:t>Multiple Linear Regression (MLR)</a:t>
            </a:r>
            <a:br>
              <a:rPr lang="en-US" altLang="en-US" sz="3000" b="1" dirty="0">
                <a:solidFill>
                  <a:srgbClr val="0000FF"/>
                </a:solidFill>
              </a:rPr>
            </a:br>
            <a:r>
              <a:rPr lang="en-US" altLang="en-US" sz="3000" b="1" dirty="0">
                <a:solidFill>
                  <a:srgbClr val="FF0000"/>
                </a:solidFill>
              </a:rPr>
              <a:t>Linearity (Assumption 1) (contd..)</a:t>
            </a:r>
            <a:endParaRPr lang="en-US" altLang="en-US" sz="3000" dirty="0">
              <a:solidFill>
                <a:srgbClr val="FF0000"/>
              </a:solidFill>
            </a:endParaRPr>
          </a:p>
        </p:txBody>
      </p:sp>
      <mc:AlternateContent xmlns:mc="http://schemas.openxmlformats.org/markup-compatibility/2006">
        <mc:Choice xmlns="" xmlns:a14="http://schemas.microsoft.com/office/drawing/2010/main" Requires="a14">
          <p:sp>
            <p:nvSpPr>
              <p:cNvPr id="6147" name="Rectangle 3">
                <a:extLst>
                  <a:ext uri="{FF2B5EF4-FFF2-40B4-BE49-F238E27FC236}">
                    <a16:creationId xmlns:a16="http://schemas.microsoft.com/office/drawing/2014/main" id="{05A726A2-795E-4B05-9C0A-66BCDA0E5F29}"/>
                  </a:ext>
                </a:extLst>
              </p:cNvPr>
              <p:cNvSpPr>
                <a:spLocks noGrp="1" noChangeArrowheads="1"/>
              </p:cNvSpPr>
              <p:nvPr>
                <p:ph type="body" sz="half" idx="1"/>
              </p:nvPr>
            </p:nvSpPr>
            <p:spPr>
              <a:xfrm>
                <a:off x="685800" y="1676400"/>
                <a:ext cx="7848600" cy="4191000"/>
              </a:xfrm>
            </p:spPr>
            <p:txBody>
              <a:bodyPr/>
              <a:lstStyle/>
              <a:p>
                <a:pPr>
                  <a:buFont typeface="Wingdings" panose="05000000000000000000" pitchFamily="2" charset="2"/>
                  <a:buChar char="§"/>
                </a:pPr>
                <a:r>
                  <a:rPr lang="en-US" altLang="en-US" sz="3000" dirty="0">
                    <a:sym typeface="Symbol" panose="05050102010706020507" pitchFamily="18" charset="2"/>
                  </a:rPr>
                  <a:t>A good example of </a:t>
                </a:r>
                <a:r>
                  <a:rPr lang="en-US" altLang="en-US" sz="3000" b="1" u="sng" dirty="0">
                    <a:solidFill>
                      <a:srgbClr val="FF0000"/>
                    </a:solidFill>
                    <a:sym typeface="Symbol" panose="05050102010706020507" pitchFamily="18" charset="2"/>
                  </a:rPr>
                  <a:t>log-linear model</a:t>
                </a:r>
                <a:r>
                  <a:rPr lang="en-US" altLang="en-US" sz="3000" dirty="0">
                    <a:sym typeface="Symbol" panose="05050102010706020507" pitchFamily="18" charset="2"/>
                  </a:rPr>
                  <a:t> is </a:t>
                </a:r>
                <a14:m>
                  <m:oMath xmlns:m="http://schemas.openxmlformats.org/officeDocument/2006/math">
                    <m:func>
                      <m:funcPr>
                        <m:ctrlPr>
                          <a:rPr lang="en-US" altLang="en-US" sz="3000" i="1" smtClean="0">
                            <a:latin typeface="Cambria Math" panose="02040503050406030204" pitchFamily="18" charset="0"/>
                            <a:sym typeface="Symbol" panose="05050102010706020507" pitchFamily="18" charset="2"/>
                          </a:rPr>
                        </m:ctrlPr>
                      </m:funcPr>
                      <m:fName>
                        <m:sSub>
                          <m:sSubPr>
                            <m:ctrlPr>
                              <a:rPr lang="en-US" altLang="en-US" sz="3000" i="1" smtClean="0">
                                <a:latin typeface="Cambria Math" panose="02040503050406030204" pitchFamily="18" charset="0"/>
                                <a:sym typeface="Symbol" panose="05050102010706020507" pitchFamily="18" charset="2"/>
                              </a:rPr>
                            </m:ctrlPr>
                          </m:sSubPr>
                          <m:e>
                            <m:r>
                              <m:rPr>
                                <m:sty m:val="p"/>
                              </m:rPr>
                              <a:rPr lang="en-US" altLang="en-US" sz="3000" i="0" smtClean="0">
                                <a:latin typeface="Cambria Math" panose="02040503050406030204" pitchFamily="18" charset="0"/>
                                <a:sym typeface="Symbol" panose="05050102010706020507" pitchFamily="18" charset="2"/>
                              </a:rPr>
                              <m:t>log</m:t>
                            </m:r>
                          </m:e>
                          <m:sub>
                            <m:r>
                              <a:rPr lang="en-US" altLang="en-US" sz="3000" b="0" i="1" smtClean="0">
                                <a:latin typeface="Cambria Math" panose="02040503050406030204" pitchFamily="18" charset="0"/>
                                <a:sym typeface="Symbol" panose="05050102010706020507" pitchFamily="18" charset="2"/>
                              </a:rPr>
                              <m:t>𝑒</m:t>
                            </m:r>
                          </m:sub>
                        </m:sSub>
                      </m:fName>
                      <m:e>
                        <m:r>
                          <a:rPr lang="en-US" altLang="en-US" sz="3000" b="0" i="1" smtClean="0">
                            <a:latin typeface="Cambria Math" panose="02040503050406030204" pitchFamily="18" charset="0"/>
                            <a:sym typeface="Symbol" panose="05050102010706020507" pitchFamily="18" charset="2"/>
                          </a:rPr>
                          <m:t>𝑦</m:t>
                        </m:r>
                      </m:e>
                    </m:func>
                    <m:r>
                      <a:rPr lang="en-US" altLang="en-US" sz="3000" b="0" i="1" smtClean="0">
                        <a:latin typeface="Cambria Math" panose="02040503050406030204" pitchFamily="18" charset="0"/>
                        <a:sym typeface="Symbol" panose="05050102010706020507" pitchFamily="18" charset="2"/>
                      </a:rPr>
                      <m:t>=</m:t>
                    </m:r>
                    <m:sSub>
                      <m:sSubPr>
                        <m:ctrlPr>
                          <a:rPr lang="en-US" altLang="en-US" sz="3000" b="0" i="1" smtClean="0">
                            <a:latin typeface="Cambria Math" panose="02040503050406030204" pitchFamily="18" charset="0"/>
                            <a:sym typeface="Symbol" panose="05050102010706020507" pitchFamily="18" charset="2"/>
                          </a:rPr>
                        </m:ctrlPr>
                      </m:sSubPr>
                      <m:e>
                        <m:r>
                          <a:rPr lang="en-US" altLang="en-US" sz="3000" b="0" i="1" smtClean="0">
                            <a:latin typeface="Cambria Math" panose="02040503050406030204" pitchFamily="18" charset="0"/>
                            <a:sym typeface="Symbol" panose="05050102010706020507" pitchFamily="18" charset="2"/>
                          </a:rPr>
                          <m:t>𝛽</m:t>
                        </m:r>
                      </m:e>
                      <m:sub>
                        <m:r>
                          <a:rPr lang="en-US" altLang="en-US" sz="3000" b="0" i="1" smtClean="0">
                            <a:latin typeface="Cambria Math" panose="02040503050406030204" pitchFamily="18" charset="0"/>
                            <a:sym typeface="Symbol" panose="05050102010706020507" pitchFamily="18" charset="2"/>
                          </a:rPr>
                          <m:t>0</m:t>
                        </m:r>
                      </m:sub>
                    </m:sSub>
                    <m:r>
                      <a:rPr lang="en-US" altLang="en-US" sz="3000" b="0" i="1" smtClean="0">
                        <a:latin typeface="Cambria Math" panose="02040503050406030204" pitchFamily="18" charset="0"/>
                        <a:sym typeface="Symbol" panose="05050102010706020507" pitchFamily="18" charset="2"/>
                      </a:rPr>
                      <m:t>+</m:t>
                    </m:r>
                    <m:sSub>
                      <m:sSubPr>
                        <m:ctrlPr>
                          <a:rPr lang="en-US" altLang="en-US" sz="3000" b="0" i="1" smtClean="0">
                            <a:latin typeface="Cambria Math" panose="02040503050406030204" pitchFamily="18" charset="0"/>
                            <a:sym typeface="Symbol" panose="05050102010706020507" pitchFamily="18" charset="2"/>
                          </a:rPr>
                        </m:ctrlPr>
                      </m:sSubPr>
                      <m:e>
                        <m:r>
                          <a:rPr lang="en-US" altLang="en-US" sz="3000" b="0" i="1" smtClean="0">
                            <a:latin typeface="Cambria Math" panose="02040503050406030204" pitchFamily="18" charset="0"/>
                            <a:sym typeface="Symbol" panose="05050102010706020507" pitchFamily="18" charset="2"/>
                          </a:rPr>
                          <m:t>𝛽</m:t>
                        </m:r>
                      </m:e>
                      <m:sub>
                        <m:r>
                          <a:rPr lang="en-US" altLang="en-US" sz="3000" b="0" i="1" smtClean="0">
                            <a:latin typeface="Cambria Math" panose="02040503050406030204" pitchFamily="18" charset="0"/>
                            <a:sym typeface="Symbol" panose="05050102010706020507" pitchFamily="18" charset="2"/>
                          </a:rPr>
                          <m:t>1</m:t>
                        </m:r>
                      </m:sub>
                    </m:sSub>
                    <m:func>
                      <m:funcPr>
                        <m:ctrlPr>
                          <a:rPr lang="en-US" altLang="en-US" sz="3000" b="0" i="1" smtClean="0">
                            <a:latin typeface="Cambria Math" panose="02040503050406030204" pitchFamily="18" charset="0"/>
                            <a:sym typeface="Symbol" panose="05050102010706020507" pitchFamily="18" charset="2"/>
                          </a:rPr>
                        </m:ctrlPr>
                      </m:funcPr>
                      <m:fName>
                        <m:sSub>
                          <m:sSubPr>
                            <m:ctrlPr>
                              <a:rPr lang="en-US" altLang="en-US" sz="3000" b="0" i="1" smtClean="0">
                                <a:latin typeface="Cambria Math" panose="02040503050406030204" pitchFamily="18" charset="0"/>
                                <a:sym typeface="Symbol" panose="05050102010706020507" pitchFamily="18" charset="2"/>
                              </a:rPr>
                            </m:ctrlPr>
                          </m:sSubPr>
                          <m:e>
                            <m:r>
                              <m:rPr>
                                <m:sty m:val="p"/>
                              </m:rPr>
                              <a:rPr lang="en-US" altLang="en-US" sz="3000" b="0" i="0" smtClean="0">
                                <a:latin typeface="Cambria Math" panose="02040503050406030204" pitchFamily="18" charset="0"/>
                                <a:sym typeface="Symbol" panose="05050102010706020507" pitchFamily="18" charset="2"/>
                              </a:rPr>
                              <m:t>log</m:t>
                            </m:r>
                          </m:e>
                          <m:sub>
                            <m:r>
                              <a:rPr lang="en-US" altLang="en-US" sz="3000" b="0" i="1" smtClean="0">
                                <a:latin typeface="Cambria Math" panose="02040503050406030204" pitchFamily="18" charset="0"/>
                                <a:sym typeface="Symbol" panose="05050102010706020507" pitchFamily="18" charset="2"/>
                              </a:rPr>
                              <m:t>𝑒</m:t>
                            </m:r>
                          </m:sub>
                        </m:sSub>
                      </m:fName>
                      <m:e>
                        <m:sSub>
                          <m:sSubPr>
                            <m:ctrlPr>
                              <a:rPr lang="en-US" altLang="en-US" sz="3000" b="0" i="1" smtClean="0">
                                <a:latin typeface="Cambria Math" panose="02040503050406030204" pitchFamily="18" charset="0"/>
                                <a:sym typeface="Symbol" panose="05050102010706020507" pitchFamily="18" charset="2"/>
                              </a:rPr>
                            </m:ctrlPr>
                          </m:sSubPr>
                          <m:e>
                            <m:r>
                              <a:rPr lang="en-US" altLang="en-US" sz="3000" b="0" i="1" smtClean="0">
                                <a:latin typeface="Cambria Math" panose="02040503050406030204" pitchFamily="18" charset="0"/>
                                <a:sym typeface="Symbol" panose="05050102010706020507" pitchFamily="18" charset="2"/>
                              </a:rPr>
                              <m:t>𝑥</m:t>
                            </m:r>
                          </m:e>
                          <m:sub>
                            <m:r>
                              <a:rPr lang="en-US" altLang="en-US" sz="3000" b="0" i="1" smtClean="0">
                                <a:latin typeface="Cambria Math" panose="02040503050406030204" pitchFamily="18" charset="0"/>
                                <a:sym typeface="Symbol" panose="05050102010706020507" pitchFamily="18" charset="2"/>
                              </a:rPr>
                              <m:t>1</m:t>
                            </m:r>
                          </m:sub>
                        </m:sSub>
                      </m:e>
                    </m:func>
                    <m:r>
                      <a:rPr lang="en-US" altLang="en-US" sz="3000" b="0" i="1" smtClean="0">
                        <a:latin typeface="Cambria Math" panose="02040503050406030204" pitchFamily="18" charset="0"/>
                        <a:sym typeface="Symbol" panose="05050102010706020507" pitchFamily="18" charset="2"/>
                      </a:rPr>
                      <m:t>+</m:t>
                    </m:r>
                    <m:sSub>
                      <m:sSubPr>
                        <m:ctrlPr>
                          <a:rPr lang="en-US" altLang="en-US" sz="3000" i="1">
                            <a:latin typeface="Cambria Math" panose="02040503050406030204" pitchFamily="18" charset="0"/>
                            <a:sym typeface="Symbol" panose="05050102010706020507" pitchFamily="18" charset="2"/>
                          </a:rPr>
                        </m:ctrlPr>
                      </m:sSubPr>
                      <m:e>
                        <m:r>
                          <a:rPr lang="en-US" altLang="en-US" sz="3000" i="1">
                            <a:latin typeface="Cambria Math" panose="02040503050406030204" pitchFamily="18" charset="0"/>
                            <a:sym typeface="Symbol" panose="05050102010706020507" pitchFamily="18" charset="2"/>
                          </a:rPr>
                          <m:t>𝛽</m:t>
                        </m:r>
                      </m:e>
                      <m:sub>
                        <m:r>
                          <a:rPr lang="en-US" altLang="en-US" sz="3000" b="0" i="1" smtClean="0">
                            <a:latin typeface="Cambria Math" panose="02040503050406030204" pitchFamily="18" charset="0"/>
                            <a:sym typeface="Symbol" panose="05050102010706020507" pitchFamily="18" charset="2"/>
                          </a:rPr>
                          <m:t>2</m:t>
                        </m:r>
                      </m:sub>
                    </m:sSub>
                    <m:func>
                      <m:funcPr>
                        <m:ctrlPr>
                          <a:rPr lang="en-US" altLang="en-US" sz="3000" i="1">
                            <a:latin typeface="Cambria Math" panose="02040503050406030204" pitchFamily="18" charset="0"/>
                            <a:sym typeface="Symbol" panose="05050102010706020507" pitchFamily="18" charset="2"/>
                          </a:rPr>
                        </m:ctrlPr>
                      </m:funcPr>
                      <m:fName>
                        <m:sSub>
                          <m:sSubPr>
                            <m:ctrlPr>
                              <a:rPr lang="en-US" altLang="en-US" sz="3000" i="1">
                                <a:latin typeface="Cambria Math" panose="02040503050406030204" pitchFamily="18" charset="0"/>
                                <a:sym typeface="Symbol" panose="05050102010706020507" pitchFamily="18" charset="2"/>
                              </a:rPr>
                            </m:ctrlPr>
                          </m:sSubPr>
                          <m:e>
                            <m:r>
                              <m:rPr>
                                <m:sty m:val="p"/>
                              </m:rPr>
                              <a:rPr lang="en-US" altLang="en-US" sz="3000">
                                <a:latin typeface="Cambria Math" panose="02040503050406030204" pitchFamily="18" charset="0"/>
                                <a:sym typeface="Symbol" panose="05050102010706020507" pitchFamily="18" charset="2"/>
                              </a:rPr>
                              <m:t>log</m:t>
                            </m:r>
                          </m:e>
                          <m:sub>
                            <m:r>
                              <a:rPr lang="en-US" altLang="en-US" sz="3000" i="1">
                                <a:latin typeface="Cambria Math" panose="02040503050406030204" pitchFamily="18" charset="0"/>
                                <a:sym typeface="Symbol" panose="05050102010706020507" pitchFamily="18" charset="2"/>
                              </a:rPr>
                              <m:t>𝑒</m:t>
                            </m:r>
                          </m:sub>
                        </m:sSub>
                      </m:fName>
                      <m:e>
                        <m:sSub>
                          <m:sSubPr>
                            <m:ctrlPr>
                              <a:rPr lang="en-US" altLang="en-US" sz="3000" i="1">
                                <a:latin typeface="Cambria Math" panose="02040503050406030204" pitchFamily="18" charset="0"/>
                                <a:sym typeface="Symbol" panose="05050102010706020507" pitchFamily="18" charset="2"/>
                              </a:rPr>
                            </m:ctrlPr>
                          </m:sSubPr>
                          <m:e>
                            <m:r>
                              <a:rPr lang="en-US" altLang="en-US" sz="3000" i="1">
                                <a:latin typeface="Cambria Math" panose="02040503050406030204" pitchFamily="18" charset="0"/>
                                <a:sym typeface="Symbol" panose="05050102010706020507" pitchFamily="18" charset="2"/>
                              </a:rPr>
                              <m:t>𝑥</m:t>
                            </m:r>
                          </m:e>
                          <m:sub>
                            <m:r>
                              <a:rPr lang="en-US" altLang="en-US" sz="3000" b="0" i="1" smtClean="0">
                                <a:latin typeface="Cambria Math" panose="02040503050406030204" pitchFamily="18" charset="0"/>
                                <a:sym typeface="Symbol" panose="05050102010706020507" pitchFamily="18" charset="2"/>
                              </a:rPr>
                              <m:t>2</m:t>
                            </m:r>
                          </m:sub>
                        </m:sSub>
                      </m:e>
                    </m:func>
                    <m:r>
                      <a:rPr lang="en-US" altLang="en-US" sz="3000" b="0" i="1" smtClean="0">
                        <a:latin typeface="Cambria Math" panose="02040503050406030204" pitchFamily="18" charset="0"/>
                        <a:sym typeface="Symbol" panose="05050102010706020507" pitchFamily="18" charset="2"/>
                      </a:rPr>
                      <m:t>+</m:t>
                    </m:r>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m:t>
                    </m:r>
                    <m:sSub>
                      <m:sSubPr>
                        <m:ctrlPr>
                          <a:rPr lang="en-US" altLang="en-US" sz="3000" i="1">
                            <a:latin typeface="Cambria Math" panose="02040503050406030204" pitchFamily="18" charset="0"/>
                            <a:sym typeface="Symbol" panose="05050102010706020507" pitchFamily="18" charset="2"/>
                          </a:rPr>
                        </m:ctrlPr>
                      </m:sSubPr>
                      <m:e>
                        <m:r>
                          <a:rPr lang="en-US" altLang="en-US" sz="3000" i="1">
                            <a:latin typeface="Cambria Math" panose="02040503050406030204" pitchFamily="18" charset="0"/>
                            <a:sym typeface="Symbol" panose="05050102010706020507" pitchFamily="18" charset="2"/>
                          </a:rPr>
                          <m:t>𝛽</m:t>
                        </m:r>
                      </m:e>
                      <m:sub>
                        <m:r>
                          <a:rPr lang="en-US" altLang="en-US" sz="3000" b="0" i="1" smtClean="0">
                            <a:latin typeface="Cambria Math" panose="02040503050406030204" pitchFamily="18" charset="0"/>
                            <a:sym typeface="Symbol" panose="05050102010706020507" pitchFamily="18" charset="2"/>
                          </a:rPr>
                          <m:t>𝑘</m:t>
                        </m:r>
                      </m:sub>
                    </m:sSub>
                    <m:func>
                      <m:funcPr>
                        <m:ctrlPr>
                          <a:rPr lang="en-US" altLang="en-US" sz="3000" i="1">
                            <a:latin typeface="Cambria Math" panose="02040503050406030204" pitchFamily="18" charset="0"/>
                            <a:sym typeface="Symbol" panose="05050102010706020507" pitchFamily="18" charset="2"/>
                          </a:rPr>
                        </m:ctrlPr>
                      </m:funcPr>
                      <m:fName>
                        <m:sSub>
                          <m:sSubPr>
                            <m:ctrlPr>
                              <a:rPr lang="en-US" altLang="en-US" sz="3000" i="1">
                                <a:latin typeface="Cambria Math" panose="02040503050406030204" pitchFamily="18" charset="0"/>
                                <a:sym typeface="Symbol" panose="05050102010706020507" pitchFamily="18" charset="2"/>
                              </a:rPr>
                            </m:ctrlPr>
                          </m:sSubPr>
                          <m:e>
                            <m:r>
                              <m:rPr>
                                <m:sty m:val="p"/>
                              </m:rPr>
                              <a:rPr lang="en-US" altLang="en-US" sz="3000">
                                <a:latin typeface="Cambria Math" panose="02040503050406030204" pitchFamily="18" charset="0"/>
                                <a:sym typeface="Symbol" panose="05050102010706020507" pitchFamily="18" charset="2"/>
                              </a:rPr>
                              <m:t>log</m:t>
                            </m:r>
                          </m:e>
                          <m:sub>
                            <m:r>
                              <a:rPr lang="en-US" altLang="en-US" sz="3000" i="1">
                                <a:latin typeface="Cambria Math" panose="02040503050406030204" pitchFamily="18" charset="0"/>
                                <a:sym typeface="Symbol" panose="05050102010706020507" pitchFamily="18" charset="2"/>
                              </a:rPr>
                              <m:t>𝑒</m:t>
                            </m:r>
                          </m:sub>
                        </m:sSub>
                      </m:fName>
                      <m:e>
                        <m:sSub>
                          <m:sSubPr>
                            <m:ctrlPr>
                              <a:rPr lang="en-US" altLang="en-US" sz="3000" i="1">
                                <a:latin typeface="Cambria Math" panose="02040503050406030204" pitchFamily="18" charset="0"/>
                                <a:sym typeface="Symbol" panose="05050102010706020507" pitchFamily="18" charset="2"/>
                              </a:rPr>
                            </m:ctrlPr>
                          </m:sSubPr>
                          <m:e>
                            <m:r>
                              <a:rPr lang="en-US" altLang="en-US" sz="3000" i="1">
                                <a:latin typeface="Cambria Math" panose="02040503050406030204" pitchFamily="18" charset="0"/>
                                <a:sym typeface="Symbol" panose="05050102010706020507" pitchFamily="18" charset="2"/>
                              </a:rPr>
                              <m:t>𝑥</m:t>
                            </m:r>
                          </m:e>
                          <m:sub>
                            <m:r>
                              <a:rPr lang="en-US" altLang="en-US" sz="3000" b="0" i="1" smtClean="0">
                                <a:latin typeface="Cambria Math" panose="02040503050406030204" pitchFamily="18" charset="0"/>
                                <a:sym typeface="Symbol" panose="05050102010706020507" pitchFamily="18" charset="2"/>
                              </a:rPr>
                              <m:t>𝑘</m:t>
                            </m:r>
                          </m:sub>
                        </m:sSub>
                      </m:e>
                    </m:func>
                    <m:r>
                      <a:rPr lang="en-US" altLang="en-US" sz="3000" b="0" i="1" smtClean="0">
                        <a:latin typeface="Cambria Math" panose="02040503050406030204" pitchFamily="18" charset="0"/>
                        <a:sym typeface="Symbol" panose="05050102010706020507" pitchFamily="18" charset="2"/>
                      </a:rPr>
                      <m:t>+</m:t>
                    </m:r>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𝜀</m:t>
                    </m:r>
                  </m:oMath>
                </a14:m>
                <a:endParaRPr lang="en-US" altLang="en-US" sz="3000" dirty="0">
                  <a:sym typeface="Symbol" panose="05050102010706020507" pitchFamily="18" charset="2"/>
                </a:endParaRPr>
              </a:p>
              <a:p>
                <a:pPr>
                  <a:buFont typeface="Wingdings" panose="05000000000000000000" pitchFamily="2" charset="2"/>
                  <a:buChar char="§"/>
                </a:pPr>
                <a:r>
                  <a:rPr lang="en-US" altLang="en-US" sz="3000" dirty="0">
                    <a:sym typeface="Symbol" panose="05050102010706020507" pitchFamily="18" charset="2"/>
                  </a:rPr>
                  <a:t>This equation is also known as the constant elasticity form as in this equation, the elasticity of  </a:t>
                </a:r>
                <a14:m>
                  <m:oMath xmlns:m="http://schemas.openxmlformats.org/officeDocument/2006/math">
                    <m:r>
                      <a:rPr lang="en-US" altLang="en-US" sz="3000" i="1" dirty="0" smtClean="0">
                        <a:latin typeface="Cambria Math" panose="02040503050406030204" pitchFamily="18" charset="0"/>
                        <a:sym typeface="Symbol" panose="05050102010706020507" pitchFamily="18" charset="2"/>
                      </a:rPr>
                      <m:t>𝑦</m:t>
                    </m:r>
                  </m:oMath>
                </a14:m>
                <a:r>
                  <a:rPr lang="en-US" altLang="en-US" sz="3000" dirty="0">
                    <a:sym typeface="Symbol" panose="05050102010706020507" pitchFamily="18" charset="2"/>
                  </a:rPr>
                  <a:t> with respect to changes in </a:t>
                </a:r>
                <a14:m>
                  <m:oMath xmlns:m="http://schemas.openxmlformats.org/officeDocument/2006/math">
                    <m:r>
                      <a:rPr lang="en-US" altLang="en-US" sz="3000" i="1" dirty="0" smtClean="0">
                        <a:latin typeface="Cambria Math" panose="02040503050406030204" pitchFamily="18" charset="0"/>
                        <a:sym typeface="Symbol" panose="05050102010706020507" pitchFamily="18" charset="2"/>
                      </a:rPr>
                      <m:t>𝑥</m:t>
                    </m:r>
                  </m:oMath>
                </a14:m>
                <a:r>
                  <a:rPr lang="en-US" altLang="en-US" sz="3000" dirty="0">
                    <a:sym typeface="Symbol" panose="05050102010706020507" pitchFamily="18" charset="2"/>
                  </a:rPr>
                  <a:t> is </a:t>
                </a:r>
                <a14:m>
                  <m:oMath xmlns:m="http://schemas.openxmlformats.org/officeDocument/2006/math">
                    <m:f>
                      <m:fPr>
                        <m:ctrlP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ctrlPr>
                      </m:fPr>
                      <m:num>
                        <m:r>
                          <a:rPr lang="en-US" altLang="en-US" sz="3000" i="1">
                            <a:latin typeface="Cambria Math" panose="02040503050406030204" pitchFamily="18" charset="0"/>
                            <a:ea typeface="Cambria Math" panose="02040503050406030204" pitchFamily="18" charset="0"/>
                            <a:sym typeface="Symbol" panose="05050102010706020507" pitchFamily="18" charset="2"/>
                          </a:rPr>
                          <m:t>𝜕</m:t>
                        </m:r>
                        <m:func>
                          <m:funcPr>
                            <m:ctrlP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ctrlPr>
                          </m:funcPr>
                          <m:fName>
                            <m:sSub>
                              <m:sSubPr>
                                <m:ctrlP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ctrlPr>
                              </m:sSubPr>
                              <m:e>
                                <m:r>
                                  <m:rPr>
                                    <m:sty m:val="p"/>
                                  </m:rPr>
                                  <a:rPr lang="en-US" altLang="en-US" sz="3000" b="0" i="0" smtClean="0">
                                    <a:latin typeface="Cambria Math" panose="02040503050406030204" pitchFamily="18" charset="0"/>
                                    <a:ea typeface="Cambria Math" panose="02040503050406030204" pitchFamily="18" charset="0"/>
                                    <a:sym typeface="Symbol" panose="05050102010706020507" pitchFamily="18" charset="2"/>
                                  </a:rPr>
                                  <m:t>log</m:t>
                                </m:r>
                              </m:e>
                              <m:sub>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𝑒</m:t>
                                </m:r>
                              </m:sub>
                            </m:sSub>
                          </m:fName>
                          <m:e>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𝑦</m:t>
                            </m:r>
                          </m:e>
                        </m:func>
                      </m:num>
                      <m:den>
                        <m:r>
                          <a:rPr lang="en-US" altLang="en-US" sz="3000" i="1">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𝑥</m:t>
                            </m:r>
                          </m:e>
                          <m:sup>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𝑘</m:t>
                            </m:r>
                          </m:sup>
                        </m:sSup>
                      </m:den>
                    </m:f>
                    <m:r>
                      <a:rPr lang="en-US" altLang="en-US" sz="3000" b="0" i="1" smtClean="0">
                        <a:latin typeface="Cambria Math" panose="02040503050406030204" pitchFamily="18" charset="0"/>
                        <a:sym typeface="Symbol" panose="05050102010706020507" pitchFamily="18" charset="2"/>
                      </a:rPr>
                      <m:t>=</m:t>
                    </m:r>
                    <m:sSub>
                      <m:sSubPr>
                        <m:ctrlPr>
                          <a:rPr lang="en-US" altLang="en-US" sz="3000" b="0" i="1" smtClean="0">
                            <a:latin typeface="Cambria Math" panose="02040503050406030204" pitchFamily="18" charset="0"/>
                            <a:sym typeface="Symbol" panose="05050102010706020507" pitchFamily="18" charset="2"/>
                          </a:rPr>
                        </m:ctrlPr>
                      </m:sSubPr>
                      <m:e>
                        <m:r>
                          <a:rPr lang="en-US" altLang="en-US" sz="3000" b="0" i="1" smtClean="0">
                            <a:latin typeface="Cambria Math" panose="02040503050406030204" pitchFamily="18" charset="0"/>
                            <a:sym typeface="Symbol" panose="05050102010706020507" pitchFamily="18" charset="2"/>
                          </a:rPr>
                          <m:t>𝛽</m:t>
                        </m:r>
                      </m:e>
                      <m:sub>
                        <m:r>
                          <a:rPr lang="en-US" altLang="en-US" sz="3000" b="0" i="1" smtClean="0">
                            <a:latin typeface="Cambria Math" panose="02040503050406030204" pitchFamily="18" charset="0"/>
                            <a:sym typeface="Symbol" panose="05050102010706020507" pitchFamily="18" charset="2"/>
                          </a:rPr>
                          <m:t>𝑘</m:t>
                        </m:r>
                      </m:sub>
                    </m:sSub>
                  </m:oMath>
                </a14:m>
                <a:r>
                  <a:rPr lang="en-US" altLang="en-US" sz="3000" dirty="0">
                    <a:sym typeface="Symbol" panose="05050102010706020507" pitchFamily="18" charset="2"/>
                  </a:rPr>
                  <a:t>, which does not vary with </a:t>
                </a:r>
                <a14:m>
                  <m:oMath xmlns:m="http://schemas.openxmlformats.org/officeDocument/2006/math">
                    <m:sSup>
                      <m:sSupPr>
                        <m:ctrlPr>
                          <a:rPr lang="en-US" altLang="en-US" sz="3000" b="0" i="1" dirty="0" smtClean="0">
                            <a:latin typeface="Cambria Math" panose="02040503050406030204" pitchFamily="18" charset="0"/>
                            <a:sym typeface="Symbol" panose="05050102010706020507" pitchFamily="18" charset="2"/>
                          </a:rPr>
                        </m:ctrlPr>
                      </m:sSupPr>
                      <m:e>
                        <m:r>
                          <a:rPr lang="en-US" altLang="en-US" sz="3000" i="1" dirty="0" smtClean="0">
                            <a:latin typeface="Cambria Math" panose="02040503050406030204" pitchFamily="18" charset="0"/>
                            <a:sym typeface="Symbol" panose="05050102010706020507" pitchFamily="18" charset="2"/>
                          </a:rPr>
                          <m:t>𝑥</m:t>
                        </m:r>
                      </m:e>
                      <m:sup>
                        <m:r>
                          <a:rPr lang="en-US" altLang="en-US" sz="3000" i="1" dirty="0" smtClean="0">
                            <a:latin typeface="Cambria Math" panose="02040503050406030204" pitchFamily="18" charset="0"/>
                            <a:sym typeface="Symbol" panose="05050102010706020507" pitchFamily="18" charset="2"/>
                          </a:rPr>
                          <m:t>𝑘</m:t>
                        </m:r>
                      </m:sup>
                    </m:sSup>
                  </m:oMath>
                </a14:m>
                <a:endParaRPr lang="en-US" altLang="en-US" sz="3000" dirty="0">
                  <a:sym typeface="Symbol" panose="05050102010706020507" pitchFamily="18" charset="2"/>
                </a:endParaRPr>
              </a:p>
            </p:txBody>
          </p:sp>
        </mc:Choice>
        <mc:Fallback>
          <p:sp>
            <p:nvSpPr>
              <p:cNvPr id="6147" name="Rectangle 3">
                <a:extLst>
                  <a:ext uri="{FF2B5EF4-FFF2-40B4-BE49-F238E27FC236}">
                    <a16:creationId xmlns:a14="http://schemas.microsoft.com/office/drawing/2010/main" xmlns="" xmlns:a16="http://schemas.microsoft.com/office/drawing/2014/main" id="{05A726A2-795E-4B05-9C0A-66BCDA0E5F29}"/>
                  </a:ext>
                </a:extLst>
              </p:cNvPr>
              <p:cNvSpPr>
                <a:spLocks noGrp="1" noRot="1" noChangeAspect="1" noMove="1" noResize="1" noEditPoints="1" noAdjustHandles="1" noChangeArrowheads="1" noChangeShapeType="1" noTextEdit="1"/>
              </p:cNvSpPr>
              <p:nvPr>
                <p:ph type="body" sz="half" idx="1"/>
              </p:nvPr>
            </p:nvSpPr>
            <p:spPr>
              <a:xfrm>
                <a:off x="685800" y="1676400"/>
                <a:ext cx="7848600" cy="4191000"/>
              </a:xfrm>
              <a:blipFill>
                <a:blip r:embed="rId3" cstate="print"/>
                <a:stretch>
                  <a:fillRect l="-1632" t="-1890" r="-1554"/>
                </a:stretch>
              </a:blipFill>
            </p:spPr>
            <p:txBody>
              <a:bodyPr/>
              <a:lstStyle/>
              <a:p>
                <a:r>
                  <a:rPr lang="en-IN">
                    <a:noFill/>
                  </a:rPr>
                  <a:t> </a:t>
                </a:r>
              </a:p>
            </p:txBody>
          </p:sp>
        </mc:Fallback>
      </mc:AlternateContent>
      <p:sp>
        <p:nvSpPr>
          <p:cNvPr id="6148" name="Date Placeholder 7">
            <a:extLst>
              <a:ext uri="{FF2B5EF4-FFF2-40B4-BE49-F238E27FC236}">
                <a16:creationId xmlns="" xmlns:a16="http://schemas.microsoft.com/office/drawing/2014/main" id="{9D01835C-A2E3-435F-9246-1B6CEB65E15C}"/>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6149" name="Slide Number Placeholder 8">
            <a:extLst>
              <a:ext uri="{FF2B5EF4-FFF2-40B4-BE49-F238E27FC236}">
                <a16:creationId xmlns="" xmlns:a16="http://schemas.microsoft.com/office/drawing/2014/main" id="{B93E3536-50C3-4E3C-907E-8037D66032D0}"/>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2D0E192C-C0AA-427A-A15E-FBCDCE02259D}" type="slidenum">
              <a:rPr lang="en-US" altLang="en-US" sz="1400" smtClean="0"/>
              <a:pPr>
                <a:spcBef>
                  <a:spcPct val="0"/>
                </a:spcBef>
                <a:buFontTx/>
                <a:buNone/>
              </a:pPr>
              <a:t>16</a:t>
            </a:fld>
            <a:endParaRPr lang="en-US" altLang="en-US" sz="1400"/>
          </a:p>
        </p:txBody>
      </p:sp>
      <p:sp>
        <p:nvSpPr>
          <p:cNvPr id="6150" name="Footer Placeholder 9">
            <a:extLst>
              <a:ext uri="{FF2B5EF4-FFF2-40B4-BE49-F238E27FC236}">
                <a16:creationId xmlns="" xmlns:a16="http://schemas.microsoft.com/office/drawing/2014/main" id="{86E7D965-0F88-48EF-B9BF-3FAC471C58B2}"/>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6151" name="Rectangle 2">
            <a:extLst>
              <a:ext uri="{FF2B5EF4-FFF2-40B4-BE49-F238E27FC236}">
                <a16:creationId xmlns="" xmlns:a16="http://schemas.microsoft.com/office/drawing/2014/main" id="{6E8BAF1A-B789-4425-8B9B-E24BF3E946FC}"/>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16778692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 xmlns:a16="http://schemas.microsoft.com/office/drawing/2014/main" id="{7CFBCE20-C46E-42AB-A23A-E0021369E92F}"/>
              </a:ext>
            </a:extLst>
          </p:cNvPr>
          <p:cNvSpPr>
            <a:spLocks noGrp="1" noChangeArrowheads="1"/>
          </p:cNvSpPr>
          <p:nvPr>
            <p:ph type="title"/>
          </p:nvPr>
        </p:nvSpPr>
        <p:spPr/>
        <p:txBody>
          <a:bodyPr/>
          <a:lstStyle/>
          <a:p>
            <a:r>
              <a:rPr lang="en-US" altLang="en-US" sz="3000" b="1" dirty="0">
                <a:solidFill>
                  <a:srgbClr val="0000FF"/>
                </a:solidFill>
              </a:rPr>
              <a:t>Multiple Linear Regression (MLR)</a:t>
            </a:r>
            <a:br>
              <a:rPr lang="en-US" altLang="en-US" sz="3000" b="1" dirty="0">
                <a:solidFill>
                  <a:srgbClr val="0000FF"/>
                </a:solidFill>
              </a:rPr>
            </a:br>
            <a:r>
              <a:rPr lang="en-US" altLang="en-US" sz="3000" b="1" dirty="0">
                <a:solidFill>
                  <a:srgbClr val="FF0000"/>
                </a:solidFill>
              </a:rPr>
              <a:t>Linearity (Assumption 1) (contd..)</a:t>
            </a:r>
            <a:endParaRPr lang="en-US" altLang="en-US" sz="3000" dirty="0">
              <a:solidFill>
                <a:srgbClr val="FF0000"/>
              </a:solidFill>
            </a:endParaRPr>
          </a:p>
        </p:txBody>
      </p:sp>
      <mc:AlternateContent xmlns:mc="http://schemas.openxmlformats.org/markup-compatibility/2006">
        <mc:Choice xmlns="" xmlns:a14="http://schemas.microsoft.com/office/drawing/2010/main" Requires="a14">
          <p:sp>
            <p:nvSpPr>
              <p:cNvPr id="6147" name="Rectangle 3">
                <a:extLst>
                  <a:ext uri="{FF2B5EF4-FFF2-40B4-BE49-F238E27FC236}">
                    <a16:creationId xmlns:a16="http://schemas.microsoft.com/office/drawing/2014/main" id="{05A726A2-795E-4B05-9C0A-66BCDA0E5F29}"/>
                  </a:ext>
                </a:extLst>
              </p:cNvPr>
              <p:cNvSpPr>
                <a:spLocks noGrp="1" noChangeArrowheads="1"/>
              </p:cNvSpPr>
              <p:nvPr>
                <p:ph type="body" sz="half" idx="1"/>
              </p:nvPr>
            </p:nvSpPr>
            <p:spPr>
              <a:xfrm>
                <a:off x="685800" y="1676400"/>
                <a:ext cx="7848600" cy="4191000"/>
              </a:xfrm>
            </p:spPr>
            <p:txBody>
              <a:bodyPr/>
              <a:lstStyle/>
              <a:p>
                <a:pPr>
                  <a:buFont typeface="Wingdings" panose="05000000000000000000" pitchFamily="2" charset="2"/>
                  <a:buChar char="§"/>
                </a:pPr>
                <a:r>
                  <a:rPr lang="en-US" altLang="en-US" sz="4000" dirty="0">
                    <a:sym typeface="Symbol" panose="05050102010706020507" pitchFamily="18" charset="2"/>
                  </a:rPr>
                  <a:t>The loglinear form is often used in models of demand and production</a:t>
                </a:r>
              </a:p>
              <a:p>
                <a:pPr>
                  <a:buFont typeface="Wingdings" panose="05000000000000000000" pitchFamily="2" charset="2"/>
                  <a:buChar char="§"/>
                </a:pPr>
                <a:r>
                  <a:rPr lang="en-US" altLang="en-US" sz="4000" dirty="0">
                    <a:sym typeface="Symbol" panose="05050102010706020507" pitchFamily="18" charset="2"/>
                  </a:rPr>
                  <a:t>Different values of </a:t>
                </a:r>
                <a14:m>
                  <m:oMath xmlns:m="http://schemas.openxmlformats.org/officeDocument/2006/math">
                    <m:r>
                      <a:rPr lang="en-US" altLang="en-US" sz="4000" i="1" dirty="0" smtClean="0">
                        <a:latin typeface="Cambria Math" panose="02040503050406030204" pitchFamily="18" charset="0"/>
                        <a:sym typeface="Symbol" panose="05050102010706020507" pitchFamily="18" charset="2"/>
                      </a:rPr>
                      <m:t>𝛽</m:t>
                    </m:r>
                  </m:oMath>
                </a14:m>
                <a:r>
                  <a:rPr lang="en-US" altLang="en-US" sz="4000" dirty="0">
                    <a:sym typeface="Symbol" panose="05050102010706020507" pitchFamily="18" charset="2"/>
                  </a:rPr>
                  <a:t> produce widely varying functions</a:t>
                </a:r>
              </a:p>
            </p:txBody>
          </p:sp>
        </mc:Choice>
        <mc:Fallback>
          <p:sp>
            <p:nvSpPr>
              <p:cNvPr id="6147" name="Rectangle 3">
                <a:extLst>
                  <a:ext uri="{FF2B5EF4-FFF2-40B4-BE49-F238E27FC236}">
                    <a16:creationId xmlns:a14="http://schemas.microsoft.com/office/drawing/2010/main" xmlns="" xmlns:a16="http://schemas.microsoft.com/office/drawing/2014/main" id="{05A726A2-795E-4B05-9C0A-66BCDA0E5F29}"/>
                  </a:ext>
                </a:extLst>
              </p:cNvPr>
              <p:cNvSpPr>
                <a:spLocks noGrp="1" noRot="1" noChangeAspect="1" noMove="1" noResize="1" noEditPoints="1" noAdjustHandles="1" noChangeArrowheads="1" noChangeShapeType="1" noTextEdit="1"/>
              </p:cNvSpPr>
              <p:nvPr>
                <p:ph type="body" sz="half" idx="1"/>
              </p:nvPr>
            </p:nvSpPr>
            <p:spPr>
              <a:xfrm>
                <a:off x="685800" y="1676400"/>
                <a:ext cx="7848600" cy="4191000"/>
              </a:xfrm>
              <a:blipFill>
                <a:blip r:embed="rId3" cstate="print"/>
                <a:stretch>
                  <a:fillRect l="-2486" t="-2616" r="-1010"/>
                </a:stretch>
              </a:blipFill>
            </p:spPr>
            <p:txBody>
              <a:bodyPr/>
              <a:lstStyle/>
              <a:p>
                <a:r>
                  <a:rPr lang="en-IN">
                    <a:noFill/>
                  </a:rPr>
                  <a:t> </a:t>
                </a:r>
              </a:p>
            </p:txBody>
          </p:sp>
        </mc:Fallback>
      </mc:AlternateContent>
      <p:sp>
        <p:nvSpPr>
          <p:cNvPr id="6148" name="Date Placeholder 7">
            <a:extLst>
              <a:ext uri="{FF2B5EF4-FFF2-40B4-BE49-F238E27FC236}">
                <a16:creationId xmlns="" xmlns:a16="http://schemas.microsoft.com/office/drawing/2014/main" id="{9D01835C-A2E3-435F-9246-1B6CEB65E15C}"/>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6149" name="Slide Number Placeholder 8">
            <a:extLst>
              <a:ext uri="{FF2B5EF4-FFF2-40B4-BE49-F238E27FC236}">
                <a16:creationId xmlns="" xmlns:a16="http://schemas.microsoft.com/office/drawing/2014/main" id="{B93E3536-50C3-4E3C-907E-8037D66032D0}"/>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2D0E192C-C0AA-427A-A15E-FBCDCE02259D}" type="slidenum">
              <a:rPr lang="en-US" altLang="en-US" sz="1400" smtClean="0"/>
              <a:pPr>
                <a:spcBef>
                  <a:spcPct val="0"/>
                </a:spcBef>
                <a:buFontTx/>
                <a:buNone/>
              </a:pPr>
              <a:t>17</a:t>
            </a:fld>
            <a:endParaRPr lang="en-US" altLang="en-US" sz="1400"/>
          </a:p>
        </p:txBody>
      </p:sp>
      <p:sp>
        <p:nvSpPr>
          <p:cNvPr id="6150" name="Footer Placeholder 9">
            <a:extLst>
              <a:ext uri="{FF2B5EF4-FFF2-40B4-BE49-F238E27FC236}">
                <a16:creationId xmlns="" xmlns:a16="http://schemas.microsoft.com/office/drawing/2014/main" id="{86E7D965-0F88-48EF-B9BF-3FAC471C58B2}"/>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6151" name="Rectangle 2">
            <a:extLst>
              <a:ext uri="{FF2B5EF4-FFF2-40B4-BE49-F238E27FC236}">
                <a16:creationId xmlns="" xmlns:a16="http://schemas.microsoft.com/office/drawing/2014/main" id="{6E8BAF1A-B789-4425-8B9B-E24BF3E946FC}"/>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13234628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 xmlns:a16="http://schemas.microsoft.com/office/drawing/2014/main" id="{7CFBCE20-C46E-42AB-A23A-E0021369E92F}"/>
              </a:ext>
            </a:extLst>
          </p:cNvPr>
          <p:cNvSpPr>
            <a:spLocks noGrp="1" noChangeArrowheads="1"/>
          </p:cNvSpPr>
          <p:nvPr>
            <p:ph type="title"/>
          </p:nvPr>
        </p:nvSpPr>
        <p:spPr/>
        <p:txBody>
          <a:bodyPr/>
          <a:lstStyle/>
          <a:p>
            <a:r>
              <a:rPr lang="en-US" altLang="en-US" sz="3000" b="1" dirty="0">
                <a:solidFill>
                  <a:srgbClr val="0000FF"/>
                </a:solidFill>
              </a:rPr>
              <a:t>Multiple Linear Regression (MLR)</a:t>
            </a:r>
            <a:br>
              <a:rPr lang="en-US" altLang="en-US" sz="3000" b="1" dirty="0">
                <a:solidFill>
                  <a:srgbClr val="0000FF"/>
                </a:solidFill>
              </a:rPr>
            </a:br>
            <a:r>
              <a:rPr lang="en-US" altLang="en-US" sz="3000" b="1" dirty="0">
                <a:solidFill>
                  <a:srgbClr val="FF0000"/>
                </a:solidFill>
              </a:rPr>
              <a:t>Linearity (Assumption 1) (contd..)</a:t>
            </a:r>
            <a:endParaRPr lang="en-US" altLang="en-US" sz="3000" dirty="0">
              <a:solidFill>
                <a:srgbClr val="FF0000"/>
              </a:solidFill>
            </a:endParaRPr>
          </a:p>
        </p:txBody>
      </p:sp>
      <mc:AlternateContent xmlns:mc="http://schemas.openxmlformats.org/markup-compatibility/2006">
        <mc:Choice xmlns="" xmlns:a14="http://schemas.microsoft.com/office/drawing/2010/main" Requires="a14">
          <p:sp>
            <p:nvSpPr>
              <p:cNvPr id="6147" name="Rectangle 3">
                <a:extLst>
                  <a:ext uri="{FF2B5EF4-FFF2-40B4-BE49-F238E27FC236}">
                    <a16:creationId xmlns:a16="http://schemas.microsoft.com/office/drawing/2014/main" id="{05A726A2-795E-4B05-9C0A-66BCDA0E5F29}"/>
                  </a:ext>
                </a:extLst>
              </p:cNvPr>
              <p:cNvSpPr>
                <a:spLocks noGrp="1" noChangeArrowheads="1"/>
              </p:cNvSpPr>
              <p:nvPr>
                <p:ph type="body" sz="half" idx="1"/>
              </p:nvPr>
            </p:nvSpPr>
            <p:spPr>
              <a:xfrm>
                <a:off x="685800" y="1676400"/>
                <a:ext cx="7848600" cy="4191000"/>
              </a:xfrm>
            </p:spPr>
            <p:txBody>
              <a:bodyPr/>
              <a:lstStyle/>
              <a:p>
                <a:pPr>
                  <a:buFont typeface="Wingdings" panose="05000000000000000000" pitchFamily="2" charset="2"/>
                  <a:buChar char="§"/>
                </a:pPr>
                <a:r>
                  <a:rPr lang="en-US" altLang="en-US" sz="3500" dirty="0">
                    <a:sym typeface="Symbol" panose="05050102010706020507" pitchFamily="18" charset="2"/>
                  </a:rPr>
                  <a:t>A good example of </a:t>
                </a:r>
                <a:r>
                  <a:rPr lang="en-US" altLang="en-US" sz="3500" b="1" u="sng" dirty="0">
                    <a:solidFill>
                      <a:srgbClr val="FF0000"/>
                    </a:solidFill>
                    <a:sym typeface="Symbol" panose="05050102010706020507" pitchFamily="18" charset="2"/>
                  </a:rPr>
                  <a:t>semi log model</a:t>
                </a:r>
                <a:r>
                  <a:rPr lang="en-US" altLang="en-US" sz="3500" dirty="0">
                    <a:sym typeface="Symbol" panose="05050102010706020507" pitchFamily="18" charset="2"/>
                  </a:rPr>
                  <a:t> is </a:t>
                </a:r>
                <a14:m>
                  <m:oMath xmlns:m="http://schemas.openxmlformats.org/officeDocument/2006/math">
                    <m:func>
                      <m:funcPr>
                        <m:ctrlPr>
                          <a:rPr lang="en-US" altLang="en-US" sz="3500" i="1" smtClean="0">
                            <a:latin typeface="Cambria Math" panose="02040503050406030204" pitchFamily="18" charset="0"/>
                            <a:sym typeface="Symbol" panose="05050102010706020507" pitchFamily="18" charset="2"/>
                          </a:rPr>
                        </m:ctrlPr>
                      </m:funcPr>
                      <m:fName>
                        <m:sSub>
                          <m:sSubPr>
                            <m:ctrlPr>
                              <a:rPr lang="en-US" altLang="en-US" sz="3500" i="1" smtClean="0">
                                <a:latin typeface="Cambria Math" panose="02040503050406030204" pitchFamily="18" charset="0"/>
                                <a:sym typeface="Symbol" panose="05050102010706020507" pitchFamily="18" charset="2"/>
                              </a:rPr>
                            </m:ctrlPr>
                          </m:sSubPr>
                          <m:e>
                            <m:r>
                              <m:rPr>
                                <m:sty m:val="p"/>
                              </m:rPr>
                              <a:rPr lang="en-US" altLang="en-US" sz="3500" i="0" smtClean="0">
                                <a:latin typeface="Cambria Math" panose="02040503050406030204" pitchFamily="18" charset="0"/>
                                <a:sym typeface="Symbol" panose="05050102010706020507" pitchFamily="18" charset="2"/>
                              </a:rPr>
                              <m:t>log</m:t>
                            </m:r>
                          </m:e>
                          <m:sub>
                            <m:r>
                              <a:rPr lang="en-US" altLang="en-US" sz="3500" b="0" i="1" smtClean="0">
                                <a:latin typeface="Cambria Math" panose="02040503050406030204" pitchFamily="18" charset="0"/>
                                <a:sym typeface="Symbol" panose="05050102010706020507" pitchFamily="18" charset="2"/>
                              </a:rPr>
                              <m:t>𝑒</m:t>
                            </m:r>
                          </m:sub>
                        </m:sSub>
                      </m:fName>
                      <m:e>
                        <m:sSub>
                          <m:sSubPr>
                            <m:ctrlPr>
                              <a:rPr lang="en-US" altLang="en-US" sz="3500" b="0" i="1" smtClean="0">
                                <a:latin typeface="Cambria Math" panose="02040503050406030204" pitchFamily="18" charset="0"/>
                                <a:sym typeface="Symbol" panose="05050102010706020507" pitchFamily="18" charset="2"/>
                              </a:rPr>
                            </m:ctrlPr>
                          </m:sSubPr>
                          <m:e>
                            <m:r>
                              <a:rPr lang="en-US" altLang="en-US" sz="3500" b="0" i="1" smtClean="0">
                                <a:latin typeface="Cambria Math" panose="02040503050406030204" pitchFamily="18" charset="0"/>
                                <a:sym typeface="Symbol" panose="05050102010706020507" pitchFamily="18" charset="2"/>
                              </a:rPr>
                              <m:t>𝑦</m:t>
                            </m:r>
                          </m:e>
                          <m:sub>
                            <m:r>
                              <a:rPr lang="en-US" altLang="en-US" sz="3500" b="0" i="1" smtClean="0">
                                <a:latin typeface="Cambria Math" panose="02040503050406030204" pitchFamily="18" charset="0"/>
                                <a:sym typeface="Symbol" panose="05050102010706020507" pitchFamily="18" charset="2"/>
                              </a:rPr>
                              <m:t>𝑡</m:t>
                            </m:r>
                          </m:sub>
                        </m:sSub>
                      </m:e>
                    </m:func>
                    <m:r>
                      <a:rPr lang="en-US" altLang="en-US" sz="3500" b="0" i="1" smtClean="0">
                        <a:latin typeface="Cambria Math" panose="02040503050406030204" pitchFamily="18" charset="0"/>
                        <a:sym typeface="Symbol" panose="05050102010706020507" pitchFamily="18" charset="2"/>
                      </a:rPr>
                      <m:t>=</m:t>
                    </m:r>
                    <m:sSubSup>
                      <m:sSubSupPr>
                        <m:ctrlPr>
                          <a:rPr lang="en-US" altLang="en-US" sz="3500" b="0" i="1" smtClean="0">
                            <a:latin typeface="Cambria Math" panose="02040503050406030204" pitchFamily="18" charset="0"/>
                            <a:sym typeface="Symbol" panose="05050102010706020507" pitchFamily="18" charset="2"/>
                          </a:rPr>
                        </m:ctrlPr>
                      </m:sSubSupPr>
                      <m:e>
                        <m:r>
                          <a:rPr lang="en-US" altLang="en-US" sz="3500" b="1" i="1">
                            <a:latin typeface="Cambria Math" panose="02040503050406030204" pitchFamily="18" charset="0"/>
                            <a:sym typeface="Symbol" panose="05050102010706020507" pitchFamily="18" charset="2"/>
                          </a:rPr>
                          <m:t>𝒙</m:t>
                        </m:r>
                      </m:e>
                      <m:sub>
                        <m:r>
                          <a:rPr lang="en-US" altLang="en-US" sz="3500" b="0" i="1" smtClean="0">
                            <a:latin typeface="Cambria Math" panose="02040503050406030204" pitchFamily="18" charset="0"/>
                            <a:sym typeface="Symbol" panose="05050102010706020507" pitchFamily="18" charset="2"/>
                          </a:rPr>
                          <m:t>𝑡</m:t>
                        </m:r>
                      </m:sub>
                      <m:sup>
                        <m:r>
                          <a:rPr lang="en-US" altLang="en-US" sz="3500" b="0" i="1" smtClean="0">
                            <a:latin typeface="Cambria Math" panose="02040503050406030204" pitchFamily="18" charset="0"/>
                            <a:sym typeface="Symbol" panose="05050102010706020507" pitchFamily="18" charset="2"/>
                          </a:rPr>
                          <m:t>𝑇</m:t>
                        </m:r>
                      </m:sup>
                    </m:sSubSup>
                    <m:r>
                      <a:rPr lang="en-US" altLang="en-US" sz="3500" b="1" i="1" smtClean="0">
                        <a:latin typeface="Cambria Math" panose="02040503050406030204" pitchFamily="18" charset="0"/>
                        <a:sym typeface="Symbol" panose="05050102010706020507" pitchFamily="18" charset="2"/>
                      </a:rPr>
                      <m:t>𝜷</m:t>
                    </m:r>
                    <m:r>
                      <a:rPr lang="en-US" altLang="en-US" sz="3500" b="0" i="1" smtClean="0">
                        <a:latin typeface="Cambria Math" panose="02040503050406030204" pitchFamily="18" charset="0"/>
                        <a:sym typeface="Symbol" panose="05050102010706020507" pitchFamily="18" charset="2"/>
                      </a:rPr>
                      <m:t>+</m:t>
                    </m:r>
                    <m:r>
                      <a:rPr lang="en-US" altLang="en-US" sz="3500" b="0" i="1" smtClean="0">
                        <a:latin typeface="Cambria Math" panose="02040503050406030204" pitchFamily="18" charset="0"/>
                        <a:sym typeface="Symbol" panose="05050102010706020507" pitchFamily="18" charset="2"/>
                      </a:rPr>
                      <m:t>𝛿</m:t>
                    </m:r>
                    <m:r>
                      <a:rPr lang="en-US" altLang="en-US" sz="3500" b="0" i="1" smtClean="0">
                        <a:latin typeface="Cambria Math" panose="02040503050406030204" pitchFamily="18" charset="0"/>
                        <a:sym typeface="Symbol" panose="05050102010706020507" pitchFamily="18" charset="2"/>
                      </a:rPr>
                      <m:t>𝑡</m:t>
                    </m:r>
                    <m:r>
                      <a:rPr lang="en-US" altLang="en-US" sz="3500" b="0" i="1" smtClean="0">
                        <a:latin typeface="Cambria Math" panose="02040503050406030204" pitchFamily="18" charset="0"/>
                        <a:sym typeface="Symbol" panose="05050102010706020507" pitchFamily="18" charset="2"/>
                      </a:rPr>
                      <m:t>+</m:t>
                    </m:r>
                    <m:sSub>
                      <m:sSub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𝜀</m:t>
                        </m:r>
                      </m:e>
                      <m:sub>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𝑡</m:t>
                        </m:r>
                      </m:sub>
                    </m:sSub>
                  </m:oMath>
                </a14:m>
                <a:endParaRPr lang="en-US" altLang="en-US" sz="3500" dirty="0">
                  <a:sym typeface="Symbol" panose="05050102010706020507" pitchFamily="18" charset="2"/>
                </a:endParaRPr>
              </a:p>
              <a:p>
                <a:pPr>
                  <a:buFont typeface="Wingdings" panose="05000000000000000000" pitchFamily="2" charset="2"/>
                  <a:buChar char="§"/>
                </a:pPr>
                <a:r>
                  <a:rPr lang="en-US" altLang="en-US" sz="3500" dirty="0">
                    <a:sym typeface="Symbol" panose="05050102010706020507" pitchFamily="18" charset="2"/>
                  </a:rPr>
                  <a:t>In this model, the autonomous (at least not explained by the model itself) proportional, per period growth rate is </a:t>
                </a:r>
                <a14:m>
                  <m:oMath xmlns:m="http://schemas.openxmlformats.org/officeDocument/2006/math">
                    <m:f>
                      <m:fPr>
                        <m:ctrlPr>
                          <a:rPr lang="en-US" altLang="en-US" sz="3500" b="0" i="1" smtClean="0">
                            <a:latin typeface="Cambria Math" panose="02040503050406030204" pitchFamily="18" charset="0"/>
                            <a:sym typeface="Symbol" panose="05050102010706020507" pitchFamily="18" charset="2"/>
                          </a:rPr>
                        </m:ctrlPr>
                      </m:fPr>
                      <m:num>
                        <m:r>
                          <a:rPr lang="en-US" altLang="en-US" sz="3500" b="0" i="1" smtClean="0">
                            <a:latin typeface="Cambria Math" panose="02040503050406030204" pitchFamily="18" charset="0"/>
                            <a:sym typeface="Symbol" panose="05050102010706020507" pitchFamily="18" charset="2"/>
                          </a:rPr>
                          <m:t>𝑑</m:t>
                        </m:r>
                        <m:func>
                          <m:funcPr>
                            <m:ctrlPr>
                              <a:rPr lang="en-US" altLang="en-US" sz="3500" b="0" i="1" smtClean="0">
                                <a:latin typeface="Cambria Math" panose="02040503050406030204" pitchFamily="18" charset="0"/>
                                <a:sym typeface="Symbol" panose="05050102010706020507" pitchFamily="18" charset="2"/>
                              </a:rPr>
                            </m:ctrlPr>
                          </m:funcPr>
                          <m:fName>
                            <m:sSub>
                              <m:sSubPr>
                                <m:ctrlPr>
                                  <a:rPr lang="en-US" altLang="en-US" sz="3500" b="0" i="1" smtClean="0">
                                    <a:latin typeface="Cambria Math" panose="02040503050406030204" pitchFamily="18" charset="0"/>
                                    <a:sym typeface="Symbol" panose="05050102010706020507" pitchFamily="18" charset="2"/>
                                  </a:rPr>
                                </m:ctrlPr>
                              </m:sSubPr>
                              <m:e>
                                <m:r>
                                  <m:rPr>
                                    <m:sty m:val="p"/>
                                  </m:rPr>
                                  <a:rPr lang="en-US" altLang="en-US" sz="3500" b="0" i="0" smtClean="0">
                                    <a:latin typeface="Cambria Math" panose="02040503050406030204" pitchFamily="18" charset="0"/>
                                    <a:sym typeface="Symbol" panose="05050102010706020507" pitchFamily="18" charset="2"/>
                                  </a:rPr>
                                  <m:t>log</m:t>
                                </m:r>
                              </m:e>
                              <m:sub>
                                <m:r>
                                  <a:rPr lang="en-US" altLang="en-US" sz="3500" b="0" i="1" smtClean="0">
                                    <a:latin typeface="Cambria Math" panose="02040503050406030204" pitchFamily="18" charset="0"/>
                                    <a:sym typeface="Symbol" panose="05050102010706020507" pitchFamily="18" charset="2"/>
                                  </a:rPr>
                                  <m:t>𝑒</m:t>
                                </m:r>
                              </m:sub>
                            </m:sSub>
                          </m:fName>
                          <m:e>
                            <m:r>
                              <a:rPr lang="en-US" altLang="en-US" sz="3500" b="0" i="1" smtClean="0">
                                <a:latin typeface="Cambria Math" panose="02040503050406030204" pitchFamily="18" charset="0"/>
                                <a:sym typeface="Symbol" panose="05050102010706020507" pitchFamily="18" charset="2"/>
                              </a:rPr>
                              <m:t>𝑦</m:t>
                            </m:r>
                          </m:e>
                        </m:func>
                      </m:num>
                      <m:den>
                        <m:r>
                          <a:rPr lang="en-US" altLang="en-US" sz="3500" b="0" i="1" smtClean="0">
                            <a:latin typeface="Cambria Math" panose="02040503050406030204" pitchFamily="18" charset="0"/>
                            <a:sym typeface="Symbol" panose="05050102010706020507" pitchFamily="18" charset="2"/>
                          </a:rPr>
                          <m:t>𝑑𝑡</m:t>
                        </m:r>
                      </m:den>
                    </m:f>
                    <m:r>
                      <a:rPr lang="en-US" altLang="en-US" sz="3500" b="0" i="1" smtClean="0">
                        <a:latin typeface="Cambria Math" panose="02040503050406030204" pitchFamily="18" charset="0"/>
                        <a:sym typeface="Symbol" panose="05050102010706020507" pitchFamily="18" charset="2"/>
                      </a:rPr>
                      <m:t>=</m:t>
                    </m:r>
                    <m:r>
                      <a:rPr lang="en-US" altLang="en-US" sz="3500" b="0" i="1" smtClean="0">
                        <a:latin typeface="Cambria Math" panose="02040503050406030204" pitchFamily="18" charset="0"/>
                        <a:sym typeface="Symbol" panose="05050102010706020507" pitchFamily="18" charset="2"/>
                      </a:rPr>
                      <m:t>𝛿</m:t>
                    </m:r>
                  </m:oMath>
                </a14:m>
                <a:endParaRPr lang="en-US" altLang="en-US" sz="3500" dirty="0">
                  <a:sym typeface="Symbol" panose="05050102010706020507" pitchFamily="18" charset="2"/>
                </a:endParaRPr>
              </a:p>
            </p:txBody>
          </p:sp>
        </mc:Choice>
        <mc:Fallback>
          <p:sp>
            <p:nvSpPr>
              <p:cNvPr id="6147" name="Rectangle 3">
                <a:extLst>
                  <a:ext uri="{FF2B5EF4-FFF2-40B4-BE49-F238E27FC236}">
                    <a16:creationId xmlns:a14="http://schemas.microsoft.com/office/drawing/2010/main" xmlns="" xmlns:a16="http://schemas.microsoft.com/office/drawing/2014/main" id="{05A726A2-795E-4B05-9C0A-66BCDA0E5F29}"/>
                  </a:ext>
                </a:extLst>
              </p:cNvPr>
              <p:cNvSpPr>
                <a:spLocks noGrp="1" noRot="1" noChangeAspect="1" noMove="1" noResize="1" noEditPoints="1" noAdjustHandles="1" noChangeArrowheads="1" noChangeShapeType="1" noTextEdit="1"/>
              </p:cNvSpPr>
              <p:nvPr>
                <p:ph type="body" sz="half" idx="1"/>
              </p:nvPr>
            </p:nvSpPr>
            <p:spPr>
              <a:xfrm>
                <a:off x="685800" y="1676400"/>
                <a:ext cx="7848600" cy="4191000"/>
              </a:xfrm>
              <a:blipFill>
                <a:blip r:embed="rId3" cstate="print"/>
                <a:stretch>
                  <a:fillRect l="-2020" t="-2326"/>
                </a:stretch>
              </a:blipFill>
            </p:spPr>
            <p:txBody>
              <a:bodyPr/>
              <a:lstStyle/>
              <a:p>
                <a:r>
                  <a:rPr lang="en-IN">
                    <a:noFill/>
                  </a:rPr>
                  <a:t> </a:t>
                </a:r>
              </a:p>
            </p:txBody>
          </p:sp>
        </mc:Fallback>
      </mc:AlternateContent>
      <p:sp>
        <p:nvSpPr>
          <p:cNvPr id="6148" name="Date Placeholder 7">
            <a:extLst>
              <a:ext uri="{FF2B5EF4-FFF2-40B4-BE49-F238E27FC236}">
                <a16:creationId xmlns="" xmlns:a16="http://schemas.microsoft.com/office/drawing/2014/main" id="{9D01835C-A2E3-435F-9246-1B6CEB65E15C}"/>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6149" name="Slide Number Placeholder 8">
            <a:extLst>
              <a:ext uri="{FF2B5EF4-FFF2-40B4-BE49-F238E27FC236}">
                <a16:creationId xmlns="" xmlns:a16="http://schemas.microsoft.com/office/drawing/2014/main" id="{B93E3536-50C3-4E3C-907E-8037D66032D0}"/>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2D0E192C-C0AA-427A-A15E-FBCDCE02259D}" type="slidenum">
              <a:rPr lang="en-US" altLang="en-US" sz="1400" smtClean="0"/>
              <a:pPr>
                <a:spcBef>
                  <a:spcPct val="0"/>
                </a:spcBef>
                <a:buFontTx/>
                <a:buNone/>
              </a:pPr>
              <a:t>18</a:t>
            </a:fld>
            <a:endParaRPr lang="en-US" altLang="en-US" sz="1400"/>
          </a:p>
        </p:txBody>
      </p:sp>
      <p:sp>
        <p:nvSpPr>
          <p:cNvPr id="6150" name="Footer Placeholder 9">
            <a:extLst>
              <a:ext uri="{FF2B5EF4-FFF2-40B4-BE49-F238E27FC236}">
                <a16:creationId xmlns="" xmlns:a16="http://schemas.microsoft.com/office/drawing/2014/main" id="{86E7D965-0F88-48EF-B9BF-3FAC471C58B2}"/>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6151" name="Rectangle 2">
            <a:extLst>
              <a:ext uri="{FF2B5EF4-FFF2-40B4-BE49-F238E27FC236}">
                <a16:creationId xmlns="" xmlns:a16="http://schemas.microsoft.com/office/drawing/2014/main" id="{6E8BAF1A-B789-4425-8B9B-E24BF3E946FC}"/>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36407432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 xmlns:a16="http://schemas.microsoft.com/office/drawing/2014/main" id="{7CFBCE20-C46E-42AB-A23A-E0021369E92F}"/>
              </a:ext>
            </a:extLst>
          </p:cNvPr>
          <p:cNvSpPr>
            <a:spLocks noGrp="1" noChangeArrowheads="1"/>
          </p:cNvSpPr>
          <p:nvPr>
            <p:ph type="title"/>
          </p:nvPr>
        </p:nvSpPr>
        <p:spPr/>
        <p:txBody>
          <a:bodyPr/>
          <a:lstStyle/>
          <a:p>
            <a:r>
              <a:rPr lang="en-US" altLang="en-US" sz="3000" b="1" dirty="0">
                <a:solidFill>
                  <a:srgbClr val="0000FF"/>
                </a:solidFill>
              </a:rPr>
              <a:t>Multiple Linear Regression (MLR)</a:t>
            </a:r>
            <a:br>
              <a:rPr lang="en-US" altLang="en-US" sz="3000" b="1" dirty="0">
                <a:solidFill>
                  <a:srgbClr val="0000FF"/>
                </a:solidFill>
              </a:rPr>
            </a:br>
            <a:r>
              <a:rPr lang="en-US" altLang="en-US" sz="3000" b="1" dirty="0">
                <a:solidFill>
                  <a:srgbClr val="FF0000"/>
                </a:solidFill>
              </a:rPr>
              <a:t>Linearity (Assumption 1) (contd..)</a:t>
            </a:r>
            <a:endParaRPr lang="en-US" altLang="en-US" sz="3000" dirty="0">
              <a:solidFill>
                <a:srgbClr val="FF0000"/>
              </a:solidFill>
            </a:endParaRPr>
          </a:p>
        </p:txBody>
      </p:sp>
      <p:sp>
        <p:nvSpPr>
          <p:cNvPr id="6147" name="Rectangle 3">
            <a:extLst>
              <a:ext uri="{FF2B5EF4-FFF2-40B4-BE49-F238E27FC236}">
                <a16:creationId xmlns="" xmlns:a16="http://schemas.microsoft.com/office/drawing/2014/main" id="{05A726A2-795E-4B05-9C0A-66BCDA0E5F29}"/>
              </a:ext>
            </a:extLst>
          </p:cNvPr>
          <p:cNvSpPr>
            <a:spLocks noGrp="1" noChangeArrowheads="1"/>
          </p:cNvSpPr>
          <p:nvPr>
            <p:ph type="body" sz="half" idx="1"/>
          </p:nvPr>
        </p:nvSpPr>
        <p:spPr>
          <a:xfrm>
            <a:off x="685800" y="1676400"/>
            <a:ext cx="7848600" cy="4191000"/>
          </a:xfrm>
        </p:spPr>
        <p:txBody>
          <a:bodyPr/>
          <a:lstStyle/>
          <a:p>
            <a:pPr>
              <a:buFont typeface="Wingdings" panose="05000000000000000000" pitchFamily="2" charset="2"/>
              <a:buChar char="§"/>
            </a:pPr>
            <a:r>
              <a:rPr lang="en-US" altLang="en-US" sz="2000" dirty="0">
                <a:sym typeface="Symbol" panose="05050102010706020507" pitchFamily="18" charset="2"/>
              </a:rPr>
              <a:t>Modern studies of demand and production are usually done with a flexible functional form</a:t>
            </a:r>
          </a:p>
          <a:p>
            <a:pPr>
              <a:buFont typeface="Wingdings" panose="05000000000000000000" pitchFamily="2" charset="2"/>
              <a:buChar char="§"/>
            </a:pPr>
            <a:r>
              <a:rPr lang="en-US" altLang="en-US" sz="2000" b="1" u="sng" dirty="0">
                <a:solidFill>
                  <a:srgbClr val="FF0000"/>
                </a:solidFill>
                <a:sym typeface="Symbol" panose="05050102010706020507" pitchFamily="18" charset="2"/>
              </a:rPr>
              <a:t>Flexible functional forms</a:t>
            </a:r>
            <a:r>
              <a:rPr lang="en-US" altLang="en-US" sz="2000" dirty="0">
                <a:sym typeface="Symbol" panose="05050102010706020507" pitchFamily="18" charset="2"/>
              </a:rPr>
              <a:t> are used in econometrics because they allow analysts to model second-order effects such as elasticities of substitution, which are functions of the second derivatives of production, cost, or utility functions</a:t>
            </a:r>
          </a:p>
          <a:p>
            <a:pPr>
              <a:buFont typeface="Wingdings" panose="05000000000000000000" pitchFamily="2" charset="2"/>
              <a:buChar char="§"/>
            </a:pPr>
            <a:r>
              <a:rPr lang="en-US" altLang="en-US" sz="2000" dirty="0">
                <a:sym typeface="Symbol" panose="05050102010706020507" pitchFamily="18" charset="2"/>
              </a:rPr>
              <a:t>Modern studies of demand and production are usually done with a flexible functional form which are used in econometrics because they allow analysts to model second-order effects such as elasticities of substitution, which are functions of the second derivatives of production, cost, or utility functions</a:t>
            </a:r>
          </a:p>
        </p:txBody>
      </p:sp>
      <p:sp>
        <p:nvSpPr>
          <p:cNvPr id="6148" name="Date Placeholder 7">
            <a:extLst>
              <a:ext uri="{FF2B5EF4-FFF2-40B4-BE49-F238E27FC236}">
                <a16:creationId xmlns="" xmlns:a16="http://schemas.microsoft.com/office/drawing/2014/main" id="{9D01835C-A2E3-435F-9246-1B6CEB65E15C}"/>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6149" name="Slide Number Placeholder 8">
            <a:extLst>
              <a:ext uri="{FF2B5EF4-FFF2-40B4-BE49-F238E27FC236}">
                <a16:creationId xmlns="" xmlns:a16="http://schemas.microsoft.com/office/drawing/2014/main" id="{B93E3536-50C3-4E3C-907E-8037D66032D0}"/>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2D0E192C-C0AA-427A-A15E-FBCDCE02259D}" type="slidenum">
              <a:rPr lang="en-US" altLang="en-US" sz="1400" smtClean="0"/>
              <a:pPr>
                <a:spcBef>
                  <a:spcPct val="0"/>
                </a:spcBef>
                <a:buFontTx/>
                <a:buNone/>
              </a:pPr>
              <a:t>19</a:t>
            </a:fld>
            <a:endParaRPr lang="en-US" altLang="en-US" sz="1400"/>
          </a:p>
        </p:txBody>
      </p:sp>
      <p:sp>
        <p:nvSpPr>
          <p:cNvPr id="6150" name="Footer Placeholder 9">
            <a:extLst>
              <a:ext uri="{FF2B5EF4-FFF2-40B4-BE49-F238E27FC236}">
                <a16:creationId xmlns="" xmlns:a16="http://schemas.microsoft.com/office/drawing/2014/main" id="{86E7D965-0F88-48EF-B9BF-3FAC471C58B2}"/>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6151" name="Rectangle 2">
            <a:extLst>
              <a:ext uri="{FF2B5EF4-FFF2-40B4-BE49-F238E27FC236}">
                <a16:creationId xmlns="" xmlns:a16="http://schemas.microsoft.com/office/drawing/2014/main" id="{6E8BAF1A-B789-4425-8B9B-E24BF3E946FC}"/>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11632117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 xmlns:a16="http://schemas.microsoft.com/office/drawing/2014/main" id="{7CFBCE20-C46E-42AB-A23A-E0021369E92F}"/>
              </a:ext>
            </a:extLst>
          </p:cNvPr>
          <p:cNvSpPr>
            <a:spLocks noGrp="1" noChangeArrowheads="1"/>
          </p:cNvSpPr>
          <p:nvPr>
            <p:ph type="title"/>
          </p:nvPr>
        </p:nvSpPr>
        <p:spPr/>
        <p:txBody>
          <a:bodyPr/>
          <a:lstStyle/>
          <a:p>
            <a:r>
              <a:rPr lang="en-US" altLang="en-US" sz="3500" b="1" dirty="0">
                <a:solidFill>
                  <a:srgbClr val="0000FF"/>
                </a:solidFill>
              </a:rPr>
              <a:t>Multiple Linear Regression (MLR)</a:t>
            </a:r>
            <a:endParaRPr lang="en-US" altLang="en-US" sz="3500" dirty="0"/>
          </a:p>
        </p:txBody>
      </p:sp>
      <p:sp>
        <p:nvSpPr>
          <p:cNvPr id="6147" name="Rectangle 3">
            <a:extLst>
              <a:ext uri="{FF2B5EF4-FFF2-40B4-BE49-F238E27FC236}">
                <a16:creationId xmlns="" xmlns:a16="http://schemas.microsoft.com/office/drawing/2014/main" id="{05A726A2-795E-4B05-9C0A-66BCDA0E5F29}"/>
              </a:ext>
            </a:extLst>
          </p:cNvPr>
          <p:cNvSpPr>
            <a:spLocks noGrp="1" noChangeArrowheads="1"/>
          </p:cNvSpPr>
          <p:nvPr>
            <p:ph type="body" sz="half" idx="1"/>
          </p:nvPr>
        </p:nvSpPr>
        <p:spPr>
          <a:xfrm>
            <a:off x="685800" y="1676400"/>
            <a:ext cx="7848600" cy="4191000"/>
          </a:xfrm>
        </p:spPr>
        <p:txBody>
          <a:bodyPr/>
          <a:lstStyle/>
          <a:p>
            <a:pPr>
              <a:buFont typeface="Wingdings" panose="05000000000000000000" pitchFamily="2" charset="2"/>
              <a:buChar char="§"/>
            </a:pPr>
            <a:r>
              <a:rPr lang="en-US" altLang="en-US" sz="3000" dirty="0">
                <a:sym typeface="Symbol" panose="05050102010706020507" pitchFamily="18" charset="2"/>
              </a:rPr>
              <a:t>Multiple linear regression (MLR) is a statistical technique which is used to forecast or predict a dependent variable Y based on independent variable </a:t>
            </a:r>
            <a:r>
              <a:rPr lang="en-US" altLang="en-US" sz="3000" b="1" dirty="0">
                <a:sym typeface="Symbol" panose="05050102010706020507" pitchFamily="18" charset="2"/>
              </a:rPr>
              <a:t>X</a:t>
            </a:r>
          </a:p>
          <a:p>
            <a:pPr>
              <a:buFont typeface="Wingdings" panose="05000000000000000000" pitchFamily="2" charset="2"/>
              <a:buChar char="§"/>
            </a:pPr>
            <a:r>
              <a:rPr lang="en-US" altLang="en-US" sz="3000" dirty="0">
                <a:sym typeface="Symbol" panose="05050102010706020507" pitchFamily="18" charset="2"/>
              </a:rPr>
              <a:t>In order that our prediction or forecasting is accurate we ensure through proper assumptions and subsequent calculations, that the </a:t>
            </a:r>
            <a:r>
              <a:rPr lang="en-US" altLang="en-US" sz="3000" b="1" u="sng" dirty="0">
                <a:solidFill>
                  <a:srgbClr val="FF0000"/>
                </a:solidFill>
                <a:sym typeface="Symbol" panose="05050102010706020507" pitchFamily="18" charset="2"/>
              </a:rPr>
              <a:t>error of prediction or forecasting is minimized</a:t>
            </a:r>
          </a:p>
        </p:txBody>
      </p:sp>
      <p:sp>
        <p:nvSpPr>
          <p:cNvPr id="6148" name="Date Placeholder 7">
            <a:extLst>
              <a:ext uri="{FF2B5EF4-FFF2-40B4-BE49-F238E27FC236}">
                <a16:creationId xmlns="" xmlns:a16="http://schemas.microsoft.com/office/drawing/2014/main" id="{9D01835C-A2E3-435F-9246-1B6CEB65E15C}"/>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6149" name="Slide Number Placeholder 8">
            <a:extLst>
              <a:ext uri="{FF2B5EF4-FFF2-40B4-BE49-F238E27FC236}">
                <a16:creationId xmlns="" xmlns:a16="http://schemas.microsoft.com/office/drawing/2014/main" id="{B93E3536-50C3-4E3C-907E-8037D66032D0}"/>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2D0E192C-C0AA-427A-A15E-FBCDCE02259D}" type="slidenum">
              <a:rPr lang="en-US" altLang="en-US" sz="1400" smtClean="0"/>
              <a:pPr>
                <a:spcBef>
                  <a:spcPct val="0"/>
                </a:spcBef>
                <a:buFontTx/>
                <a:buNone/>
              </a:pPr>
              <a:t>2</a:t>
            </a:fld>
            <a:endParaRPr lang="en-US" altLang="en-US" sz="1400"/>
          </a:p>
        </p:txBody>
      </p:sp>
      <p:sp>
        <p:nvSpPr>
          <p:cNvPr id="6150" name="Footer Placeholder 9">
            <a:extLst>
              <a:ext uri="{FF2B5EF4-FFF2-40B4-BE49-F238E27FC236}">
                <a16:creationId xmlns="" xmlns:a16="http://schemas.microsoft.com/office/drawing/2014/main" id="{86E7D965-0F88-48EF-B9BF-3FAC471C58B2}"/>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6151" name="Rectangle 2">
            <a:extLst>
              <a:ext uri="{FF2B5EF4-FFF2-40B4-BE49-F238E27FC236}">
                <a16:creationId xmlns="" xmlns:a16="http://schemas.microsoft.com/office/drawing/2014/main" id="{6E8BAF1A-B789-4425-8B9B-E24BF3E946FC}"/>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 xmlns:a16="http://schemas.microsoft.com/office/drawing/2014/main" id="{7CFBCE20-C46E-42AB-A23A-E0021369E92F}"/>
              </a:ext>
            </a:extLst>
          </p:cNvPr>
          <p:cNvSpPr>
            <a:spLocks noGrp="1" noChangeArrowheads="1"/>
          </p:cNvSpPr>
          <p:nvPr>
            <p:ph type="title"/>
          </p:nvPr>
        </p:nvSpPr>
        <p:spPr/>
        <p:txBody>
          <a:bodyPr/>
          <a:lstStyle/>
          <a:p>
            <a:r>
              <a:rPr lang="en-US" altLang="en-US" sz="3000" b="1" dirty="0">
                <a:solidFill>
                  <a:srgbClr val="0000FF"/>
                </a:solidFill>
              </a:rPr>
              <a:t>Multiple Linear Regression (MLR)</a:t>
            </a:r>
            <a:br>
              <a:rPr lang="en-US" altLang="en-US" sz="3000" b="1" dirty="0">
                <a:solidFill>
                  <a:srgbClr val="0000FF"/>
                </a:solidFill>
              </a:rPr>
            </a:br>
            <a:r>
              <a:rPr lang="en-US" altLang="en-US" sz="3000" b="1" dirty="0">
                <a:solidFill>
                  <a:srgbClr val="FF0000"/>
                </a:solidFill>
              </a:rPr>
              <a:t>Linearity (Assumption 1) (contd..)</a:t>
            </a:r>
            <a:endParaRPr lang="en-US" altLang="en-US" sz="3000" dirty="0">
              <a:solidFill>
                <a:srgbClr val="FF0000"/>
              </a:solidFill>
            </a:endParaRPr>
          </a:p>
        </p:txBody>
      </p:sp>
      <mc:AlternateContent xmlns:mc="http://schemas.openxmlformats.org/markup-compatibility/2006">
        <mc:Choice xmlns="" xmlns:a14="http://schemas.microsoft.com/office/drawing/2010/main" Requires="a14">
          <p:sp>
            <p:nvSpPr>
              <p:cNvPr id="6147" name="Rectangle 3">
                <a:extLst>
                  <a:ext uri="{FF2B5EF4-FFF2-40B4-BE49-F238E27FC236}">
                    <a16:creationId xmlns:a16="http://schemas.microsoft.com/office/drawing/2014/main" id="{05A726A2-795E-4B05-9C0A-66BCDA0E5F29}"/>
                  </a:ext>
                </a:extLst>
              </p:cNvPr>
              <p:cNvSpPr>
                <a:spLocks noGrp="1" noChangeArrowheads="1"/>
              </p:cNvSpPr>
              <p:nvPr>
                <p:ph type="body" sz="half" idx="1"/>
              </p:nvPr>
            </p:nvSpPr>
            <p:spPr>
              <a:xfrm>
                <a:off x="685800" y="1676400"/>
                <a:ext cx="7848600" cy="4191000"/>
              </a:xfrm>
            </p:spPr>
            <p:txBody>
              <a:bodyPr/>
              <a:lstStyle/>
              <a:p>
                <a:pPr>
                  <a:buFont typeface="Wingdings" panose="05000000000000000000" pitchFamily="2" charset="2"/>
                  <a:buChar char="§"/>
                </a:pPr>
                <a:r>
                  <a:rPr lang="en-US" altLang="en-US" sz="2500" dirty="0">
                    <a:sym typeface="Symbol" panose="05050102010706020507" pitchFamily="18" charset="2"/>
                  </a:rPr>
                  <a:t>The most popular </a:t>
                </a:r>
                <a:r>
                  <a:rPr lang="en-US" altLang="en-US" sz="2500" b="1" u="sng" dirty="0">
                    <a:solidFill>
                      <a:srgbClr val="FF0000"/>
                    </a:solidFill>
                    <a:sym typeface="Symbol" panose="05050102010706020507" pitchFamily="18" charset="2"/>
                  </a:rPr>
                  <a:t>flexible functional form</a:t>
                </a:r>
                <a:r>
                  <a:rPr lang="en-US" altLang="en-US" sz="2500" dirty="0">
                    <a:sym typeface="Symbol" panose="05050102010706020507" pitchFamily="18" charset="2"/>
                  </a:rPr>
                  <a:t> is the </a:t>
                </a:r>
                <a:r>
                  <a:rPr lang="en-US" altLang="en-US" sz="2500" b="1" u="sng" dirty="0">
                    <a:solidFill>
                      <a:srgbClr val="FF0000"/>
                    </a:solidFill>
                    <a:sym typeface="Symbol" panose="05050102010706020507" pitchFamily="18" charset="2"/>
                  </a:rPr>
                  <a:t>trans log model</a:t>
                </a:r>
                <a:r>
                  <a:rPr lang="en-US" altLang="en-US" sz="2500" dirty="0">
                    <a:sym typeface="Symbol" panose="05050102010706020507" pitchFamily="18" charset="2"/>
                  </a:rPr>
                  <a:t>, which is often interpreted as a second-order approximation and is of the form </a:t>
                </a:r>
                <a14:m>
                  <m:oMath xmlns:m="http://schemas.openxmlformats.org/officeDocument/2006/math">
                    <m:func>
                      <m:funcPr>
                        <m:ctrlPr>
                          <a:rPr lang="en-US" altLang="en-US" sz="2500" i="1" smtClean="0">
                            <a:latin typeface="Cambria Math" panose="02040503050406030204" pitchFamily="18" charset="0"/>
                            <a:sym typeface="Symbol" panose="05050102010706020507" pitchFamily="18" charset="2"/>
                          </a:rPr>
                        </m:ctrlPr>
                      </m:funcPr>
                      <m:fName>
                        <m:sSub>
                          <m:sSubPr>
                            <m:ctrlPr>
                              <a:rPr lang="en-US" altLang="en-US" sz="2500" i="1" smtClean="0">
                                <a:latin typeface="Cambria Math" panose="02040503050406030204" pitchFamily="18" charset="0"/>
                                <a:sym typeface="Symbol" panose="05050102010706020507" pitchFamily="18" charset="2"/>
                              </a:rPr>
                            </m:ctrlPr>
                          </m:sSubPr>
                          <m:e>
                            <m:r>
                              <m:rPr>
                                <m:sty m:val="p"/>
                              </m:rPr>
                              <a:rPr lang="en-US" altLang="en-US" sz="2500" i="0" smtClean="0">
                                <a:latin typeface="Cambria Math" panose="02040503050406030204" pitchFamily="18" charset="0"/>
                                <a:sym typeface="Symbol" panose="05050102010706020507" pitchFamily="18" charset="2"/>
                              </a:rPr>
                              <m:t>log</m:t>
                            </m:r>
                          </m:e>
                          <m:sub>
                            <m:r>
                              <a:rPr lang="en-US" altLang="en-US" sz="2500" b="0" i="1" smtClean="0">
                                <a:latin typeface="Cambria Math" panose="02040503050406030204" pitchFamily="18" charset="0"/>
                                <a:sym typeface="Symbol" panose="05050102010706020507" pitchFamily="18" charset="2"/>
                              </a:rPr>
                              <m:t>𝑒</m:t>
                            </m:r>
                          </m:sub>
                        </m:sSub>
                      </m:fName>
                      <m:e>
                        <m:r>
                          <a:rPr lang="en-US" altLang="en-US" sz="2500" b="0" i="1" smtClean="0">
                            <a:latin typeface="Cambria Math" panose="02040503050406030204" pitchFamily="18" charset="0"/>
                            <a:sym typeface="Symbol" panose="05050102010706020507" pitchFamily="18" charset="2"/>
                          </a:rPr>
                          <m:t>𝑦</m:t>
                        </m:r>
                      </m:e>
                    </m:func>
                    <m:r>
                      <a:rPr lang="en-US" altLang="en-US" sz="2500" b="0" i="1" smtClean="0">
                        <a:latin typeface="Cambria Math" panose="02040503050406030204" pitchFamily="18" charset="0"/>
                        <a:sym typeface="Symbol" panose="05050102010706020507" pitchFamily="18" charset="2"/>
                      </a:rPr>
                      <m:t>=</m:t>
                    </m:r>
                    <m:sSub>
                      <m:sSubPr>
                        <m:ctrlPr>
                          <a:rPr lang="en-US" altLang="en-US" sz="2500" b="0" i="1" smtClean="0">
                            <a:latin typeface="Cambria Math" panose="02040503050406030204" pitchFamily="18" charset="0"/>
                            <a:sym typeface="Symbol" panose="05050102010706020507" pitchFamily="18" charset="2"/>
                          </a:rPr>
                        </m:ctrlPr>
                      </m:sSubPr>
                      <m:e>
                        <m:r>
                          <a:rPr lang="en-US" altLang="en-US" sz="2500" b="0" i="1" smtClean="0">
                            <a:latin typeface="Cambria Math" panose="02040503050406030204" pitchFamily="18" charset="0"/>
                            <a:sym typeface="Symbol" panose="05050102010706020507" pitchFamily="18" charset="2"/>
                          </a:rPr>
                          <m:t>𝛽</m:t>
                        </m:r>
                      </m:e>
                      <m:sub>
                        <m:r>
                          <a:rPr lang="en-US" altLang="en-US" sz="2500" b="0" i="1" smtClean="0">
                            <a:latin typeface="Cambria Math" panose="02040503050406030204" pitchFamily="18" charset="0"/>
                            <a:sym typeface="Symbol" panose="05050102010706020507" pitchFamily="18" charset="2"/>
                          </a:rPr>
                          <m:t>0</m:t>
                        </m:r>
                      </m:sub>
                    </m:sSub>
                    <m:r>
                      <a:rPr lang="en-US" altLang="en-US" sz="2500" b="0" i="1" smtClean="0">
                        <a:latin typeface="Cambria Math" panose="02040503050406030204" pitchFamily="18" charset="0"/>
                        <a:sym typeface="Symbol" panose="05050102010706020507" pitchFamily="18" charset="2"/>
                      </a:rPr>
                      <m:t>+</m:t>
                    </m:r>
                    <m:nary>
                      <m:naryPr>
                        <m:chr m:val="∑"/>
                        <m:ctrlPr>
                          <a:rPr lang="en-US" altLang="en-US" sz="2500" b="0" i="1" smtClean="0">
                            <a:latin typeface="Cambria Math" panose="02040503050406030204" pitchFamily="18" charset="0"/>
                            <a:sym typeface="Symbol" panose="05050102010706020507" pitchFamily="18" charset="2"/>
                          </a:rPr>
                        </m:ctrlPr>
                      </m:naryPr>
                      <m:sub>
                        <m:r>
                          <m:rPr>
                            <m:brk m:alnAt="23"/>
                          </m:rPr>
                          <a:rPr lang="en-US" altLang="en-US" sz="2500" b="0" i="1" smtClean="0">
                            <a:latin typeface="Cambria Math" panose="02040503050406030204" pitchFamily="18" charset="0"/>
                            <a:sym typeface="Symbol" panose="05050102010706020507" pitchFamily="18" charset="2"/>
                          </a:rPr>
                          <m:t>𝑘</m:t>
                        </m:r>
                        <m:r>
                          <a:rPr lang="en-US" altLang="en-US" sz="2500" b="0" i="1" smtClean="0">
                            <a:latin typeface="Cambria Math" panose="02040503050406030204" pitchFamily="18" charset="0"/>
                            <a:sym typeface="Symbol" panose="05050102010706020507" pitchFamily="18" charset="2"/>
                          </a:rPr>
                          <m:t>=1</m:t>
                        </m:r>
                      </m:sub>
                      <m:sup>
                        <m:r>
                          <a:rPr lang="en-US" altLang="en-US" sz="2500" b="0" i="1" smtClean="0">
                            <a:latin typeface="Cambria Math" panose="02040503050406030204" pitchFamily="18" charset="0"/>
                            <a:sym typeface="Symbol" panose="05050102010706020507" pitchFamily="18" charset="2"/>
                          </a:rPr>
                          <m:t>𝐾</m:t>
                        </m:r>
                      </m:sup>
                      <m:e>
                        <m:sSub>
                          <m:sSubPr>
                            <m:ctrlPr>
                              <a:rPr lang="en-US" altLang="en-US" sz="2500" b="0" i="1" smtClean="0">
                                <a:latin typeface="Cambria Math" panose="02040503050406030204" pitchFamily="18" charset="0"/>
                                <a:sym typeface="Symbol" panose="05050102010706020507" pitchFamily="18" charset="2"/>
                              </a:rPr>
                            </m:ctrlPr>
                          </m:sSubPr>
                          <m:e>
                            <m:r>
                              <a:rPr lang="en-US" altLang="en-US" sz="2500" b="0" i="1" smtClean="0">
                                <a:latin typeface="Cambria Math" panose="02040503050406030204" pitchFamily="18" charset="0"/>
                                <a:sym typeface="Symbol" panose="05050102010706020507" pitchFamily="18" charset="2"/>
                              </a:rPr>
                              <m:t>𝛽</m:t>
                            </m:r>
                          </m:e>
                          <m:sub>
                            <m:r>
                              <a:rPr lang="en-US" altLang="en-US" sz="2500" b="0" i="1" smtClean="0">
                                <a:latin typeface="Cambria Math" panose="02040503050406030204" pitchFamily="18" charset="0"/>
                                <a:sym typeface="Symbol" panose="05050102010706020507" pitchFamily="18" charset="2"/>
                              </a:rPr>
                              <m:t>𝑘</m:t>
                            </m:r>
                          </m:sub>
                        </m:sSub>
                        <m:func>
                          <m:funcPr>
                            <m:ctrlPr>
                              <a:rPr lang="en-US" altLang="en-US" sz="2500" b="0" i="1" smtClean="0">
                                <a:latin typeface="Cambria Math" panose="02040503050406030204" pitchFamily="18" charset="0"/>
                                <a:sym typeface="Symbol" panose="05050102010706020507" pitchFamily="18" charset="2"/>
                              </a:rPr>
                            </m:ctrlPr>
                          </m:funcPr>
                          <m:fName>
                            <m:sSub>
                              <m:sSubPr>
                                <m:ctrlPr>
                                  <a:rPr lang="en-US" altLang="en-US" sz="2500" b="0" i="1" smtClean="0">
                                    <a:latin typeface="Cambria Math" panose="02040503050406030204" pitchFamily="18" charset="0"/>
                                    <a:sym typeface="Symbol" panose="05050102010706020507" pitchFamily="18" charset="2"/>
                                  </a:rPr>
                                </m:ctrlPr>
                              </m:sSubPr>
                              <m:e>
                                <m:r>
                                  <m:rPr>
                                    <m:sty m:val="p"/>
                                  </m:rPr>
                                  <a:rPr lang="en-US" altLang="en-US" sz="2500" b="0" i="0" smtClean="0">
                                    <a:latin typeface="Cambria Math" panose="02040503050406030204" pitchFamily="18" charset="0"/>
                                    <a:sym typeface="Symbol" panose="05050102010706020507" pitchFamily="18" charset="2"/>
                                  </a:rPr>
                                  <m:t>log</m:t>
                                </m:r>
                              </m:e>
                              <m:sub>
                                <m:r>
                                  <a:rPr lang="en-US" altLang="en-US" sz="2500" b="0" i="1" smtClean="0">
                                    <a:latin typeface="Cambria Math" panose="02040503050406030204" pitchFamily="18" charset="0"/>
                                    <a:sym typeface="Symbol" panose="05050102010706020507" pitchFamily="18" charset="2"/>
                                  </a:rPr>
                                  <m:t>𝑒</m:t>
                                </m:r>
                              </m:sub>
                            </m:sSub>
                          </m:fName>
                          <m:e>
                            <m:sSub>
                              <m:sSubPr>
                                <m:ctrlPr>
                                  <a:rPr lang="en-US" altLang="en-US" sz="2500" b="0" i="1" smtClean="0">
                                    <a:latin typeface="Cambria Math" panose="02040503050406030204" pitchFamily="18" charset="0"/>
                                    <a:sym typeface="Symbol" panose="05050102010706020507" pitchFamily="18" charset="2"/>
                                  </a:rPr>
                                </m:ctrlPr>
                              </m:sSubPr>
                              <m:e>
                                <m:r>
                                  <a:rPr lang="en-US" altLang="en-US" sz="2500" b="0" i="1" smtClean="0">
                                    <a:latin typeface="Cambria Math" panose="02040503050406030204" pitchFamily="18" charset="0"/>
                                    <a:sym typeface="Symbol" panose="05050102010706020507" pitchFamily="18" charset="2"/>
                                  </a:rPr>
                                  <m:t>𝑥</m:t>
                                </m:r>
                              </m:e>
                              <m:sub>
                                <m:r>
                                  <a:rPr lang="en-US" altLang="en-US" sz="2500" b="0" i="1" smtClean="0">
                                    <a:latin typeface="Cambria Math" panose="02040503050406030204" pitchFamily="18" charset="0"/>
                                    <a:sym typeface="Symbol" panose="05050102010706020507" pitchFamily="18" charset="2"/>
                                  </a:rPr>
                                  <m:t>𝑘</m:t>
                                </m:r>
                              </m:sub>
                            </m:sSub>
                          </m:e>
                        </m:func>
                      </m:e>
                    </m:nary>
                    <m:r>
                      <a:rPr lang="en-US" altLang="en-US" sz="2500" b="0" i="1" smtClean="0">
                        <a:latin typeface="Cambria Math" panose="02040503050406030204" pitchFamily="18" charset="0"/>
                        <a:sym typeface="Symbol" panose="05050102010706020507" pitchFamily="18" charset="2"/>
                      </a:rPr>
                      <m:t>+</m:t>
                    </m:r>
                    <m:f>
                      <m:fPr>
                        <m:ctrlPr>
                          <a:rPr lang="en-US" altLang="en-US" sz="2500" b="0" i="1" smtClean="0">
                            <a:latin typeface="Cambria Math" panose="02040503050406030204" pitchFamily="18" charset="0"/>
                            <a:sym typeface="Symbol" panose="05050102010706020507" pitchFamily="18" charset="2"/>
                          </a:rPr>
                        </m:ctrlPr>
                      </m:fPr>
                      <m:num>
                        <m:r>
                          <a:rPr lang="en-US" altLang="en-US" sz="2500" b="0" i="1" smtClean="0">
                            <a:latin typeface="Cambria Math" panose="02040503050406030204" pitchFamily="18" charset="0"/>
                            <a:sym typeface="Symbol" panose="05050102010706020507" pitchFamily="18" charset="2"/>
                          </a:rPr>
                          <m:t>1</m:t>
                        </m:r>
                      </m:num>
                      <m:den>
                        <m:r>
                          <a:rPr lang="en-US" altLang="en-US" sz="2500" b="0" i="1" smtClean="0">
                            <a:latin typeface="Cambria Math" panose="02040503050406030204" pitchFamily="18" charset="0"/>
                            <a:sym typeface="Symbol" panose="05050102010706020507" pitchFamily="18" charset="2"/>
                          </a:rPr>
                          <m:t>2</m:t>
                        </m:r>
                      </m:den>
                    </m:f>
                    <m:nary>
                      <m:naryPr>
                        <m:chr m:val="∑"/>
                        <m:ctrlPr>
                          <a:rPr lang="en-US" altLang="en-US" sz="2500" b="0" i="1" smtClean="0">
                            <a:latin typeface="Cambria Math" panose="02040503050406030204" pitchFamily="18" charset="0"/>
                            <a:sym typeface="Symbol" panose="05050102010706020507" pitchFamily="18" charset="2"/>
                          </a:rPr>
                        </m:ctrlPr>
                      </m:naryPr>
                      <m:sub>
                        <m:r>
                          <m:rPr>
                            <m:brk m:alnAt="23"/>
                          </m:rPr>
                          <a:rPr lang="en-US" altLang="en-US" sz="2500" b="0" i="1" smtClean="0">
                            <a:latin typeface="Cambria Math" panose="02040503050406030204" pitchFamily="18" charset="0"/>
                            <a:sym typeface="Symbol" panose="05050102010706020507" pitchFamily="18" charset="2"/>
                          </a:rPr>
                          <m:t>𝑘</m:t>
                        </m:r>
                        <m:r>
                          <a:rPr lang="en-US" altLang="en-US" sz="2500" b="0" i="1" smtClean="0">
                            <a:latin typeface="Cambria Math" panose="02040503050406030204" pitchFamily="18" charset="0"/>
                            <a:sym typeface="Symbol" panose="05050102010706020507" pitchFamily="18" charset="2"/>
                          </a:rPr>
                          <m:t>=1</m:t>
                        </m:r>
                      </m:sub>
                      <m:sup>
                        <m:r>
                          <a:rPr lang="en-US" altLang="en-US" sz="2500" b="0" i="1" smtClean="0">
                            <a:latin typeface="Cambria Math" panose="02040503050406030204" pitchFamily="18" charset="0"/>
                            <a:sym typeface="Symbol" panose="05050102010706020507" pitchFamily="18" charset="2"/>
                          </a:rPr>
                          <m:t>𝐾</m:t>
                        </m:r>
                      </m:sup>
                      <m:e>
                        <m:nary>
                          <m:naryPr>
                            <m:chr m:val="∑"/>
                            <m:ctrlPr>
                              <a:rPr lang="en-US" altLang="en-US" sz="2500" b="0" i="1" smtClean="0">
                                <a:latin typeface="Cambria Math" panose="02040503050406030204" pitchFamily="18" charset="0"/>
                                <a:sym typeface="Symbol" panose="05050102010706020507" pitchFamily="18" charset="2"/>
                              </a:rPr>
                            </m:ctrlPr>
                          </m:naryPr>
                          <m:sub>
                            <m:r>
                              <m:rPr>
                                <m:brk m:alnAt="23"/>
                              </m:rPr>
                              <a:rPr lang="en-US" altLang="en-US" sz="2500" b="0" i="1" smtClean="0">
                                <a:latin typeface="Cambria Math" panose="02040503050406030204" pitchFamily="18" charset="0"/>
                                <a:sym typeface="Symbol" panose="05050102010706020507" pitchFamily="18" charset="2"/>
                              </a:rPr>
                              <m:t>𝑙</m:t>
                            </m:r>
                            <m:r>
                              <a:rPr lang="en-US" altLang="en-US" sz="2500" b="0" i="1" smtClean="0">
                                <a:latin typeface="Cambria Math" panose="02040503050406030204" pitchFamily="18" charset="0"/>
                                <a:sym typeface="Symbol" panose="05050102010706020507" pitchFamily="18" charset="2"/>
                              </a:rPr>
                              <m:t>=1</m:t>
                            </m:r>
                          </m:sub>
                          <m:sup>
                            <m:r>
                              <a:rPr lang="en-US" altLang="en-US" sz="2500" b="0" i="1" smtClean="0">
                                <a:latin typeface="Cambria Math" panose="02040503050406030204" pitchFamily="18" charset="0"/>
                                <a:sym typeface="Symbol" panose="05050102010706020507" pitchFamily="18" charset="2"/>
                              </a:rPr>
                              <m:t>𝐾</m:t>
                            </m:r>
                          </m:sup>
                          <m:e>
                            <m:sSub>
                              <m:sSubPr>
                                <m:ctrlPr>
                                  <a:rPr lang="en-US" altLang="en-US" sz="2500" b="0" i="1" smtClean="0">
                                    <a:latin typeface="Cambria Math" panose="02040503050406030204" pitchFamily="18" charset="0"/>
                                    <a:sym typeface="Symbol" panose="05050102010706020507" pitchFamily="18" charset="2"/>
                                  </a:rPr>
                                </m:ctrlPr>
                              </m:sSubPr>
                              <m:e>
                                <m:r>
                                  <a:rPr lang="en-US" altLang="en-US" sz="2500" b="0" i="1" smtClean="0">
                                    <a:latin typeface="Cambria Math" panose="02040503050406030204" pitchFamily="18" charset="0"/>
                                    <a:sym typeface="Symbol" panose="05050102010706020507" pitchFamily="18" charset="2"/>
                                  </a:rPr>
                                  <m:t>𝛾</m:t>
                                </m:r>
                              </m:e>
                              <m:sub>
                                <m:r>
                                  <a:rPr lang="en-US" altLang="en-US" sz="2500" b="0" i="1" smtClean="0">
                                    <a:latin typeface="Cambria Math" panose="02040503050406030204" pitchFamily="18" charset="0"/>
                                    <a:sym typeface="Symbol" panose="05050102010706020507" pitchFamily="18" charset="2"/>
                                  </a:rPr>
                                  <m:t>𝑘</m:t>
                                </m:r>
                                <m:r>
                                  <a:rPr lang="en-US" altLang="en-US" sz="2500" b="0" i="1" smtClean="0">
                                    <a:latin typeface="Cambria Math" panose="02040503050406030204" pitchFamily="18" charset="0"/>
                                    <a:sym typeface="Symbol" panose="05050102010706020507" pitchFamily="18" charset="2"/>
                                  </a:rPr>
                                  <m:t>,</m:t>
                                </m:r>
                                <m:r>
                                  <a:rPr lang="en-US" altLang="en-US" sz="2500" b="0" i="1" smtClean="0">
                                    <a:latin typeface="Cambria Math" panose="02040503050406030204" pitchFamily="18" charset="0"/>
                                    <a:sym typeface="Symbol" panose="05050102010706020507" pitchFamily="18" charset="2"/>
                                  </a:rPr>
                                  <m:t>𝑙</m:t>
                                </m:r>
                              </m:sub>
                            </m:sSub>
                            <m:func>
                              <m:funcPr>
                                <m:ctrlPr>
                                  <a:rPr lang="en-US" altLang="en-US" sz="2500" b="0" i="1" smtClean="0">
                                    <a:latin typeface="Cambria Math" panose="02040503050406030204" pitchFamily="18" charset="0"/>
                                    <a:sym typeface="Symbol" panose="05050102010706020507" pitchFamily="18" charset="2"/>
                                  </a:rPr>
                                </m:ctrlPr>
                              </m:funcPr>
                              <m:fName>
                                <m:sSub>
                                  <m:sSubPr>
                                    <m:ctrlPr>
                                      <a:rPr lang="en-US" altLang="en-US" sz="2500" b="0" i="1" smtClean="0">
                                        <a:latin typeface="Cambria Math" panose="02040503050406030204" pitchFamily="18" charset="0"/>
                                        <a:sym typeface="Symbol" panose="05050102010706020507" pitchFamily="18" charset="2"/>
                                      </a:rPr>
                                    </m:ctrlPr>
                                  </m:sSubPr>
                                  <m:e>
                                    <m:r>
                                      <m:rPr>
                                        <m:sty m:val="p"/>
                                      </m:rPr>
                                      <a:rPr lang="en-US" altLang="en-US" sz="2500" b="0" i="0" smtClean="0">
                                        <a:latin typeface="Cambria Math" panose="02040503050406030204" pitchFamily="18" charset="0"/>
                                        <a:sym typeface="Symbol" panose="05050102010706020507" pitchFamily="18" charset="2"/>
                                      </a:rPr>
                                      <m:t>log</m:t>
                                    </m:r>
                                  </m:e>
                                  <m:sub>
                                    <m:r>
                                      <a:rPr lang="en-US" altLang="en-US" sz="2500" b="0" i="1" smtClean="0">
                                        <a:latin typeface="Cambria Math" panose="02040503050406030204" pitchFamily="18" charset="0"/>
                                        <a:sym typeface="Symbol" panose="05050102010706020507" pitchFamily="18" charset="2"/>
                                      </a:rPr>
                                      <m:t>𝑒</m:t>
                                    </m:r>
                                  </m:sub>
                                </m:sSub>
                              </m:fName>
                              <m:e>
                                <m:sSub>
                                  <m:sSubPr>
                                    <m:ctrlPr>
                                      <a:rPr lang="en-US" altLang="en-US" sz="2500" b="0" i="1" smtClean="0">
                                        <a:latin typeface="Cambria Math" panose="02040503050406030204" pitchFamily="18" charset="0"/>
                                        <a:sym typeface="Symbol" panose="05050102010706020507" pitchFamily="18" charset="2"/>
                                      </a:rPr>
                                    </m:ctrlPr>
                                  </m:sSubPr>
                                  <m:e>
                                    <m:r>
                                      <a:rPr lang="en-US" altLang="en-US" sz="2500" b="0" i="1" smtClean="0">
                                        <a:latin typeface="Cambria Math" panose="02040503050406030204" pitchFamily="18" charset="0"/>
                                        <a:sym typeface="Symbol" panose="05050102010706020507" pitchFamily="18" charset="2"/>
                                      </a:rPr>
                                      <m:t>𝑥</m:t>
                                    </m:r>
                                  </m:e>
                                  <m:sub>
                                    <m:r>
                                      <a:rPr lang="en-US" altLang="en-US" sz="2500" b="0" i="1" smtClean="0">
                                        <a:latin typeface="Cambria Math" panose="02040503050406030204" pitchFamily="18" charset="0"/>
                                        <a:sym typeface="Symbol" panose="05050102010706020507" pitchFamily="18" charset="2"/>
                                      </a:rPr>
                                      <m:t>𝑘</m:t>
                                    </m:r>
                                  </m:sub>
                                </m:sSub>
                              </m:e>
                            </m:func>
                            <m:func>
                              <m:funcPr>
                                <m:ctrlPr>
                                  <a:rPr lang="en-US" altLang="en-US" sz="2500" i="1">
                                    <a:latin typeface="Cambria Math" panose="02040503050406030204" pitchFamily="18" charset="0"/>
                                    <a:sym typeface="Symbol" panose="05050102010706020507" pitchFamily="18" charset="2"/>
                                  </a:rPr>
                                </m:ctrlPr>
                              </m:funcPr>
                              <m:fName>
                                <m:sSub>
                                  <m:sSubPr>
                                    <m:ctrlPr>
                                      <a:rPr lang="en-US" altLang="en-US" sz="2500" i="1">
                                        <a:latin typeface="Cambria Math" panose="02040503050406030204" pitchFamily="18" charset="0"/>
                                        <a:sym typeface="Symbol" panose="05050102010706020507" pitchFamily="18" charset="2"/>
                                      </a:rPr>
                                    </m:ctrlPr>
                                  </m:sSubPr>
                                  <m:e>
                                    <m:r>
                                      <m:rPr>
                                        <m:sty m:val="p"/>
                                      </m:rPr>
                                      <a:rPr lang="en-US" altLang="en-US" sz="2500">
                                        <a:latin typeface="Cambria Math" panose="02040503050406030204" pitchFamily="18" charset="0"/>
                                        <a:sym typeface="Symbol" panose="05050102010706020507" pitchFamily="18" charset="2"/>
                                      </a:rPr>
                                      <m:t>log</m:t>
                                    </m:r>
                                  </m:e>
                                  <m:sub>
                                    <m:r>
                                      <a:rPr lang="en-US" altLang="en-US" sz="2500" i="1">
                                        <a:latin typeface="Cambria Math" panose="02040503050406030204" pitchFamily="18" charset="0"/>
                                        <a:sym typeface="Symbol" panose="05050102010706020507" pitchFamily="18" charset="2"/>
                                      </a:rPr>
                                      <m:t>𝑒</m:t>
                                    </m:r>
                                  </m:sub>
                                </m:sSub>
                              </m:fName>
                              <m:e>
                                <m:sSub>
                                  <m:sSubPr>
                                    <m:ctrlPr>
                                      <a:rPr lang="en-US" altLang="en-US" sz="2500" i="1">
                                        <a:latin typeface="Cambria Math" panose="02040503050406030204" pitchFamily="18" charset="0"/>
                                        <a:sym typeface="Symbol" panose="05050102010706020507" pitchFamily="18" charset="2"/>
                                      </a:rPr>
                                    </m:ctrlPr>
                                  </m:sSubPr>
                                  <m:e>
                                    <m:r>
                                      <a:rPr lang="en-US" altLang="en-US" sz="2500" i="1">
                                        <a:latin typeface="Cambria Math" panose="02040503050406030204" pitchFamily="18" charset="0"/>
                                        <a:sym typeface="Symbol" panose="05050102010706020507" pitchFamily="18" charset="2"/>
                                      </a:rPr>
                                      <m:t>𝑥</m:t>
                                    </m:r>
                                  </m:e>
                                  <m:sub>
                                    <m:r>
                                      <a:rPr lang="en-US" altLang="en-US" sz="2500" b="0" i="1" smtClean="0">
                                        <a:latin typeface="Cambria Math" panose="02040503050406030204" pitchFamily="18" charset="0"/>
                                        <a:sym typeface="Symbol" panose="05050102010706020507" pitchFamily="18" charset="2"/>
                                      </a:rPr>
                                      <m:t>𝑙</m:t>
                                    </m:r>
                                  </m:sub>
                                </m:sSub>
                              </m:e>
                            </m:func>
                          </m:e>
                        </m:nary>
                      </m:e>
                    </m:nary>
                    <m:r>
                      <a:rPr lang="en-US" altLang="en-US" sz="2500" b="0" i="1" smtClean="0">
                        <a:latin typeface="Cambria Math" panose="02040503050406030204" pitchFamily="18" charset="0"/>
                        <a:sym typeface="Symbol" panose="05050102010706020507" pitchFamily="18" charset="2"/>
                      </a:rPr>
                      <m:t>+</m:t>
                    </m:r>
                    <m:r>
                      <a:rPr lang="en-US" altLang="en-US" sz="2500" b="0" i="1" smtClean="0">
                        <a:latin typeface="Cambria Math" panose="02040503050406030204" pitchFamily="18" charset="0"/>
                        <a:ea typeface="Cambria Math" panose="02040503050406030204" pitchFamily="18" charset="0"/>
                        <a:sym typeface="Symbol" panose="05050102010706020507" pitchFamily="18" charset="2"/>
                      </a:rPr>
                      <m:t>𝜀</m:t>
                    </m:r>
                  </m:oMath>
                </a14:m>
                <a:endParaRPr lang="en-US" altLang="en-US" sz="2500" dirty="0">
                  <a:sym typeface="Symbol" panose="05050102010706020507" pitchFamily="18" charset="2"/>
                </a:endParaRPr>
              </a:p>
              <a:p>
                <a:pPr>
                  <a:buFont typeface="Wingdings" panose="05000000000000000000" pitchFamily="2" charset="2"/>
                  <a:buChar char="§"/>
                </a:pPr>
                <a:r>
                  <a:rPr lang="en-US" altLang="en-US" sz="2500" dirty="0">
                    <a:sym typeface="Symbol" panose="05050102010706020507" pitchFamily="18" charset="2"/>
                  </a:rPr>
                  <a:t>This model is linear by our definition but can, in fact, mimic an impressive amount of curvature when it is used to approximate another function</a:t>
                </a:r>
              </a:p>
              <a:p>
                <a:pPr>
                  <a:buFont typeface="Wingdings" panose="05000000000000000000" pitchFamily="2" charset="2"/>
                  <a:buChar char="§"/>
                </a:pPr>
                <a:r>
                  <a:rPr lang="en-US" altLang="en-US" sz="2500" dirty="0">
                    <a:sym typeface="Symbol" panose="05050102010706020507" pitchFamily="18" charset="2"/>
                  </a:rPr>
                  <a:t>An interesting feature of this formulation is that the </a:t>
                </a:r>
                <a:r>
                  <a:rPr lang="en-US" altLang="en-US" sz="2500" b="1" u="sng" dirty="0">
                    <a:solidFill>
                      <a:srgbClr val="FF0000"/>
                    </a:solidFill>
                    <a:sym typeface="Symbol" panose="05050102010706020507" pitchFamily="18" charset="2"/>
                  </a:rPr>
                  <a:t>log-linear model</a:t>
                </a:r>
                <a:r>
                  <a:rPr lang="en-US" altLang="en-US" sz="2500" dirty="0">
                    <a:sym typeface="Symbol" panose="05050102010706020507" pitchFamily="18" charset="2"/>
                  </a:rPr>
                  <a:t> is a special case, </a:t>
                </a:r>
                <a14:m>
                  <m:oMath xmlns:m="http://schemas.openxmlformats.org/officeDocument/2006/math">
                    <m:sSub>
                      <m:sSubPr>
                        <m:ctrlPr>
                          <a:rPr lang="en-US" altLang="en-US" sz="2500" b="0" i="1" smtClean="0">
                            <a:latin typeface="Cambria Math" panose="02040503050406030204" pitchFamily="18" charset="0"/>
                            <a:sym typeface="Symbol" panose="05050102010706020507" pitchFamily="18" charset="2"/>
                          </a:rPr>
                        </m:ctrlPr>
                      </m:sSubPr>
                      <m:e>
                        <m:r>
                          <a:rPr lang="en-US" altLang="en-US" sz="2500" b="0" i="1" smtClean="0">
                            <a:latin typeface="Cambria Math" panose="02040503050406030204" pitchFamily="18" charset="0"/>
                            <a:sym typeface="Symbol" panose="05050102010706020507" pitchFamily="18" charset="2"/>
                          </a:rPr>
                          <m:t>𝛾</m:t>
                        </m:r>
                      </m:e>
                      <m:sub>
                        <m:r>
                          <a:rPr lang="en-US" altLang="en-US" sz="2500" b="0" i="1" smtClean="0">
                            <a:latin typeface="Cambria Math" panose="02040503050406030204" pitchFamily="18" charset="0"/>
                            <a:sym typeface="Symbol" panose="05050102010706020507" pitchFamily="18" charset="2"/>
                          </a:rPr>
                          <m:t>𝑘</m:t>
                        </m:r>
                        <m:r>
                          <a:rPr lang="en-US" altLang="en-US" sz="2500" b="0" i="1" smtClean="0">
                            <a:latin typeface="Cambria Math" panose="02040503050406030204" pitchFamily="18" charset="0"/>
                            <a:sym typeface="Symbol" panose="05050102010706020507" pitchFamily="18" charset="2"/>
                          </a:rPr>
                          <m:t>,</m:t>
                        </m:r>
                        <m:r>
                          <a:rPr lang="en-US" altLang="en-US" sz="2500" b="0" i="1" smtClean="0">
                            <a:latin typeface="Cambria Math" panose="02040503050406030204" pitchFamily="18" charset="0"/>
                            <a:sym typeface="Symbol" panose="05050102010706020507" pitchFamily="18" charset="2"/>
                          </a:rPr>
                          <m:t>𝑙</m:t>
                        </m:r>
                      </m:sub>
                    </m:sSub>
                    <m:r>
                      <a:rPr lang="en-US" altLang="en-US" sz="2500" b="0" i="1" smtClean="0">
                        <a:latin typeface="Cambria Math" panose="02040503050406030204" pitchFamily="18" charset="0"/>
                        <a:sym typeface="Symbol" panose="05050102010706020507" pitchFamily="18" charset="2"/>
                      </a:rPr>
                      <m:t>=0</m:t>
                    </m:r>
                  </m:oMath>
                </a14:m>
                <a:endParaRPr lang="en-US" altLang="en-US" sz="2500" dirty="0">
                  <a:sym typeface="Symbol" panose="05050102010706020507" pitchFamily="18" charset="2"/>
                </a:endParaRPr>
              </a:p>
            </p:txBody>
          </p:sp>
        </mc:Choice>
        <mc:Fallback>
          <p:sp>
            <p:nvSpPr>
              <p:cNvPr id="6147" name="Rectangle 3">
                <a:extLst>
                  <a:ext uri="{FF2B5EF4-FFF2-40B4-BE49-F238E27FC236}">
                    <a16:creationId xmlns:a14="http://schemas.microsoft.com/office/drawing/2010/main" xmlns="" xmlns:a16="http://schemas.microsoft.com/office/drawing/2014/main" id="{05A726A2-795E-4B05-9C0A-66BCDA0E5F29}"/>
                  </a:ext>
                </a:extLst>
              </p:cNvPr>
              <p:cNvSpPr>
                <a:spLocks noGrp="1" noRot="1" noChangeAspect="1" noMove="1" noResize="1" noEditPoints="1" noAdjustHandles="1" noChangeArrowheads="1" noChangeShapeType="1" noTextEdit="1"/>
              </p:cNvSpPr>
              <p:nvPr>
                <p:ph type="body" sz="half" idx="1"/>
              </p:nvPr>
            </p:nvSpPr>
            <p:spPr>
              <a:xfrm>
                <a:off x="685800" y="1676400"/>
                <a:ext cx="7848600" cy="4191000"/>
              </a:xfrm>
              <a:blipFill>
                <a:blip r:embed="rId3" cstate="print"/>
                <a:stretch>
                  <a:fillRect l="-1166" t="-1163" r="-1865"/>
                </a:stretch>
              </a:blipFill>
            </p:spPr>
            <p:txBody>
              <a:bodyPr/>
              <a:lstStyle/>
              <a:p>
                <a:r>
                  <a:rPr lang="en-IN">
                    <a:noFill/>
                  </a:rPr>
                  <a:t> </a:t>
                </a:r>
              </a:p>
            </p:txBody>
          </p:sp>
        </mc:Fallback>
      </mc:AlternateContent>
      <p:sp>
        <p:nvSpPr>
          <p:cNvPr id="6148" name="Date Placeholder 7">
            <a:extLst>
              <a:ext uri="{FF2B5EF4-FFF2-40B4-BE49-F238E27FC236}">
                <a16:creationId xmlns="" xmlns:a16="http://schemas.microsoft.com/office/drawing/2014/main" id="{9D01835C-A2E3-435F-9246-1B6CEB65E15C}"/>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6149" name="Slide Number Placeholder 8">
            <a:extLst>
              <a:ext uri="{FF2B5EF4-FFF2-40B4-BE49-F238E27FC236}">
                <a16:creationId xmlns="" xmlns:a16="http://schemas.microsoft.com/office/drawing/2014/main" id="{B93E3536-50C3-4E3C-907E-8037D66032D0}"/>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2D0E192C-C0AA-427A-A15E-FBCDCE02259D}" type="slidenum">
              <a:rPr lang="en-US" altLang="en-US" sz="1400" smtClean="0"/>
              <a:pPr>
                <a:spcBef>
                  <a:spcPct val="0"/>
                </a:spcBef>
                <a:buFontTx/>
                <a:buNone/>
              </a:pPr>
              <a:t>20</a:t>
            </a:fld>
            <a:endParaRPr lang="en-US" altLang="en-US" sz="1400"/>
          </a:p>
        </p:txBody>
      </p:sp>
      <p:sp>
        <p:nvSpPr>
          <p:cNvPr id="6150" name="Footer Placeholder 9">
            <a:extLst>
              <a:ext uri="{FF2B5EF4-FFF2-40B4-BE49-F238E27FC236}">
                <a16:creationId xmlns="" xmlns:a16="http://schemas.microsoft.com/office/drawing/2014/main" id="{86E7D965-0F88-48EF-B9BF-3FAC471C58B2}"/>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6151" name="Rectangle 2">
            <a:extLst>
              <a:ext uri="{FF2B5EF4-FFF2-40B4-BE49-F238E27FC236}">
                <a16:creationId xmlns="" xmlns:a16="http://schemas.microsoft.com/office/drawing/2014/main" id="{6E8BAF1A-B789-4425-8B9B-E24BF3E946FC}"/>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19601715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 xmlns:a16="http://schemas.microsoft.com/office/drawing/2014/main" id="{7CFBCE20-C46E-42AB-A23A-E0021369E92F}"/>
              </a:ext>
            </a:extLst>
          </p:cNvPr>
          <p:cNvSpPr>
            <a:spLocks noGrp="1" noChangeArrowheads="1"/>
          </p:cNvSpPr>
          <p:nvPr>
            <p:ph type="title"/>
          </p:nvPr>
        </p:nvSpPr>
        <p:spPr/>
        <p:txBody>
          <a:bodyPr/>
          <a:lstStyle/>
          <a:p>
            <a:r>
              <a:rPr lang="en-US" altLang="en-US" sz="3000" b="1" dirty="0">
                <a:solidFill>
                  <a:srgbClr val="0000FF"/>
                </a:solidFill>
              </a:rPr>
              <a:t>Multiple Linear Regression (MLR)</a:t>
            </a:r>
            <a:br>
              <a:rPr lang="en-US" altLang="en-US" sz="3000" b="1" dirty="0">
                <a:solidFill>
                  <a:srgbClr val="0000FF"/>
                </a:solidFill>
              </a:rPr>
            </a:br>
            <a:r>
              <a:rPr lang="en-US" altLang="en-US" sz="3000" b="1" dirty="0">
                <a:solidFill>
                  <a:srgbClr val="FF0000"/>
                </a:solidFill>
              </a:rPr>
              <a:t>Full Rank (Assumption 2)</a:t>
            </a:r>
            <a:endParaRPr lang="en-US" altLang="en-US" sz="3000" dirty="0">
              <a:solidFill>
                <a:srgbClr val="FF0000"/>
              </a:solidFill>
            </a:endParaRPr>
          </a:p>
        </p:txBody>
      </p:sp>
      <mc:AlternateContent xmlns:mc="http://schemas.openxmlformats.org/markup-compatibility/2006">
        <mc:Choice xmlns="" xmlns:a14="http://schemas.microsoft.com/office/drawing/2010/main" Requires="a14">
          <p:sp>
            <p:nvSpPr>
              <p:cNvPr id="6147" name="Rectangle 3">
                <a:extLst>
                  <a:ext uri="{FF2B5EF4-FFF2-40B4-BE49-F238E27FC236}">
                    <a16:creationId xmlns:a16="http://schemas.microsoft.com/office/drawing/2014/main" id="{05A726A2-795E-4B05-9C0A-66BCDA0E5F29}"/>
                  </a:ext>
                </a:extLst>
              </p:cNvPr>
              <p:cNvSpPr>
                <a:spLocks noGrp="1" noChangeArrowheads="1"/>
              </p:cNvSpPr>
              <p:nvPr>
                <p:ph type="body" sz="half" idx="1"/>
              </p:nvPr>
            </p:nvSpPr>
            <p:spPr>
              <a:xfrm>
                <a:off x="685800" y="1676400"/>
                <a:ext cx="7848600" cy="4191000"/>
              </a:xfrm>
            </p:spPr>
            <p:txBody>
              <a:bodyPr/>
              <a:lstStyle/>
              <a:p>
                <a:pPr>
                  <a:buFont typeface="Wingdings" panose="05000000000000000000" pitchFamily="2" charset="2"/>
                  <a:buChar char="§"/>
                </a:pPr>
                <a:r>
                  <a:rPr lang="en-US" altLang="en-US" sz="2300" dirty="0">
                    <a:sym typeface="Symbol" panose="05050102010706020507" pitchFamily="18" charset="2"/>
                  </a:rPr>
                  <a:t> </a:t>
                </a:r>
                <a14:m>
                  <m:oMath xmlns:m="http://schemas.openxmlformats.org/officeDocument/2006/math">
                    <m:r>
                      <a:rPr lang="en-US" altLang="en-US" sz="2300" b="1" i="1">
                        <a:latin typeface="Cambria Math" panose="02040503050406030204" pitchFamily="18" charset="0"/>
                        <a:sym typeface="Symbol" panose="05050102010706020507" pitchFamily="18" charset="2"/>
                      </a:rPr>
                      <m:t>𝑿</m:t>
                    </m:r>
                  </m:oMath>
                </a14:m>
                <a:r>
                  <a:rPr lang="en-US" altLang="en-US" sz="2300" dirty="0">
                    <a:sym typeface="Symbol" panose="05050102010706020507" pitchFamily="18" charset="2"/>
                  </a:rPr>
                  <a:t> is</a:t>
                </a:r>
                <a14:m>
                  <m:oMath xmlns:m="http://schemas.openxmlformats.org/officeDocument/2006/math">
                    <m:r>
                      <a:rPr lang="en-US" altLang="en-US" sz="2300" dirty="0">
                        <a:latin typeface="Cambria Math" panose="02040503050406030204" pitchFamily="18" charset="0"/>
                        <a:sym typeface="Symbol" panose="05050102010706020507" pitchFamily="18" charset="2"/>
                      </a:rPr>
                      <m:t> </m:t>
                    </m:r>
                    <m:r>
                      <a:rPr lang="en-US" altLang="en-US" sz="2300" i="1" dirty="0">
                        <a:latin typeface="Cambria Math" panose="02040503050406030204" pitchFamily="18" charset="0"/>
                        <a:ea typeface="Cambria Math" panose="02040503050406030204" pitchFamily="18" charset="0"/>
                        <a:sym typeface="Symbol" panose="05050102010706020507" pitchFamily="18" charset="2"/>
                      </a:rPr>
                      <m:t>𝑛</m:t>
                    </m:r>
                    <m:r>
                      <a:rPr lang="en-US" altLang="en-US" sz="2300" i="1" dirty="0">
                        <a:latin typeface="Cambria Math" panose="02040503050406030204" pitchFamily="18" charset="0"/>
                        <a:sym typeface="Symbol" panose="05050102010706020507" pitchFamily="18" charset="2"/>
                      </a:rPr>
                      <m:t>×</m:t>
                    </m:r>
                    <m:r>
                      <a:rPr lang="en-US" altLang="en-US" sz="2300" i="1" dirty="0">
                        <a:latin typeface="Cambria Math" panose="02040503050406030204" pitchFamily="18" charset="0"/>
                        <a:sym typeface="Symbol" panose="05050102010706020507" pitchFamily="18" charset="2"/>
                      </a:rPr>
                      <m:t>𝑘</m:t>
                    </m:r>
                    <m:r>
                      <a:rPr lang="en-US" altLang="en-US" sz="2300" i="1" dirty="0">
                        <a:latin typeface="Cambria Math" panose="02040503050406030204" pitchFamily="18" charset="0"/>
                        <a:sym typeface="Symbol" panose="05050102010706020507" pitchFamily="18" charset="2"/>
                      </a:rPr>
                      <m:t>+1</m:t>
                    </m:r>
                  </m:oMath>
                </a14:m>
                <a:r>
                  <a:rPr lang="en-US" altLang="en-US" sz="2300" dirty="0">
                    <a:sym typeface="Symbol" panose="05050102010706020507" pitchFamily="18" charset="2"/>
                  </a:rPr>
                  <a:t>vector observations of the </a:t>
                </a:r>
                <a:r>
                  <a:rPr lang="en-US" altLang="en-US" sz="2300" b="1" u="sng" dirty="0">
                    <a:solidFill>
                      <a:srgbClr val="FF0000"/>
                    </a:solidFill>
                    <a:sym typeface="Symbol" panose="05050102010706020507" pitchFamily="18" charset="2"/>
                  </a:rPr>
                  <a:t>independent</a:t>
                </a:r>
                <a:r>
                  <a:rPr lang="en-US" altLang="en-US" sz="2300" dirty="0">
                    <a:sym typeface="Symbol" panose="05050102010706020507" pitchFamily="18" charset="2"/>
                  </a:rPr>
                  <a:t> variables, with the first row being 1 signifying the constant</a:t>
                </a:r>
              </a:p>
              <a:p>
                <a:pPr>
                  <a:buFont typeface="Wingdings" panose="05000000000000000000" pitchFamily="2" charset="2"/>
                  <a:buChar char="§"/>
                </a:pPr>
                <a:r>
                  <a:rPr lang="en-US" altLang="en-US" sz="2300" dirty="0">
                    <a:sym typeface="Symbol" panose="05050102010706020507" pitchFamily="18" charset="2"/>
                  </a:rPr>
                  <a:t>Hence, </a:t>
                </a:r>
                <a14:m>
                  <m:oMath xmlns:m="http://schemas.openxmlformats.org/officeDocument/2006/math">
                    <m:r>
                      <a:rPr lang="en-US" altLang="en-US" sz="2300" b="1" i="1" dirty="0" smtClean="0">
                        <a:latin typeface="Cambria Math" panose="02040503050406030204" pitchFamily="18" charset="0"/>
                        <a:sym typeface="Symbol" panose="05050102010706020507" pitchFamily="18" charset="2"/>
                      </a:rPr>
                      <m:t>𝑿</m:t>
                    </m:r>
                  </m:oMath>
                </a14:m>
                <a:r>
                  <a:rPr lang="en-US" altLang="en-US" sz="2300" dirty="0">
                    <a:sym typeface="Symbol" panose="05050102010706020507" pitchFamily="18" charset="2"/>
                  </a:rPr>
                  <a:t> has full rank; the rows/columns of  </a:t>
                </a:r>
                <a14:m>
                  <m:oMath xmlns:m="http://schemas.openxmlformats.org/officeDocument/2006/math">
                    <m:r>
                      <a:rPr lang="en-US" altLang="en-US" sz="2300" b="1" i="1" dirty="0" smtClean="0">
                        <a:latin typeface="Cambria Math" panose="02040503050406030204" pitchFamily="18" charset="0"/>
                        <a:sym typeface="Symbol" panose="05050102010706020507" pitchFamily="18" charset="2"/>
                      </a:rPr>
                      <m:t>𝑿</m:t>
                    </m:r>
                  </m:oMath>
                </a14:m>
                <a:r>
                  <a:rPr lang="en-US" altLang="en-US" sz="2300" dirty="0">
                    <a:sym typeface="Symbol" panose="05050102010706020507" pitchFamily="18" charset="2"/>
                  </a:rPr>
                  <a:t> are linearly independent and there are </a:t>
                </a:r>
                <a:r>
                  <a:rPr lang="en-US" altLang="en-US" sz="2300" b="1" u="sng" dirty="0">
                    <a:solidFill>
                      <a:srgbClr val="FF0000"/>
                    </a:solidFill>
                    <a:sym typeface="Symbol" panose="05050102010706020507" pitchFamily="18" charset="2"/>
                  </a:rPr>
                  <a:t>at least</a:t>
                </a:r>
                <a:r>
                  <a:rPr lang="en-US" altLang="en-US" sz="2300" dirty="0">
                    <a:sym typeface="Symbol" panose="05050102010706020507" pitchFamily="18" charset="2"/>
                  </a:rPr>
                  <a:t> </a:t>
                </a:r>
                <a14:m>
                  <m:oMath xmlns:m="http://schemas.openxmlformats.org/officeDocument/2006/math">
                    <m:r>
                      <a:rPr lang="en-US" altLang="en-US" sz="2300" b="0" i="1" smtClean="0">
                        <a:latin typeface="Cambria Math" panose="02040503050406030204" pitchFamily="18" charset="0"/>
                        <a:sym typeface="Symbol" panose="05050102010706020507" pitchFamily="18" charset="2"/>
                      </a:rPr>
                      <m:t>𝑘</m:t>
                    </m:r>
                  </m:oMath>
                </a14:m>
                <a:r>
                  <a:rPr lang="en-US" altLang="en-US" sz="2300" dirty="0">
                    <a:sym typeface="Symbol" panose="05050102010706020507" pitchFamily="18" charset="2"/>
                  </a:rPr>
                  <a:t> </a:t>
                </a:r>
                <a:r>
                  <a:rPr lang="en-US" altLang="en-US" sz="2300" b="1" u="sng" dirty="0">
                    <a:solidFill>
                      <a:srgbClr val="FF0000"/>
                    </a:solidFill>
                    <a:sym typeface="Symbol" panose="05050102010706020507" pitchFamily="18" charset="2"/>
                  </a:rPr>
                  <a:t>observations</a:t>
                </a:r>
              </a:p>
              <a:p>
                <a:pPr>
                  <a:buFont typeface="Wingdings" panose="05000000000000000000" pitchFamily="2" charset="2"/>
                  <a:buChar char="§"/>
                </a:pPr>
                <a:r>
                  <a:rPr lang="en-US" altLang="en-US" sz="2300" dirty="0">
                    <a:sym typeface="Symbol" panose="05050102010706020507" pitchFamily="18" charset="2"/>
                  </a:rPr>
                  <a:t>This assumption is known as an </a:t>
                </a:r>
                <a:r>
                  <a:rPr lang="en-US" altLang="en-US" sz="2300" b="1" u="sng" dirty="0">
                    <a:solidFill>
                      <a:srgbClr val="FF0000"/>
                    </a:solidFill>
                    <a:sym typeface="Symbol" panose="05050102010706020507" pitchFamily="18" charset="2"/>
                  </a:rPr>
                  <a:t>identification condition</a:t>
                </a:r>
              </a:p>
              <a:p>
                <a:pPr>
                  <a:buFont typeface="Wingdings" panose="05000000000000000000" pitchFamily="2" charset="2"/>
                  <a:buChar char="§"/>
                </a:pPr>
                <a:r>
                  <a:rPr lang="en-US" altLang="en-US" sz="2300" dirty="0">
                    <a:sym typeface="Symbol" panose="05050102010706020507" pitchFamily="18" charset="2"/>
                  </a:rPr>
                  <a:t>If there are </a:t>
                </a:r>
                <a:r>
                  <a:rPr lang="en-US" altLang="en-US" sz="2300" b="1" u="sng" dirty="0">
                    <a:solidFill>
                      <a:srgbClr val="FF0000"/>
                    </a:solidFill>
                    <a:sym typeface="Symbol" panose="05050102010706020507" pitchFamily="18" charset="2"/>
                  </a:rPr>
                  <a:t>fewer</a:t>
                </a:r>
                <a:r>
                  <a:rPr lang="en-US" altLang="en-US" sz="2300" dirty="0">
                    <a:sym typeface="Symbol" panose="05050102010706020507" pitchFamily="18" charset="2"/>
                  </a:rPr>
                  <a:t> than </a:t>
                </a:r>
                <a14:m>
                  <m:oMath xmlns:m="http://schemas.openxmlformats.org/officeDocument/2006/math">
                    <m:r>
                      <a:rPr lang="en-US" altLang="en-US" sz="2300" i="1" dirty="0" smtClean="0">
                        <a:latin typeface="Cambria Math" panose="02040503050406030204" pitchFamily="18" charset="0"/>
                        <a:sym typeface="Symbol" panose="05050102010706020507" pitchFamily="18" charset="2"/>
                      </a:rPr>
                      <m:t>𝑘</m:t>
                    </m:r>
                  </m:oMath>
                </a14:m>
                <a:r>
                  <a:rPr lang="en-US" altLang="en-US" sz="2300" dirty="0">
                    <a:sym typeface="Symbol" panose="05050102010706020507" pitchFamily="18" charset="2"/>
                  </a:rPr>
                  <a:t> observations, then </a:t>
                </a:r>
                <a14:m>
                  <m:oMath xmlns:m="http://schemas.openxmlformats.org/officeDocument/2006/math">
                    <m:r>
                      <a:rPr lang="en-US" altLang="en-US" sz="2300" b="1" i="1" dirty="0" smtClean="0">
                        <a:latin typeface="Cambria Math" panose="02040503050406030204" pitchFamily="18" charset="0"/>
                        <a:sym typeface="Symbol" panose="05050102010706020507" pitchFamily="18" charset="2"/>
                      </a:rPr>
                      <m:t>𝑿</m:t>
                    </m:r>
                  </m:oMath>
                </a14:m>
                <a:r>
                  <a:rPr lang="en-US" altLang="en-US" sz="2300" dirty="0">
                    <a:sym typeface="Symbol" panose="05050102010706020507" pitchFamily="18" charset="2"/>
                  </a:rPr>
                  <a:t> cannot have full rank. Hence, we make the (redundant) assumption that </a:t>
                </a:r>
                <a14:m>
                  <m:oMath xmlns:m="http://schemas.openxmlformats.org/officeDocument/2006/math">
                    <m:r>
                      <a:rPr lang="en-US" altLang="en-US" sz="2300" i="1" dirty="0" smtClean="0">
                        <a:latin typeface="Cambria Math" panose="02040503050406030204" pitchFamily="18" charset="0"/>
                        <a:sym typeface="Symbol" panose="05050102010706020507" pitchFamily="18" charset="2"/>
                      </a:rPr>
                      <m:t>𝑛</m:t>
                    </m:r>
                  </m:oMath>
                </a14:m>
                <a:r>
                  <a:rPr lang="en-US" altLang="en-US" sz="2300" dirty="0">
                    <a:sym typeface="Symbol" panose="05050102010706020507" pitchFamily="18" charset="2"/>
                  </a:rPr>
                  <a:t> is at least as large as </a:t>
                </a:r>
                <a14:m>
                  <m:oMath xmlns:m="http://schemas.openxmlformats.org/officeDocument/2006/math">
                    <m:r>
                      <a:rPr lang="en-US" altLang="en-US" sz="2300" i="1" dirty="0" smtClean="0">
                        <a:latin typeface="Cambria Math" panose="02040503050406030204" pitchFamily="18" charset="0"/>
                        <a:sym typeface="Symbol" panose="05050102010706020507" pitchFamily="18" charset="2"/>
                      </a:rPr>
                      <m:t>𝑘</m:t>
                    </m:r>
                  </m:oMath>
                </a14:m>
                <a:endParaRPr lang="en-US" altLang="en-US" sz="2300" dirty="0">
                  <a:sym typeface="Symbol" panose="05050102010706020507" pitchFamily="18" charset="2"/>
                </a:endParaRPr>
              </a:p>
              <a:p>
                <a:pPr>
                  <a:buFont typeface="Wingdings" panose="05000000000000000000" pitchFamily="2" charset="2"/>
                  <a:buChar char="§"/>
                </a:pPr>
                <a:r>
                  <a:rPr lang="en-US" altLang="en-US" sz="2300" dirty="0">
                    <a:sym typeface="Symbol" panose="05050102010706020507" pitchFamily="18" charset="2"/>
                  </a:rPr>
                  <a:t>If there is no variation in x, then all our observations will lie on a vertical line</a:t>
                </a:r>
              </a:p>
            </p:txBody>
          </p:sp>
        </mc:Choice>
        <mc:Fallback>
          <p:sp>
            <p:nvSpPr>
              <p:cNvPr id="6147" name="Rectangle 3">
                <a:extLst>
                  <a:ext uri="{FF2B5EF4-FFF2-40B4-BE49-F238E27FC236}">
                    <a16:creationId xmlns:a14="http://schemas.microsoft.com/office/drawing/2010/main" xmlns="" xmlns:a16="http://schemas.microsoft.com/office/drawing/2014/main" id="{05A726A2-795E-4B05-9C0A-66BCDA0E5F29}"/>
                  </a:ext>
                </a:extLst>
              </p:cNvPr>
              <p:cNvSpPr>
                <a:spLocks noGrp="1" noRot="1" noChangeAspect="1" noMove="1" noResize="1" noEditPoints="1" noAdjustHandles="1" noChangeArrowheads="1" noChangeShapeType="1" noTextEdit="1"/>
              </p:cNvSpPr>
              <p:nvPr>
                <p:ph type="body" sz="half" idx="1"/>
              </p:nvPr>
            </p:nvSpPr>
            <p:spPr>
              <a:xfrm>
                <a:off x="685800" y="1676400"/>
                <a:ext cx="7848600" cy="4191000"/>
              </a:xfrm>
              <a:blipFill>
                <a:blip r:embed="rId3" cstate="print"/>
                <a:stretch>
                  <a:fillRect l="-932" t="-1163" r="-1787"/>
                </a:stretch>
              </a:blipFill>
            </p:spPr>
            <p:txBody>
              <a:bodyPr/>
              <a:lstStyle/>
              <a:p>
                <a:r>
                  <a:rPr lang="en-IN">
                    <a:noFill/>
                  </a:rPr>
                  <a:t> </a:t>
                </a:r>
              </a:p>
            </p:txBody>
          </p:sp>
        </mc:Fallback>
      </mc:AlternateContent>
      <p:sp>
        <p:nvSpPr>
          <p:cNvPr id="6148" name="Date Placeholder 7">
            <a:extLst>
              <a:ext uri="{FF2B5EF4-FFF2-40B4-BE49-F238E27FC236}">
                <a16:creationId xmlns="" xmlns:a16="http://schemas.microsoft.com/office/drawing/2014/main" id="{9D01835C-A2E3-435F-9246-1B6CEB65E15C}"/>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6149" name="Slide Number Placeholder 8">
            <a:extLst>
              <a:ext uri="{FF2B5EF4-FFF2-40B4-BE49-F238E27FC236}">
                <a16:creationId xmlns="" xmlns:a16="http://schemas.microsoft.com/office/drawing/2014/main" id="{B93E3536-50C3-4E3C-907E-8037D66032D0}"/>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2D0E192C-C0AA-427A-A15E-FBCDCE02259D}" type="slidenum">
              <a:rPr lang="en-US" altLang="en-US" sz="1400" smtClean="0"/>
              <a:pPr>
                <a:spcBef>
                  <a:spcPct val="0"/>
                </a:spcBef>
                <a:buFontTx/>
                <a:buNone/>
              </a:pPr>
              <a:t>21</a:t>
            </a:fld>
            <a:endParaRPr lang="en-US" altLang="en-US" sz="1400"/>
          </a:p>
        </p:txBody>
      </p:sp>
      <p:sp>
        <p:nvSpPr>
          <p:cNvPr id="6150" name="Footer Placeholder 9">
            <a:extLst>
              <a:ext uri="{FF2B5EF4-FFF2-40B4-BE49-F238E27FC236}">
                <a16:creationId xmlns="" xmlns:a16="http://schemas.microsoft.com/office/drawing/2014/main" id="{86E7D965-0F88-48EF-B9BF-3FAC471C58B2}"/>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6151" name="Rectangle 2">
            <a:extLst>
              <a:ext uri="{FF2B5EF4-FFF2-40B4-BE49-F238E27FC236}">
                <a16:creationId xmlns="" xmlns:a16="http://schemas.microsoft.com/office/drawing/2014/main" id="{6E8BAF1A-B789-4425-8B9B-E24BF3E946FC}"/>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22817589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 xmlns:a16="http://schemas.microsoft.com/office/drawing/2014/main" id="{7CFBCE20-C46E-42AB-A23A-E0021369E92F}"/>
              </a:ext>
            </a:extLst>
          </p:cNvPr>
          <p:cNvSpPr>
            <a:spLocks noGrp="1" noChangeArrowheads="1"/>
          </p:cNvSpPr>
          <p:nvPr>
            <p:ph type="title"/>
          </p:nvPr>
        </p:nvSpPr>
        <p:spPr/>
        <p:txBody>
          <a:bodyPr/>
          <a:lstStyle/>
          <a:p>
            <a:r>
              <a:rPr lang="en-US" altLang="en-US" sz="2500" b="1" dirty="0">
                <a:solidFill>
                  <a:srgbClr val="0000FF"/>
                </a:solidFill>
              </a:rPr>
              <a:t>Multiple Linear Regression (MLR)</a:t>
            </a:r>
            <a:br>
              <a:rPr lang="en-US" altLang="en-US" sz="2500" b="1" dirty="0">
                <a:solidFill>
                  <a:srgbClr val="0000FF"/>
                </a:solidFill>
              </a:rPr>
            </a:br>
            <a:r>
              <a:rPr lang="en-US" altLang="en-US" sz="2500" b="1" dirty="0">
                <a:solidFill>
                  <a:srgbClr val="FF0000"/>
                </a:solidFill>
              </a:rPr>
              <a:t>Exogeneity of the independent variables (Assumption 3)</a:t>
            </a:r>
            <a:endParaRPr lang="en-US" altLang="en-US" sz="2500" dirty="0">
              <a:solidFill>
                <a:srgbClr val="FF0000"/>
              </a:solidFill>
            </a:endParaRPr>
          </a:p>
        </p:txBody>
      </p:sp>
      <mc:AlternateContent xmlns:mc="http://schemas.openxmlformats.org/markup-compatibility/2006">
        <mc:Choice xmlns="" xmlns:a14="http://schemas.microsoft.com/office/drawing/2010/main" Requires="a14">
          <p:sp>
            <p:nvSpPr>
              <p:cNvPr id="6147" name="Rectangle 3">
                <a:extLst>
                  <a:ext uri="{FF2B5EF4-FFF2-40B4-BE49-F238E27FC236}">
                    <a16:creationId xmlns:a16="http://schemas.microsoft.com/office/drawing/2014/main" id="{05A726A2-795E-4B05-9C0A-66BCDA0E5F29}"/>
                  </a:ext>
                </a:extLst>
              </p:cNvPr>
              <p:cNvSpPr>
                <a:spLocks noGrp="1" noChangeArrowheads="1"/>
              </p:cNvSpPr>
              <p:nvPr>
                <p:ph type="body" sz="half" idx="1"/>
              </p:nvPr>
            </p:nvSpPr>
            <p:spPr>
              <a:xfrm>
                <a:off x="685800" y="1676400"/>
                <a:ext cx="7848600" cy="4191000"/>
              </a:xfrm>
            </p:spPr>
            <p:txBody>
              <a:bodyPr/>
              <a:lstStyle/>
              <a:p>
                <a:pPr>
                  <a:buFont typeface="Wingdings" panose="05000000000000000000" pitchFamily="2" charset="2"/>
                  <a:buChar char="§"/>
                </a:pPr>
                <a:r>
                  <a:rPr lang="en-US" altLang="en-US" sz="2600" dirty="0">
                    <a:sym typeface="Symbol" panose="05050102010706020507" pitchFamily="18" charset="2"/>
                  </a:rPr>
                  <a:t>The disturbance is assumed to have conditional expected value zero at every observation, i.e., </a:t>
                </a:r>
                <a14:m>
                  <m:oMath xmlns:m="http://schemas.openxmlformats.org/officeDocument/2006/math">
                    <m:r>
                      <a:rPr lang="en-US" altLang="en-US" sz="2600" b="0" i="1" smtClean="0">
                        <a:latin typeface="Cambria Math" panose="02040503050406030204" pitchFamily="18" charset="0"/>
                        <a:sym typeface="Symbol" panose="05050102010706020507" pitchFamily="18" charset="2"/>
                      </a:rPr>
                      <m:t>𝐸</m:t>
                    </m:r>
                    <m:d>
                      <m:dPr>
                        <m:ctrlPr>
                          <a:rPr lang="en-US" altLang="en-US" sz="2600" i="1">
                            <a:latin typeface="Cambria Math" panose="02040503050406030204" pitchFamily="18" charset="0"/>
                            <a:sym typeface="Symbol" panose="05050102010706020507" pitchFamily="18" charset="2"/>
                          </a:rPr>
                        </m:ctrlPr>
                      </m:dPr>
                      <m:e>
                        <m:r>
                          <a:rPr lang="en-US" altLang="en-US" sz="2600" b="1" i="1" smtClean="0">
                            <a:latin typeface="Cambria Math" panose="02040503050406030204" pitchFamily="18" charset="0"/>
                            <a:ea typeface="Cambria Math" panose="02040503050406030204" pitchFamily="18" charset="0"/>
                            <a:sym typeface="Symbol" panose="05050102010706020507" pitchFamily="18" charset="2"/>
                          </a:rPr>
                          <m:t>𝜺</m:t>
                        </m:r>
                      </m:e>
                      <m:e>
                        <m:r>
                          <a:rPr lang="en-US" altLang="en-US" sz="2600" b="1" i="1" smtClean="0">
                            <a:latin typeface="Cambria Math" panose="02040503050406030204" pitchFamily="18" charset="0"/>
                            <a:sym typeface="Symbol" panose="05050102010706020507" pitchFamily="18" charset="2"/>
                          </a:rPr>
                          <m:t>𝑿</m:t>
                        </m:r>
                      </m:e>
                    </m:d>
                    <m:r>
                      <a:rPr lang="en-US" altLang="en-US" sz="2600" b="0" i="1" smtClean="0">
                        <a:latin typeface="Cambria Math" panose="02040503050406030204" pitchFamily="18" charset="0"/>
                        <a:sym typeface="Symbol" panose="05050102010706020507" pitchFamily="18" charset="2"/>
                      </a:rPr>
                      <m:t>=</m:t>
                    </m:r>
                    <m:d>
                      <m:dPr>
                        <m:begChr m:val="["/>
                        <m:endChr m:val="]"/>
                        <m:ctrlPr>
                          <a:rPr lang="en-US" altLang="en-US" sz="2600" b="0" i="1" smtClean="0">
                            <a:latin typeface="Cambria Math" panose="02040503050406030204" pitchFamily="18" charset="0"/>
                            <a:sym typeface="Symbol" panose="05050102010706020507" pitchFamily="18" charset="2"/>
                          </a:rPr>
                        </m:ctrlPr>
                      </m:dPr>
                      <m:e>
                        <m:eqArr>
                          <m:eqArrPr>
                            <m:ctrlPr>
                              <a:rPr lang="en-US" altLang="en-US" sz="2600" i="1">
                                <a:latin typeface="Cambria Math" panose="02040503050406030204" pitchFamily="18" charset="0"/>
                                <a:sym typeface="Symbol" panose="05050102010706020507" pitchFamily="18" charset="2"/>
                              </a:rPr>
                            </m:ctrlPr>
                          </m:eqArrPr>
                          <m:e>
                            <m:m>
                              <m:mPr>
                                <m:mcs>
                                  <m:mc>
                                    <m:mcPr>
                                      <m:count m:val="1"/>
                                      <m:mcJc m:val="center"/>
                                    </m:mcPr>
                                  </m:mc>
                                </m:mcs>
                                <m:ctrlPr>
                                  <a:rPr lang="en-US" altLang="en-US" sz="2600" i="1">
                                    <a:latin typeface="Cambria Math" panose="02040503050406030204" pitchFamily="18" charset="0"/>
                                    <a:sym typeface="Symbol" panose="05050102010706020507" pitchFamily="18" charset="2"/>
                                  </a:rPr>
                                </m:ctrlPr>
                              </m:mPr>
                              <m:mr>
                                <m:e>
                                  <m:r>
                                    <a:rPr lang="en-US" altLang="en-US" sz="2600" i="1">
                                      <a:latin typeface="Cambria Math" panose="02040503050406030204" pitchFamily="18" charset="0"/>
                                      <a:sym typeface="Symbol" panose="05050102010706020507" pitchFamily="18" charset="2"/>
                                    </a:rPr>
                                    <m:t>𝐸</m:t>
                                  </m:r>
                                  <m:d>
                                    <m:dPr>
                                      <m:ctrlPr>
                                        <a:rPr lang="en-US" altLang="en-US" sz="2600" i="1">
                                          <a:latin typeface="Cambria Math" panose="02040503050406030204" pitchFamily="18" charset="0"/>
                                          <a:sym typeface="Symbol" panose="05050102010706020507" pitchFamily="18" charset="2"/>
                                        </a:rPr>
                                      </m:ctrlPr>
                                    </m:dPr>
                                    <m:e>
                                      <m:sSub>
                                        <m:sSubPr>
                                          <m:ctrlPr>
                                            <a:rPr lang="en-US" altLang="en-US" sz="2600" i="1">
                                              <a:latin typeface="Cambria Math" panose="02040503050406030204" pitchFamily="18" charset="0"/>
                                              <a:ea typeface="Cambria Math" panose="02040503050406030204" pitchFamily="18" charset="0"/>
                                              <a:sym typeface="Symbol" panose="05050102010706020507" pitchFamily="18" charset="2"/>
                                            </a:rPr>
                                          </m:ctrlPr>
                                        </m:sSubPr>
                                        <m:e>
                                          <m:r>
                                            <a:rPr lang="en-US" altLang="en-US" sz="2600" i="1">
                                              <a:latin typeface="Cambria Math" panose="02040503050406030204" pitchFamily="18" charset="0"/>
                                              <a:ea typeface="Cambria Math" panose="02040503050406030204" pitchFamily="18" charset="0"/>
                                              <a:sym typeface="Symbol" panose="05050102010706020507" pitchFamily="18" charset="2"/>
                                            </a:rPr>
                                            <m:t>𝜀</m:t>
                                          </m:r>
                                        </m:e>
                                        <m:sub>
                                          <m:r>
                                            <a:rPr lang="en-US" altLang="en-US" sz="2600" b="0" i="1" smtClean="0">
                                              <a:latin typeface="Cambria Math" panose="02040503050406030204" pitchFamily="18" charset="0"/>
                                              <a:ea typeface="Cambria Math" panose="02040503050406030204" pitchFamily="18" charset="0"/>
                                              <a:sym typeface="Symbol" panose="05050102010706020507" pitchFamily="18" charset="2"/>
                                            </a:rPr>
                                            <m:t>1</m:t>
                                          </m:r>
                                        </m:sub>
                                      </m:sSub>
                                    </m:e>
                                    <m:e>
                                      <m:r>
                                        <a:rPr lang="en-US" altLang="en-US" sz="2600" b="1" i="1">
                                          <a:latin typeface="Cambria Math" panose="02040503050406030204" pitchFamily="18" charset="0"/>
                                          <a:sym typeface="Symbol" panose="05050102010706020507" pitchFamily="18" charset="2"/>
                                        </a:rPr>
                                        <m:t>𝑿</m:t>
                                      </m:r>
                                    </m:e>
                                  </m:d>
                                </m:e>
                              </m:mr>
                              <m:mr>
                                <m:e>
                                  <m:r>
                                    <a:rPr lang="en-US" altLang="en-US" sz="2600" i="1">
                                      <a:latin typeface="Cambria Math" panose="02040503050406030204" pitchFamily="18" charset="0"/>
                                      <a:sym typeface="Symbol" panose="05050102010706020507" pitchFamily="18" charset="2"/>
                                    </a:rPr>
                                    <m:t>𝐸</m:t>
                                  </m:r>
                                  <m:d>
                                    <m:dPr>
                                      <m:ctrlPr>
                                        <a:rPr lang="en-US" altLang="en-US" sz="2600" i="1">
                                          <a:latin typeface="Cambria Math" panose="02040503050406030204" pitchFamily="18" charset="0"/>
                                          <a:sym typeface="Symbol" panose="05050102010706020507" pitchFamily="18" charset="2"/>
                                        </a:rPr>
                                      </m:ctrlPr>
                                    </m:dPr>
                                    <m:e>
                                      <m:sSub>
                                        <m:sSubPr>
                                          <m:ctrlPr>
                                            <a:rPr lang="en-US" altLang="en-US" sz="2600" i="1">
                                              <a:latin typeface="Cambria Math" panose="02040503050406030204" pitchFamily="18" charset="0"/>
                                              <a:ea typeface="Cambria Math" panose="02040503050406030204" pitchFamily="18" charset="0"/>
                                              <a:sym typeface="Symbol" panose="05050102010706020507" pitchFamily="18" charset="2"/>
                                            </a:rPr>
                                          </m:ctrlPr>
                                        </m:sSubPr>
                                        <m:e>
                                          <m:r>
                                            <a:rPr lang="en-US" altLang="en-US" sz="2600" i="1">
                                              <a:latin typeface="Cambria Math" panose="02040503050406030204" pitchFamily="18" charset="0"/>
                                              <a:ea typeface="Cambria Math" panose="02040503050406030204" pitchFamily="18" charset="0"/>
                                              <a:sym typeface="Symbol" panose="05050102010706020507" pitchFamily="18" charset="2"/>
                                            </a:rPr>
                                            <m:t>𝜀</m:t>
                                          </m:r>
                                        </m:e>
                                        <m:sub>
                                          <m:r>
                                            <a:rPr lang="en-US" altLang="en-US" sz="2600" b="0" i="1" smtClean="0">
                                              <a:latin typeface="Cambria Math" panose="02040503050406030204" pitchFamily="18" charset="0"/>
                                              <a:ea typeface="Cambria Math" panose="02040503050406030204" pitchFamily="18" charset="0"/>
                                              <a:sym typeface="Symbol" panose="05050102010706020507" pitchFamily="18" charset="2"/>
                                            </a:rPr>
                                            <m:t>2</m:t>
                                          </m:r>
                                        </m:sub>
                                      </m:sSub>
                                    </m:e>
                                    <m:e>
                                      <m:r>
                                        <a:rPr lang="en-US" altLang="en-US" sz="2600" b="1" i="1">
                                          <a:latin typeface="Cambria Math" panose="02040503050406030204" pitchFamily="18" charset="0"/>
                                          <a:sym typeface="Symbol" panose="05050102010706020507" pitchFamily="18" charset="2"/>
                                        </a:rPr>
                                        <m:t>𝑿</m:t>
                                      </m:r>
                                    </m:e>
                                  </m:d>
                                </m:e>
                              </m:mr>
                              <m:mr>
                                <m:e>
                                  <m:r>
                                    <a:rPr lang="en-US" altLang="en-US" sz="2600" i="1">
                                      <a:latin typeface="Cambria Math" panose="02040503050406030204" pitchFamily="18" charset="0"/>
                                      <a:ea typeface="Cambria Math" panose="02040503050406030204" pitchFamily="18" charset="0"/>
                                      <a:sym typeface="Symbol" panose="05050102010706020507" pitchFamily="18" charset="2"/>
                                    </a:rPr>
                                    <m:t>⋮</m:t>
                                  </m:r>
                                </m:e>
                              </m:mr>
                            </m:m>
                          </m:e>
                          <m:e>
                            <m:r>
                              <a:rPr lang="en-US" altLang="en-US" sz="2600" i="1">
                                <a:latin typeface="Cambria Math" panose="02040503050406030204" pitchFamily="18" charset="0"/>
                                <a:sym typeface="Symbol" panose="05050102010706020507" pitchFamily="18" charset="2"/>
                              </a:rPr>
                              <m:t>𝐸</m:t>
                            </m:r>
                            <m:d>
                              <m:dPr>
                                <m:ctrlPr>
                                  <a:rPr lang="en-US" altLang="en-US" sz="2600" i="1">
                                    <a:latin typeface="Cambria Math" panose="02040503050406030204" pitchFamily="18" charset="0"/>
                                    <a:sym typeface="Symbol" panose="05050102010706020507" pitchFamily="18" charset="2"/>
                                  </a:rPr>
                                </m:ctrlPr>
                              </m:dPr>
                              <m:e>
                                <m:sSub>
                                  <m:sSubPr>
                                    <m:ctrlPr>
                                      <a:rPr lang="en-US" altLang="en-US" sz="2600" i="1">
                                        <a:latin typeface="Cambria Math" panose="02040503050406030204" pitchFamily="18" charset="0"/>
                                        <a:ea typeface="Cambria Math" panose="02040503050406030204" pitchFamily="18" charset="0"/>
                                        <a:sym typeface="Symbol" panose="05050102010706020507" pitchFamily="18" charset="2"/>
                                      </a:rPr>
                                    </m:ctrlPr>
                                  </m:sSubPr>
                                  <m:e>
                                    <m:r>
                                      <a:rPr lang="en-US" altLang="en-US" sz="2600" i="1">
                                        <a:latin typeface="Cambria Math" panose="02040503050406030204" pitchFamily="18" charset="0"/>
                                        <a:ea typeface="Cambria Math" panose="02040503050406030204" pitchFamily="18" charset="0"/>
                                        <a:sym typeface="Symbol" panose="05050102010706020507" pitchFamily="18" charset="2"/>
                                      </a:rPr>
                                      <m:t>𝜀</m:t>
                                    </m:r>
                                  </m:e>
                                  <m:sub>
                                    <m:r>
                                      <a:rPr lang="en-US" altLang="en-US" sz="2600" b="0" i="1" smtClean="0">
                                        <a:latin typeface="Cambria Math" panose="02040503050406030204" pitchFamily="18" charset="0"/>
                                        <a:ea typeface="Cambria Math" panose="02040503050406030204" pitchFamily="18" charset="0"/>
                                        <a:sym typeface="Symbol" panose="05050102010706020507" pitchFamily="18" charset="2"/>
                                      </a:rPr>
                                      <m:t>𝑛</m:t>
                                    </m:r>
                                    <m:r>
                                      <a:rPr lang="en-US" altLang="en-US" sz="2600" b="0" i="1" smtClean="0">
                                        <a:latin typeface="Cambria Math" panose="02040503050406030204" pitchFamily="18" charset="0"/>
                                        <a:ea typeface="Cambria Math" panose="02040503050406030204" pitchFamily="18" charset="0"/>
                                        <a:sym typeface="Symbol" panose="05050102010706020507" pitchFamily="18" charset="2"/>
                                      </a:rPr>
                                      <m:t>−1</m:t>
                                    </m:r>
                                  </m:sub>
                                </m:sSub>
                              </m:e>
                              <m:e>
                                <m:r>
                                  <a:rPr lang="en-US" altLang="en-US" sz="2600" b="1" i="1">
                                    <a:latin typeface="Cambria Math" panose="02040503050406030204" pitchFamily="18" charset="0"/>
                                    <a:sym typeface="Symbol" panose="05050102010706020507" pitchFamily="18" charset="2"/>
                                  </a:rPr>
                                  <m:t>𝑿</m:t>
                                </m:r>
                              </m:e>
                            </m:d>
                          </m:e>
                          <m:e>
                            <m:r>
                              <a:rPr lang="en-US" altLang="en-US" sz="2600" i="1">
                                <a:latin typeface="Cambria Math" panose="02040503050406030204" pitchFamily="18" charset="0"/>
                                <a:sym typeface="Symbol" panose="05050102010706020507" pitchFamily="18" charset="2"/>
                              </a:rPr>
                              <m:t>𝐸</m:t>
                            </m:r>
                            <m:d>
                              <m:dPr>
                                <m:ctrlPr>
                                  <a:rPr lang="en-US" altLang="en-US" sz="2600" i="1">
                                    <a:latin typeface="Cambria Math" panose="02040503050406030204" pitchFamily="18" charset="0"/>
                                    <a:sym typeface="Symbol" panose="05050102010706020507" pitchFamily="18" charset="2"/>
                                  </a:rPr>
                                </m:ctrlPr>
                              </m:dPr>
                              <m:e>
                                <m:sSub>
                                  <m:sSubPr>
                                    <m:ctrlPr>
                                      <a:rPr lang="en-US" altLang="en-US" sz="2600" i="1">
                                        <a:latin typeface="Cambria Math" panose="02040503050406030204" pitchFamily="18" charset="0"/>
                                        <a:ea typeface="Cambria Math" panose="02040503050406030204" pitchFamily="18" charset="0"/>
                                        <a:sym typeface="Symbol" panose="05050102010706020507" pitchFamily="18" charset="2"/>
                                      </a:rPr>
                                    </m:ctrlPr>
                                  </m:sSubPr>
                                  <m:e>
                                    <m:r>
                                      <a:rPr lang="en-US" altLang="en-US" sz="2600" i="1">
                                        <a:latin typeface="Cambria Math" panose="02040503050406030204" pitchFamily="18" charset="0"/>
                                        <a:ea typeface="Cambria Math" panose="02040503050406030204" pitchFamily="18" charset="0"/>
                                        <a:sym typeface="Symbol" panose="05050102010706020507" pitchFamily="18" charset="2"/>
                                      </a:rPr>
                                      <m:t>𝜀</m:t>
                                    </m:r>
                                  </m:e>
                                  <m:sub>
                                    <m:r>
                                      <a:rPr lang="en-US" altLang="en-US" sz="2600" b="0" i="1" smtClean="0">
                                        <a:latin typeface="Cambria Math" panose="02040503050406030204" pitchFamily="18" charset="0"/>
                                        <a:ea typeface="Cambria Math" panose="02040503050406030204" pitchFamily="18" charset="0"/>
                                        <a:sym typeface="Symbol" panose="05050102010706020507" pitchFamily="18" charset="2"/>
                                      </a:rPr>
                                      <m:t>𝑛</m:t>
                                    </m:r>
                                  </m:sub>
                                </m:sSub>
                              </m:e>
                              <m:e>
                                <m:r>
                                  <a:rPr lang="en-US" altLang="en-US" sz="2600" b="1" i="1">
                                    <a:latin typeface="Cambria Math" panose="02040503050406030204" pitchFamily="18" charset="0"/>
                                    <a:sym typeface="Symbol" panose="05050102010706020507" pitchFamily="18" charset="2"/>
                                  </a:rPr>
                                  <m:t>𝑿</m:t>
                                </m:r>
                              </m:e>
                            </m:d>
                          </m:e>
                        </m:eqArr>
                      </m:e>
                    </m:d>
                    <m:r>
                      <a:rPr lang="en-US" altLang="en-US" sz="2600" b="0" i="1" smtClean="0">
                        <a:latin typeface="Cambria Math" panose="02040503050406030204" pitchFamily="18" charset="0"/>
                        <a:sym typeface="Symbol" panose="05050102010706020507" pitchFamily="18" charset="2"/>
                      </a:rPr>
                      <m:t>=</m:t>
                    </m:r>
                    <m:r>
                      <a:rPr lang="en-US" altLang="en-US" sz="2600" b="1" i="1" smtClean="0">
                        <a:latin typeface="Cambria Math" panose="02040503050406030204" pitchFamily="18" charset="0"/>
                        <a:sym typeface="Symbol" panose="05050102010706020507" pitchFamily="18" charset="2"/>
                      </a:rPr>
                      <m:t>𝟎</m:t>
                    </m:r>
                  </m:oMath>
                </a14:m>
                <a:endParaRPr lang="en-US" altLang="en-US" sz="2600" b="1" dirty="0">
                  <a:sym typeface="Symbol" panose="05050102010706020507" pitchFamily="18" charset="2"/>
                </a:endParaRPr>
              </a:p>
              <a:p>
                <a:pPr>
                  <a:buFont typeface="Wingdings" panose="05000000000000000000" pitchFamily="2" charset="2"/>
                  <a:buChar char="§"/>
                </a:pPr>
                <a:r>
                  <a:rPr lang="en-US" altLang="en-US" sz="2600" dirty="0">
                    <a:sym typeface="Symbol" panose="05050102010706020507" pitchFamily="18" charset="2"/>
                  </a:rPr>
                  <a:t>It means that no observations on </a:t>
                </a:r>
                <a14:m>
                  <m:oMath xmlns:m="http://schemas.openxmlformats.org/officeDocument/2006/math">
                    <m:r>
                      <a:rPr lang="en-US" altLang="en-US" sz="2600" b="1" i="1" dirty="0" smtClean="0">
                        <a:latin typeface="Cambria Math" panose="02040503050406030204" pitchFamily="18" charset="0"/>
                        <a:sym typeface="Symbol" panose="05050102010706020507" pitchFamily="18" charset="2"/>
                      </a:rPr>
                      <m:t>𝑿</m:t>
                    </m:r>
                  </m:oMath>
                </a14:m>
                <a:r>
                  <a:rPr lang="en-US" altLang="en-US" sz="2600" dirty="0">
                    <a:sym typeface="Symbol" panose="05050102010706020507" pitchFamily="18" charset="2"/>
                  </a:rPr>
                  <a:t> convey information about the expected value of the disturbance</a:t>
                </a:r>
              </a:p>
            </p:txBody>
          </p:sp>
        </mc:Choice>
        <mc:Fallback>
          <p:sp>
            <p:nvSpPr>
              <p:cNvPr id="6147" name="Rectangle 3">
                <a:extLst>
                  <a:ext uri="{FF2B5EF4-FFF2-40B4-BE49-F238E27FC236}">
                    <a16:creationId xmlns:a14="http://schemas.microsoft.com/office/drawing/2010/main" xmlns="" xmlns:a16="http://schemas.microsoft.com/office/drawing/2014/main" id="{05A726A2-795E-4B05-9C0A-66BCDA0E5F29}"/>
                  </a:ext>
                </a:extLst>
              </p:cNvPr>
              <p:cNvSpPr>
                <a:spLocks noGrp="1" noRot="1" noChangeAspect="1" noMove="1" noResize="1" noEditPoints="1" noAdjustHandles="1" noChangeArrowheads="1" noChangeShapeType="1" noTextEdit="1"/>
              </p:cNvSpPr>
              <p:nvPr>
                <p:ph type="body" sz="half" idx="1"/>
              </p:nvPr>
            </p:nvSpPr>
            <p:spPr>
              <a:xfrm>
                <a:off x="685800" y="1676400"/>
                <a:ext cx="7848600" cy="4191000"/>
              </a:xfrm>
              <a:blipFill>
                <a:blip r:embed="rId3" cstate="print"/>
                <a:stretch>
                  <a:fillRect l="-1243" t="-1308" r="-1709"/>
                </a:stretch>
              </a:blipFill>
            </p:spPr>
            <p:txBody>
              <a:bodyPr/>
              <a:lstStyle/>
              <a:p>
                <a:r>
                  <a:rPr lang="en-IN">
                    <a:noFill/>
                  </a:rPr>
                  <a:t> </a:t>
                </a:r>
              </a:p>
            </p:txBody>
          </p:sp>
        </mc:Fallback>
      </mc:AlternateContent>
      <p:sp>
        <p:nvSpPr>
          <p:cNvPr id="6148" name="Date Placeholder 7">
            <a:extLst>
              <a:ext uri="{FF2B5EF4-FFF2-40B4-BE49-F238E27FC236}">
                <a16:creationId xmlns="" xmlns:a16="http://schemas.microsoft.com/office/drawing/2014/main" id="{9D01835C-A2E3-435F-9246-1B6CEB65E15C}"/>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6149" name="Slide Number Placeholder 8">
            <a:extLst>
              <a:ext uri="{FF2B5EF4-FFF2-40B4-BE49-F238E27FC236}">
                <a16:creationId xmlns="" xmlns:a16="http://schemas.microsoft.com/office/drawing/2014/main" id="{B93E3536-50C3-4E3C-907E-8037D66032D0}"/>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2D0E192C-C0AA-427A-A15E-FBCDCE02259D}" type="slidenum">
              <a:rPr lang="en-US" altLang="en-US" sz="1400" smtClean="0"/>
              <a:pPr>
                <a:spcBef>
                  <a:spcPct val="0"/>
                </a:spcBef>
                <a:buFontTx/>
                <a:buNone/>
              </a:pPr>
              <a:t>22</a:t>
            </a:fld>
            <a:endParaRPr lang="en-US" altLang="en-US" sz="1400"/>
          </a:p>
        </p:txBody>
      </p:sp>
      <p:sp>
        <p:nvSpPr>
          <p:cNvPr id="6150" name="Footer Placeholder 9">
            <a:extLst>
              <a:ext uri="{FF2B5EF4-FFF2-40B4-BE49-F238E27FC236}">
                <a16:creationId xmlns="" xmlns:a16="http://schemas.microsoft.com/office/drawing/2014/main" id="{86E7D965-0F88-48EF-B9BF-3FAC471C58B2}"/>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6151" name="Rectangle 2">
            <a:extLst>
              <a:ext uri="{FF2B5EF4-FFF2-40B4-BE49-F238E27FC236}">
                <a16:creationId xmlns="" xmlns:a16="http://schemas.microsoft.com/office/drawing/2014/main" id="{6E8BAF1A-B789-4425-8B9B-E24BF3E946FC}"/>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17531874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 xmlns:a16="http://schemas.microsoft.com/office/drawing/2014/main" id="{7CFBCE20-C46E-42AB-A23A-E0021369E92F}"/>
              </a:ext>
            </a:extLst>
          </p:cNvPr>
          <p:cNvSpPr>
            <a:spLocks noGrp="1" noChangeArrowheads="1"/>
          </p:cNvSpPr>
          <p:nvPr>
            <p:ph type="title"/>
          </p:nvPr>
        </p:nvSpPr>
        <p:spPr/>
        <p:txBody>
          <a:bodyPr/>
          <a:lstStyle/>
          <a:p>
            <a:r>
              <a:rPr lang="en-US" altLang="en-US" sz="2500" b="1" dirty="0">
                <a:solidFill>
                  <a:srgbClr val="0000FF"/>
                </a:solidFill>
              </a:rPr>
              <a:t>Multiple Linear Regression (MLR)</a:t>
            </a:r>
            <a:br>
              <a:rPr lang="en-US" altLang="en-US" sz="2500" b="1" dirty="0">
                <a:solidFill>
                  <a:srgbClr val="0000FF"/>
                </a:solidFill>
              </a:rPr>
            </a:br>
            <a:r>
              <a:rPr lang="en-US" altLang="en-US" sz="2500" b="1" dirty="0">
                <a:solidFill>
                  <a:srgbClr val="FF0000"/>
                </a:solidFill>
              </a:rPr>
              <a:t>Exogeneity of the independent variables (Assumption 3) (contd..)</a:t>
            </a:r>
            <a:endParaRPr lang="en-US" altLang="en-US" sz="2500" dirty="0">
              <a:solidFill>
                <a:srgbClr val="FF0000"/>
              </a:solidFill>
            </a:endParaRPr>
          </a:p>
        </p:txBody>
      </p:sp>
      <mc:AlternateContent xmlns:mc="http://schemas.openxmlformats.org/markup-compatibility/2006">
        <mc:Choice xmlns="" xmlns:a14="http://schemas.microsoft.com/office/drawing/2010/main" Requires="a14">
          <p:sp>
            <p:nvSpPr>
              <p:cNvPr id="6147" name="Rectangle 3">
                <a:extLst>
                  <a:ext uri="{FF2B5EF4-FFF2-40B4-BE49-F238E27FC236}">
                    <a16:creationId xmlns:a16="http://schemas.microsoft.com/office/drawing/2014/main" id="{05A726A2-795E-4B05-9C0A-66BCDA0E5F29}"/>
                  </a:ext>
                </a:extLst>
              </p:cNvPr>
              <p:cNvSpPr>
                <a:spLocks noGrp="1" noChangeArrowheads="1"/>
              </p:cNvSpPr>
              <p:nvPr>
                <p:ph type="body" sz="half" idx="1"/>
              </p:nvPr>
            </p:nvSpPr>
            <p:spPr>
              <a:xfrm>
                <a:off x="685800" y="1676400"/>
                <a:ext cx="7848600" cy="4191000"/>
              </a:xfrm>
            </p:spPr>
            <p:txBody>
              <a:bodyPr/>
              <a:lstStyle/>
              <a:p>
                <a:pPr>
                  <a:buFont typeface="Wingdings" panose="05000000000000000000" pitchFamily="2" charset="2"/>
                  <a:buChar char="§"/>
                </a:pPr>
                <a:r>
                  <a:rPr lang="en-US" altLang="en-US" sz="3300" dirty="0">
                    <a:sym typeface="Symbol" panose="05050102010706020507" pitchFamily="18" charset="2"/>
                  </a:rPr>
                  <a:t>We will also assume that the disturbances convey no information about each other</a:t>
                </a:r>
              </a:p>
              <a:p>
                <a:pPr>
                  <a:buFont typeface="Wingdings" panose="05000000000000000000" pitchFamily="2" charset="2"/>
                  <a:buChar char="§"/>
                </a:pPr>
                <a:r>
                  <a:rPr lang="en-US" altLang="en-US" sz="3300" dirty="0">
                    <a:sym typeface="Symbol" panose="05050102010706020507" pitchFamily="18" charset="2"/>
                  </a:rPr>
                  <a:t>That is, </a:t>
                </a:r>
                <a14:m>
                  <m:oMath xmlns:m="http://schemas.openxmlformats.org/officeDocument/2006/math">
                    <m:r>
                      <a:rPr lang="en-US" altLang="en-US" sz="3300" i="1" dirty="0" smtClean="0">
                        <a:latin typeface="Cambria Math" panose="02040503050406030204" pitchFamily="18" charset="0"/>
                        <a:sym typeface="Symbol" panose="05050102010706020507" pitchFamily="18" charset="2"/>
                      </a:rPr>
                      <m:t>𝐸</m:t>
                    </m:r>
                    <m:d>
                      <m:dPr>
                        <m:ctrlPr>
                          <a:rPr lang="en-US" altLang="en-US" sz="3300" i="1" dirty="0">
                            <a:latin typeface="Cambria Math" panose="02040503050406030204" pitchFamily="18" charset="0"/>
                            <a:sym typeface="Symbol" panose="05050102010706020507" pitchFamily="18" charset="2"/>
                          </a:rPr>
                        </m:ctrlPr>
                      </m:dPr>
                      <m:e>
                        <m:sSub>
                          <m:sSubPr>
                            <m:ctrlPr>
                              <a:rPr lang="en-US" altLang="en-US" sz="3300" b="0" i="1" dirty="0" smtClean="0">
                                <a:latin typeface="Cambria Math" panose="02040503050406030204" pitchFamily="18" charset="0"/>
                                <a:sym typeface="Symbol" panose="05050102010706020507" pitchFamily="18" charset="2"/>
                              </a:rPr>
                            </m:ctrlPr>
                          </m:sSubPr>
                          <m:e>
                            <m:r>
                              <a:rPr lang="en-US" altLang="en-US" sz="3300" i="1" dirty="0">
                                <a:latin typeface="Cambria Math" panose="02040503050406030204" pitchFamily="18" charset="0"/>
                                <a:sym typeface="Symbol" panose="05050102010706020507" pitchFamily="18" charset="2"/>
                              </a:rPr>
                              <m:t>𝜀</m:t>
                            </m:r>
                          </m:e>
                          <m:sub>
                            <m:r>
                              <a:rPr lang="en-US" altLang="en-US" sz="3300" b="0" i="1" dirty="0" smtClean="0">
                                <a:latin typeface="Cambria Math" panose="02040503050406030204" pitchFamily="18" charset="0"/>
                                <a:sym typeface="Symbol" panose="05050102010706020507" pitchFamily="18" charset="2"/>
                              </a:rPr>
                              <m:t>𝑖</m:t>
                            </m:r>
                          </m:sub>
                        </m:sSub>
                      </m:e>
                      <m:e>
                        <m:sSub>
                          <m:sSubPr>
                            <m:ctrlPr>
                              <a:rPr lang="en-US" altLang="en-US" sz="3300" i="1" dirty="0">
                                <a:latin typeface="Cambria Math" panose="02040503050406030204" pitchFamily="18" charset="0"/>
                                <a:sym typeface="Symbol" panose="05050102010706020507" pitchFamily="18" charset="2"/>
                              </a:rPr>
                            </m:ctrlPr>
                          </m:sSubPr>
                          <m:e>
                            <m:r>
                              <a:rPr lang="en-US" altLang="en-US" sz="3300" i="1" dirty="0">
                                <a:latin typeface="Cambria Math" panose="02040503050406030204" pitchFamily="18" charset="0"/>
                                <a:sym typeface="Symbol" panose="05050102010706020507" pitchFamily="18" charset="2"/>
                              </a:rPr>
                              <m:t>𝜀</m:t>
                            </m:r>
                          </m:e>
                          <m:sub>
                            <m:r>
                              <a:rPr lang="en-US" altLang="en-US" sz="3300" b="0" i="1" dirty="0" smtClean="0">
                                <a:latin typeface="Cambria Math" panose="02040503050406030204" pitchFamily="18" charset="0"/>
                                <a:sym typeface="Symbol" panose="05050102010706020507" pitchFamily="18" charset="2"/>
                              </a:rPr>
                              <m:t>1</m:t>
                            </m:r>
                          </m:sub>
                        </m:sSub>
                        <m:r>
                          <a:rPr lang="en-US" altLang="en-US" sz="3300" b="0" i="1" dirty="0" smtClean="0">
                            <a:latin typeface="Cambria Math" panose="02040503050406030204" pitchFamily="18" charset="0"/>
                            <a:sym typeface="Symbol" panose="05050102010706020507" pitchFamily="18" charset="2"/>
                          </a:rPr>
                          <m:t>,</m:t>
                        </m:r>
                        <m:sSub>
                          <m:sSubPr>
                            <m:ctrlPr>
                              <a:rPr lang="en-US" altLang="en-US" sz="3300" i="1" dirty="0">
                                <a:latin typeface="Cambria Math" panose="02040503050406030204" pitchFamily="18" charset="0"/>
                                <a:sym typeface="Symbol" panose="05050102010706020507" pitchFamily="18" charset="2"/>
                              </a:rPr>
                            </m:ctrlPr>
                          </m:sSubPr>
                          <m:e>
                            <m:r>
                              <a:rPr lang="en-US" altLang="en-US" sz="3300" i="1" dirty="0">
                                <a:latin typeface="Cambria Math" panose="02040503050406030204" pitchFamily="18" charset="0"/>
                                <a:sym typeface="Symbol" panose="05050102010706020507" pitchFamily="18" charset="2"/>
                              </a:rPr>
                              <m:t>𝜀</m:t>
                            </m:r>
                          </m:e>
                          <m:sub>
                            <m:r>
                              <a:rPr lang="en-US" altLang="en-US" sz="3300" b="0" i="1" dirty="0" smtClean="0">
                                <a:latin typeface="Cambria Math" panose="02040503050406030204" pitchFamily="18" charset="0"/>
                                <a:sym typeface="Symbol" panose="05050102010706020507" pitchFamily="18" charset="2"/>
                              </a:rPr>
                              <m:t>2</m:t>
                            </m:r>
                          </m:sub>
                        </m:sSub>
                        <m:r>
                          <a:rPr lang="en-US" altLang="en-US" sz="3300" b="0" i="1" dirty="0" smtClean="0">
                            <a:latin typeface="Cambria Math" panose="02040503050406030204" pitchFamily="18" charset="0"/>
                            <a:sym typeface="Symbol" panose="05050102010706020507" pitchFamily="18" charset="2"/>
                          </a:rPr>
                          <m:t>,</m:t>
                        </m:r>
                        <m:r>
                          <a:rPr lang="en-US" altLang="en-US" sz="3300" b="0" i="1" dirty="0" smtClean="0">
                            <a:latin typeface="Cambria Math" panose="02040503050406030204" pitchFamily="18" charset="0"/>
                            <a:ea typeface="Cambria Math" panose="02040503050406030204" pitchFamily="18" charset="0"/>
                            <a:sym typeface="Symbol" panose="05050102010706020507" pitchFamily="18" charset="2"/>
                          </a:rPr>
                          <m:t>⋯,</m:t>
                        </m:r>
                        <m:sSub>
                          <m:sSubPr>
                            <m:ctrlPr>
                              <a:rPr lang="en-US" altLang="en-US" sz="3300" i="1" dirty="0">
                                <a:latin typeface="Cambria Math" panose="02040503050406030204" pitchFamily="18" charset="0"/>
                                <a:sym typeface="Symbol" panose="05050102010706020507" pitchFamily="18" charset="2"/>
                              </a:rPr>
                            </m:ctrlPr>
                          </m:sSubPr>
                          <m:e>
                            <m:r>
                              <a:rPr lang="en-US" altLang="en-US" sz="3300" i="1" dirty="0">
                                <a:latin typeface="Cambria Math" panose="02040503050406030204" pitchFamily="18" charset="0"/>
                                <a:sym typeface="Symbol" panose="05050102010706020507" pitchFamily="18" charset="2"/>
                              </a:rPr>
                              <m:t>𝜀</m:t>
                            </m:r>
                          </m:e>
                          <m:sub>
                            <m:r>
                              <a:rPr lang="en-US" altLang="en-US" sz="3300" i="1" dirty="0">
                                <a:latin typeface="Cambria Math" panose="02040503050406030204" pitchFamily="18" charset="0"/>
                                <a:sym typeface="Symbol" panose="05050102010706020507" pitchFamily="18" charset="2"/>
                              </a:rPr>
                              <m:t>𝑖</m:t>
                            </m:r>
                            <m:r>
                              <a:rPr lang="en-US" altLang="en-US" sz="3300" b="0" i="1" dirty="0" smtClean="0">
                                <a:latin typeface="Cambria Math" panose="02040503050406030204" pitchFamily="18" charset="0"/>
                                <a:sym typeface="Symbol" panose="05050102010706020507" pitchFamily="18" charset="2"/>
                              </a:rPr>
                              <m:t>−1</m:t>
                            </m:r>
                          </m:sub>
                        </m:sSub>
                        <m:r>
                          <a:rPr lang="en-US" altLang="en-US" sz="3300" b="0" i="1" dirty="0" smtClean="0">
                            <a:latin typeface="Cambria Math" panose="02040503050406030204" pitchFamily="18" charset="0"/>
                            <a:sym typeface="Symbol" panose="05050102010706020507" pitchFamily="18" charset="2"/>
                          </a:rPr>
                          <m:t>,</m:t>
                        </m:r>
                        <m:sSub>
                          <m:sSubPr>
                            <m:ctrlPr>
                              <a:rPr lang="en-US" altLang="en-US" sz="3300" i="1" dirty="0">
                                <a:latin typeface="Cambria Math" panose="02040503050406030204" pitchFamily="18" charset="0"/>
                                <a:sym typeface="Symbol" panose="05050102010706020507" pitchFamily="18" charset="2"/>
                              </a:rPr>
                            </m:ctrlPr>
                          </m:sSubPr>
                          <m:e>
                            <m:r>
                              <a:rPr lang="en-US" altLang="en-US" sz="3300" i="1" dirty="0">
                                <a:latin typeface="Cambria Math" panose="02040503050406030204" pitchFamily="18" charset="0"/>
                                <a:sym typeface="Symbol" panose="05050102010706020507" pitchFamily="18" charset="2"/>
                              </a:rPr>
                              <m:t>𝜀</m:t>
                            </m:r>
                          </m:e>
                          <m:sub>
                            <m:r>
                              <a:rPr lang="en-US" altLang="en-US" sz="3300" i="1" dirty="0">
                                <a:latin typeface="Cambria Math" panose="02040503050406030204" pitchFamily="18" charset="0"/>
                                <a:sym typeface="Symbol" panose="05050102010706020507" pitchFamily="18" charset="2"/>
                              </a:rPr>
                              <m:t>𝑖</m:t>
                            </m:r>
                            <m:r>
                              <a:rPr lang="en-US" altLang="en-US" sz="3300" b="0" i="1" dirty="0" smtClean="0">
                                <a:latin typeface="Cambria Math" panose="02040503050406030204" pitchFamily="18" charset="0"/>
                                <a:sym typeface="Symbol" panose="05050102010706020507" pitchFamily="18" charset="2"/>
                              </a:rPr>
                              <m:t>+1</m:t>
                            </m:r>
                          </m:sub>
                        </m:sSub>
                        <m:r>
                          <a:rPr lang="en-US" altLang="en-US" sz="3300" b="0" i="1" dirty="0" smtClean="0">
                            <a:latin typeface="Cambria Math" panose="02040503050406030204" pitchFamily="18" charset="0"/>
                            <a:sym typeface="Symbol" panose="05050102010706020507" pitchFamily="18" charset="2"/>
                          </a:rPr>
                          <m:t>,</m:t>
                        </m:r>
                        <m:r>
                          <a:rPr lang="en-US" altLang="en-US" sz="3300" b="0" i="1" dirty="0" smtClean="0">
                            <a:latin typeface="Cambria Math" panose="02040503050406030204" pitchFamily="18" charset="0"/>
                            <a:ea typeface="Cambria Math" panose="02040503050406030204" pitchFamily="18" charset="0"/>
                            <a:sym typeface="Symbol" panose="05050102010706020507" pitchFamily="18" charset="2"/>
                          </a:rPr>
                          <m:t>⋯,</m:t>
                        </m:r>
                        <m:sSub>
                          <m:sSubPr>
                            <m:ctrlPr>
                              <a:rPr lang="en-US" altLang="en-US" sz="3300" i="1" dirty="0">
                                <a:latin typeface="Cambria Math" panose="02040503050406030204" pitchFamily="18" charset="0"/>
                                <a:sym typeface="Symbol" panose="05050102010706020507" pitchFamily="18" charset="2"/>
                              </a:rPr>
                            </m:ctrlPr>
                          </m:sSubPr>
                          <m:e>
                            <m:r>
                              <a:rPr lang="en-US" altLang="en-US" sz="3300" i="1" dirty="0">
                                <a:latin typeface="Cambria Math" panose="02040503050406030204" pitchFamily="18" charset="0"/>
                                <a:sym typeface="Symbol" panose="05050102010706020507" pitchFamily="18" charset="2"/>
                              </a:rPr>
                              <m:t>𝜀</m:t>
                            </m:r>
                          </m:e>
                          <m:sub>
                            <m:r>
                              <a:rPr lang="en-US" altLang="en-US" sz="3300" b="0" i="1" dirty="0" smtClean="0">
                                <a:latin typeface="Cambria Math" panose="02040503050406030204" pitchFamily="18" charset="0"/>
                                <a:sym typeface="Symbol" panose="05050102010706020507" pitchFamily="18" charset="2"/>
                              </a:rPr>
                              <m:t>𝑛</m:t>
                            </m:r>
                            <m:r>
                              <a:rPr lang="en-US" altLang="en-US" sz="3300" b="0" i="1" dirty="0" smtClean="0">
                                <a:latin typeface="Cambria Math" panose="02040503050406030204" pitchFamily="18" charset="0"/>
                                <a:sym typeface="Symbol" panose="05050102010706020507" pitchFamily="18" charset="2"/>
                              </a:rPr>
                              <m:t>−1</m:t>
                            </m:r>
                          </m:sub>
                        </m:sSub>
                        <m:r>
                          <a:rPr lang="en-US" altLang="en-US" sz="3300" b="0" i="1" dirty="0" smtClean="0">
                            <a:latin typeface="Cambria Math" panose="02040503050406030204" pitchFamily="18" charset="0"/>
                            <a:sym typeface="Symbol" panose="05050102010706020507" pitchFamily="18" charset="2"/>
                          </a:rPr>
                          <m:t>,</m:t>
                        </m:r>
                        <m:sSub>
                          <m:sSubPr>
                            <m:ctrlPr>
                              <a:rPr lang="en-US" altLang="en-US" sz="3300" i="1" dirty="0">
                                <a:latin typeface="Cambria Math" panose="02040503050406030204" pitchFamily="18" charset="0"/>
                                <a:sym typeface="Symbol" panose="05050102010706020507" pitchFamily="18" charset="2"/>
                              </a:rPr>
                            </m:ctrlPr>
                          </m:sSubPr>
                          <m:e>
                            <m:r>
                              <a:rPr lang="en-US" altLang="en-US" sz="3300" i="1" dirty="0">
                                <a:latin typeface="Cambria Math" panose="02040503050406030204" pitchFamily="18" charset="0"/>
                                <a:sym typeface="Symbol" panose="05050102010706020507" pitchFamily="18" charset="2"/>
                              </a:rPr>
                              <m:t>𝜀</m:t>
                            </m:r>
                          </m:e>
                          <m:sub>
                            <m:r>
                              <a:rPr lang="en-US" altLang="en-US" sz="3300" b="0" i="1" dirty="0" smtClean="0">
                                <a:latin typeface="Cambria Math" panose="02040503050406030204" pitchFamily="18" charset="0"/>
                                <a:sym typeface="Symbol" panose="05050102010706020507" pitchFamily="18" charset="2"/>
                              </a:rPr>
                              <m:t>𝑛</m:t>
                            </m:r>
                          </m:sub>
                        </m:sSub>
                      </m:e>
                    </m:d>
                    <m:r>
                      <a:rPr lang="en-US" altLang="en-US" sz="3300" b="0" i="1" dirty="0" smtClean="0">
                        <a:latin typeface="Cambria Math" panose="02040503050406030204" pitchFamily="18" charset="0"/>
                        <a:sym typeface="Symbol" panose="05050102010706020507" pitchFamily="18" charset="2"/>
                      </a:rPr>
                      <m:t>=0</m:t>
                    </m:r>
                  </m:oMath>
                </a14:m>
                <a:endParaRPr lang="en-US" altLang="en-US" sz="3300" dirty="0">
                  <a:sym typeface="Symbol" panose="05050102010706020507" pitchFamily="18" charset="2"/>
                </a:endParaRPr>
              </a:p>
              <a:p>
                <a:pPr>
                  <a:buFont typeface="Wingdings" panose="05000000000000000000" pitchFamily="2" charset="2"/>
                  <a:buChar char="§"/>
                </a:pPr>
                <a:r>
                  <a:rPr lang="en-US" altLang="en-US" sz="3300" dirty="0">
                    <a:sym typeface="Symbol" panose="05050102010706020507" pitchFamily="18" charset="2"/>
                  </a:rPr>
                  <a:t>The disturbances are purely random draws from some population</a:t>
                </a:r>
              </a:p>
            </p:txBody>
          </p:sp>
        </mc:Choice>
        <mc:Fallback>
          <p:sp>
            <p:nvSpPr>
              <p:cNvPr id="6147" name="Rectangle 3">
                <a:extLst>
                  <a:ext uri="{FF2B5EF4-FFF2-40B4-BE49-F238E27FC236}">
                    <a16:creationId xmlns:a14="http://schemas.microsoft.com/office/drawing/2010/main" xmlns="" xmlns:a16="http://schemas.microsoft.com/office/drawing/2014/main" id="{05A726A2-795E-4B05-9C0A-66BCDA0E5F29}"/>
                  </a:ext>
                </a:extLst>
              </p:cNvPr>
              <p:cNvSpPr>
                <a:spLocks noGrp="1" noRot="1" noChangeAspect="1" noMove="1" noResize="1" noEditPoints="1" noAdjustHandles="1" noChangeArrowheads="1" noChangeShapeType="1" noTextEdit="1"/>
              </p:cNvSpPr>
              <p:nvPr>
                <p:ph type="body" sz="half" idx="1"/>
              </p:nvPr>
            </p:nvSpPr>
            <p:spPr>
              <a:xfrm>
                <a:off x="685800" y="1676400"/>
                <a:ext cx="7848600" cy="4191000"/>
              </a:xfrm>
              <a:blipFill>
                <a:blip r:embed="rId3" cstate="print"/>
                <a:stretch>
                  <a:fillRect l="-1865" t="-2180" r="-932"/>
                </a:stretch>
              </a:blipFill>
            </p:spPr>
            <p:txBody>
              <a:bodyPr/>
              <a:lstStyle/>
              <a:p>
                <a:r>
                  <a:rPr lang="en-IN">
                    <a:noFill/>
                  </a:rPr>
                  <a:t> </a:t>
                </a:r>
              </a:p>
            </p:txBody>
          </p:sp>
        </mc:Fallback>
      </mc:AlternateContent>
      <p:sp>
        <p:nvSpPr>
          <p:cNvPr id="6148" name="Date Placeholder 7">
            <a:extLst>
              <a:ext uri="{FF2B5EF4-FFF2-40B4-BE49-F238E27FC236}">
                <a16:creationId xmlns="" xmlns:a16="http://schemas.microsoft.com/office/drawing/2014/main" id="{9D01835C-A2E3-435F-9246-1B6CEB65E15C}"/>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6149" name="Slide Number Placeholder 8">
            <a:extLst>
              <a:ext uri="{FF2B5EF4-FFF2-40B4-BE49-F238E27FC236}">
                <a16:creationId xmlns="" xmlns:a16="http://schemas.microsoft.com/office/drawing/2014/main" id="{B93E3536-50C3-4E3C-907E-8037D66032D0}"/>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2D0E192C-C0AA-427A-A15E-FBCDCE02259D}" type="slidenum">
              <a:rPr lang="en-US" altLang="en-US" sz="1400" smtClean="0"/>
              <a:pPr>
                <a:spcBef>
                  <a:spcPct val="0"/>
                </a:spcBef>
                <a:buFontTx/>
                <a:buNone/>
              </a:pPr>
              <a:t>23</a:t>
            </a:fld>
            <a:endParaRPr lang="en-US" altLang="en-US" sz="1400"/>
          </a:p>
        </p:txBody>
      </p:sp>
      <p:sp>
        <p:nvSpPr>
          <p:cNvPr id="6150" name="Footer Placeholder 9">
            <a:extLst>
              <a:ext uri="{FF2B5EF4-FFF2-40B4-BE49-F238E27FC236}">
                <a16:creationId xmlns="" xmlns:a16="http://schemas.microsoft.com/office/drawing/2014/main" id="{86E7D965-0F88-48EF-B9BF-3FAC471C58B2}"/>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6151" name="Rectangle 2">
            <a:extLst>
              <a:ext uri="{FF2B5EF4-FFF2-40B4-BE49-F238E27FC236}">
                <a16:creationId xmlns="" xmlns:a16="http://schemas.microsoft.com/office/drawing/2014/main" id="{6E8BAF1A-B789-4425-8B9B-E24BF3E946FC}"/>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30418185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 xmlns:a16="http://schemas.microsoft.com/office/drawing/2014/main" id="{7CFBCE20-C46E-42AB-A23A-E0021369E92F}"/>
              </a:ext>
            </a:extLst>
          </p:cNvPr>
          <p:cNvSpPr>
            <a:spLocks noGrp="1" noChangeArrowheads="1"/>
          </p:cNvSpPr>
          <p:nvPr>
            <p:ph type="title"/>
          </p:nvPr>
        </p:nvSpPr>
        <p:spPr/>
        <p:txBody>
          <a:bodyPr/>
          <a:lstStyle/>
          <a:p>
            <a:r>
              <a:rPr lang="en-US" altLang="en-US" sz="2500" b="1" dirty="0">
                <a:solidFill>
                  <a:srgbClr val="0000FF"/>
                </a:solidFill>
              </a:rPr>
              <a:t>Multiple Linear Regression (MLR)</a:t>
            </a:r>
            <a:br>
              <a:rPr lang="en-US" altLang="en-US" sz="2500" b="1" dirty="0">
                <a:solidFill>
                  <a:srgbClr val="0000FF"/>
                </a:solidFill>
              </a:rPr>
            </a:br>
            <a:r>
              <a:rPr lang="en-US" altLang="en-US" sz="2500" b="1" dirty="0">
                <a:solidFill>
                  <a:srgbClr val="FF0000"/>
                </a:solidFill>
              </a:rPr>
              <a:t>Exogeneity of the independent variables (Assumption 3) (contd..)</a:t>
            </a:r>
            <a:endParaRPr lang="en-US" altLang="en-US" sz="2500" dirty="0">
              <a:solidFill>
                <a:srgbClr val="FF0000"/>
              </a:solidFill>
            </a:endParaRPr>
          </a:p>
        </p:txBody>
      </p:sp>
      <mc:AlternateContent xmlns:mc="http://schemas.openxmlformats.org/markup-compatibility/2006">
        <mc:Choice xmlns="" xmlns:a14="http://schemas.microsoft.com/office/drawing/2010/main" Requires="a14">
          <p:sp>
            <p:nvSpPr>
              <p:cNvPr id="6147" name="Rectangle 3">
                <a:extLst>
                  <a:ext uri="{FF2B5EF4-FFF2-40B4-BE49-F238E27FC236}">
                    <a16:creationId xmlns:a16="http://schemas.microsoft.com/office/drawing/2014/main" id="{05A726A2-795E-4B05-9C0A-66BCDA0E5F29}"/>
                  </a:ext>
                </a:extLst>
              </p:cNvPr>
              <p:cNvSpPr>
                <a:spLocks noGrp="1" noChangeArrowheads="1"/>
              </p:cNvSpPr>
              <p:nvPr>
                <p:ph type="body" sz="half" idx="1"/>
              </p:nvPr>
            </p:nvSpPr>
            <p:spPr>
              <a:xfrm>
                <a:off x="685800" y="1676400"/>
                <a:ext cx="7848600" cy="4191000"/>
              </a:xfrm>
            </p:spPr>
            <p:txBody>
              <a:bodyPr/>
              <a:lstStyle/>
              <a:p>
                <a:pPr>
                  <a:buFont typeface="Wingdings" panose="05000000000000000000" pitchFamily="2" charset="2"/>
                  <a:buChar char="§"/>
                </a:pPr>
                <a:r>
                  <a:rPr lang="en-US" altLang="en-US" sz="3500" dirty="0">
                    <a:sym typeface="Symbol" panose="05050102010706020507" pitchFamily="18" charset="2"/>
                  </a:rPr>
                  <a:t>Zero </a:t>
                </a:r>
                <a:r>
                  <a:rPr lang="en-US" altLang="en-US" sz="3500" b="1" u="sng" dirty="0">
                    <a:solidFill>
                      <a:srgbClr val="FF0000"/>
                    </a:solidFill>
                    <a:sym typeface="Symbol" panose="05050102010706020507" pitchFamily="18" charset="2"/>
                  </a:rPr>
                  <a:t>conditional mean</a:t>
                </a:r>
                <a:r>
                  <a:rPr lang="en-US" altLang="en-US" sz="3500" dirty="0">
                    <a:sym typeface="Symbol" panose="05050102010706020507" pitchFamily="18" charset="2"/>
                  </a:rPr>
                  <a:t> implies that the </a:t>
                </a:r>
                <a:r>
                  <a:rPr lang="en-US" altLang="en-US" sz="3500" b="1" u="sng" dirty="0">
                    <a:solidFill>
                      <a:srgbClr val="FF0000"/>
                    </a:solidFill>
                    <a:sym typeface="Symbol" panose="05050102010706020507" pitchFamily="18" charset="2"/>
                  </a:rPr>
                  <a:t>unconditional mean</a:t>
                </a:r>
                <a:r>
                  <a:rPr lang="en-US" altLang="en-US" sz="3500" dirty="0">
                    <a:sym typeface="Symbol" panose="05050102010706020507" pitchFamily="18" charset="2"/>
                  </a:rPr>
                  <a:t> is also zero, i.e., </a:t>
                </a:r>
                <a14:m>
                  <m:oMath xmlns:m="http://schemas.openxmlformats.org/officeDocument/2006/math">
                    <m:r>
                      <a:rPr lang="en-US" altLang="en-US" sz="3500" b="0" i="1" smtClean="0">
                        <a:latin typeface="Cambria Math" panose="02040503050406030204" pitchFamily="18" charset="0"/>
                        <a:sym typeface="Symbol" panose="05050102010706020507" pitchFamily="18" charset="2"/>
                      </a:rPr>
                      <m:t>𝐸</m:t>
                    </m:r>
                    <m:d>
                      <m:dPr>
                        <m:ctrlPr>
                          <a:rPr lang="en-US" altLang="en-US" sz="3500" b="0" i="1" smtClean="0">
                            <a:latin typeface="Cambria Math" panose="02040503050406030204" pitchFamily="18" charset="0"/>
                            <a:sym typeface="Symbol" panose="05050102010706020507" pitchFamily="18" charset="2"/>
                          </a:rPr>
                        </m:ctrlPr>
                      </m:dPr>
                      <m:e>
                        <m:sSub>
                          <m:sSub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𝜀</m:t>
                            </m:r>
                          </m:e>
                          <m:sub>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𝑖</m:t>
                            </m:r>
                          </m:sub>
                        </m:sSub>
                      </m:e>
                    </m:d>
                    <m:r>
                      <a:rPr lang="en-US" altLang="en-US" sz="3500" b="0" i="1" smtClean="0">
                        <a:latin typeface="Cambria Math" panose="02040503050406030204" pitchFamily="18" charset="0"/>
                        <a:sym typeface="Symbol" panose="05050102010706020507" pitchFamily="18" charset="2"/>
                      </a:rPr>
                      <m:t>=</m:t>
                    </m:r>
                    <m:sSub>
                      <m:sSubPr>
                        <m:ctrlPr>
                          <a:rPr lang="en-US" altLang="en-US" sz="3500" b="0" i="1" smtClean="0">
                            <a:latin typeface="Cambria Math" panose="02040503050406030204" pitchFamily="18" charset="0"/>
                            <a:sym typeface="Symbol" panose="05050102010706020507" pitchFamily="18" charset="2"/>
                          </a:rPr>
                        </m:ctrlPr>
                      </m:sSubPr>
                      <m:e>
                        <m:r>
                          <a:rPr lang="en-US" altLang="en-US" sz="3500" i="1">
                            <a:latin typeface="Cambria Math" panose="02040503050406030204" pitchFamily="18" charset="0"/>
                            <a:sym typeface="Symbol" panose="05050102010706020507" pitchFamily="18" charset="2"/>
                          </a:rPr>
                          <m:t>𝐸</m:t>
                        </m:r>
                      </m:e>
                      <m:sub>
                        <m:r>
                          <a:rPr lang="en-US" altLang="en-US" sz="3500" b="1" i="1" smtClean="0">
                            <a:latin typeface="Cambria Math" panose="02040503050406030204" pitchFamily="18" charset="0"/>
                            <a:sym typeface="Symbol" panose="05050102010706020507" pitchFamily="18" charset="2"/>
                          </a:rPr>
                          <m:t>𝑿</m:t>
                        </m:r>
                      </m:sub>
                    </m:sSub>
                    <m:d>
                      <m:dPr>
                        <m:begChr m:val="["/>
                        <m:endChr m:val="]"/>
                        <m:ctrlPr>
                          <a:rPr lang="en-US" altLang="en-US" sz="3500" b="0" i="1" smtClean="0">
                            <a:latin typeface="Cambria Math" panose="02040503050406030204" pitchFamily="18" charset="0"/>
                            <a:sym typeface="Symbol" panose="05050102010706020507" pitchFamily="18" charset="2"/>
                          </a:rPr>
                        </m:ctrlPr>
                      </m:dPr>
                      <m:e>
                        <m:r>
                          <a:rPr lang="en-US" altLang="en-US" sz="3500" b="0" i="1" smtClean="0">
                            <a:latin typeface="Cambria Math" panose="02040503050406030204" pitchFamily="18" charset="0"/>
                            <a:sym typeface="Symbol" panose="05050102010706020507" pitchFamily="18" charset="2"/>
                          </a:rPr>
                          <m:t>𝐸</m:t>
                        </m:r>
                        <m:d>
                          <m:dPr>
                            <m:ctrlPr>
                              <a:rPr lang="en-US" altLang="en-US" sz="3500" i="1">
                                <a:latin typeface="Cambria Math" panose="02040503050406030204" pitchFamily="18" charset="0"/>
                                <a:sym typeface="Symbol" panose="05050102010706020507" pitchFamily="18" charset="2"/>
                              </a:rPr>
                            </m:ctrlPr>
                          </m:dPr>
                          <m:e>
                            <m:sSub>
                              <m:sSubPr>
                                <m:ctrlPr>
                                  <a:rPr lang="en-US" altLang="en-US" sz="3500" i="1">
                                    <a:latin typeface="Cambria Math" panose="02040503050406030204" pitchFamily="18" charset="0"/>
                                    <a:ea typeface="Cambria Math" panose="02040503050406030204" pitchFamily="18" charset="0"/>
                                    <a:sym typeface="Symbol" panose="05050102010706020507" pitchFamily="18" charset="2"/>
                                  </a:rPr>
                                </m:ctrlPr>
                              </m:sSubPr>
                              <m:e>
                                <m:r>
                                  <a:rPr lang="en-US" altLang="en-US" sz="3500" i="1">
                                    <a:latin typeface="Cambria Math" panose="02040503050406030204" pitchFamily="18" charset="0"/>
                                    <a:ea typeface="Cambria Math" panose="02040503050406030204" pitchFamily="18" charset="0"/>
                                    <a:sym typeface="Symbol" panose="05050102010706020507" pitchFamily="18" charset="2"/>
                                  </a:rPr>
                                  <m:t>𝜀</m:t>
                                </m:r>
                              </m:e>
                              <m:sub>
                                <m:r>
                                  <a:rPr lang="en-US" altLang="en-US" sz="3500" i="1">
                                    <a:latin typeface="Cambria Math" panose="02040503050406030204" pitchFamily="18" charset="0"/>
                                    <a:ea typeface="Cambria Math" panose="02040503050406030204" pitchFamily="18" charset="0"/>
                                    <a:sym typeface="Symbol" panose="05050102010706020507" pitchFamily="18" charset="2"/>
                                  </a:rPr>
                                  <m:t>𝑖</m:t>
                                </m:r>
                              </m:sub>
                            </m:sSub>
                          </m:e>
                          <m:e>
                            <m:r>
                              <a:rPr lang="en-US" altLang="en-US" sz="3500" b="1" i="1" smtClean="0">
                                <a:latin typeface="Cambria Math" panose="02040503050406030204" pitchFamily="18" charset="0"/>
                                <a:sym typeface="Symbol" panose="05050102010706020507" pitchFamily="18" charset="2"/>
                              </a:rPr>
                              <m:t>𝑿</m:t>
                            </m:r>
                          </m:e>
                        </m:d>
                      </m:e>
                    </m:d>
                    <m:r>
                      <a:rPr lang="en-US" altLang="en-US" sz="3500" b="0" i="1" smtClean="0">
                        <a:latin typeface="Cambria Math" panose="02040503050406030204" pitchFamily="18" charset="0"/>
                        <a:sym typeface="Symbol" panose="05050102010706020507" pitchFamily="18" charset="2"/>
                      </a:rPr>
                      <m:t>=</m:t>
                    </m:r>
                    <m:sSub>
                      <m:sSubPr>
                        <m:ctrlPr>
                          <a:rPr lang="en-US" altLang="en-US" sz="3500" i="1">
                            <a:latin typeface="Cambria Math" panose="02040503050406030204" pitchFamily="18" charset="0"/>
                            <a:sym typeface="Symbol" panose="05050102010706020507" pitchFamily="18" charset="2"/>
                          </a:rPr>
                        </m:ctrlPr>
                      </m:sSubPr>
                      <m:e>
                        <m:r>
                          <a:rPr lang="en-US" altLang="en-US" sz="3500" i="1">
                            <a:latin typeface="Cambria Math" panose="02040503050406030204" pitchFamily="18" charset="0"/>
                            <a:sym typeface="Symbol" panose="05050102010706020507" pitchFamily="18" charset="2"/>
                          </a:rPr>
                          <m:t>𝐸</m:t>
                        </m:r>
                      </m:e>
                      <m:sub>
                        <m:r>
                          <a:rPr lang="en-US" altLang="en-US" sz="3500" b="1" i="1">
                            <a:latin typeface="Cambria Math" panose="02040503050406030204" pitchFamily="18" charset="0"/>
                            <a:sym typeface="Symbol" panose="05050102010706020507" pitchFamily="18" charset="2"/>
                          </a:rPr>
                          <m:t>𝑿</m:t>
                        </m:r>
                      </m:sub>
                    </m:sSub>
                    <m:d>
                      <m:dPr>
                        <m:begChr m:val="["/>
                        <m:endChr m:val="]"/>
                        <m:ctrlPr>
                          <a:rPr lang="en-US" altLang="en-US" sz="3500" i="1">
                            <a:latin typeface="Cambria Math" panose="02040503050406030204" pitchFamily="18" charset="0"/>
                            <a:sym typeface="Symbol" panose="05050102010706020507" pitchFamily="18" charset="2"/>
                          </a:rPr>
                        </m:ctrlPr>
                      </m:dPr>
                      <m:e>
                        <m:r>
                          <a:rPr lang="en-US" altLang="en-US" sz="3500" i="1" smtClean="0">
                            <a:latin typeface="Cambria Math" panose="02040503050406030204" pitchFamily="18" charset="0"/>
                            <a:sym typeface="Symbol" panose="05050102010706020507" pitchFamily="18" charset="2"/>
                          </a:rPr>
                          <m:t>0</m:t>
                        </m:r>
                      </m:e>
                    </m:d>
                    <m:r>
                      <a:rPr lang="en-US" altLang="en-US" sz="3500" b="0" i="1" smtClean="0">
                        <a:latin typeface="Cambria Math" panose="02040503050406030204" pitchFamily="18" charset="0"/>
                        <a:sym typeface="Symbol" panose="05050102010706020507" pitchFamily="18" charset="2"/>
                      </a:rPr>
                      <m:t>=0</m:t>
                    </m:r>
                  </m:oMath>
                </a14:m>
                <a:endParaRPr lang="en-US" altLang="en-US" sz="3500" dirty="0">
                  <a:sym typeface="Symbol" panose="05050102010706020507" pitchFamily="18" charset="2"/>
                </a:endParaRPr>
              </a:p>
              <a:p>
                <a:pPr>
                  <a:buFont typeface="Wingdings" panose="05000000000000000000" pitchFamily="2" charset="2"/>
                  <a:buChar char="§"/>
                </a:pPr>
                <a:r>
                  <a:rPr lang="en-US" altLang="en-US" sz="3500" dirty="0">
                    <a:sym typeface="Symbol" panose="05050102010706020507" pitchFamily="18" charset="2"/>
                  </a:rPr>
                  <a:t>For each </a:t>
                </a:r>
                <a14:m>
                  <m:oMath xmlns:m="http://schemas.openxmlformats.org/officeDocument/2006/math">
                    <m:sSub>
                      <m:sSub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𝜀</m:t>
                        </m:r>
                      </m:e>
                      <m:sub>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𝑖</m:t>
                        </m:r>
                      </m:sub>
                    </m:sSub>
                  </m:oMath>
                </a14:m>
                <a:r>
                  <a:rPr lang="en-US" altLang="en-US" sz="3500" dirty="0">
                    <a:sym typeface="Symbol" panose="05050102010706020507" pitchFamily="18" charset="2"/>
                  </a:rPr>
                  <a:t>, </a:t>
                </a:r>
                <a14:m>
                  <m:oMath xmlns:m="http://schemas.openxmlformats.org/officeDocument/2006/math">
                    <m:r>
                      <a:rPr lang="en-US" altLang="en-US" sz="3500" b="0" i="1" smtClean="0">
                        <a:latin typeface="Cambria Math" panose="02040503050406030204" pitchFamily="18" charset="0"/>
                        <a:sym typeface="Symbol" panose="05050102010706020507" pitchFamily="18" charset="2"/>
                      </a:rPr>
                      <m:t>𝐶𝑜𝑣</m:t>
                    </m:r>
                    <m:d>
                      <m:dPr>
                        <m:begChr m:val="["/>
                        <m:endChr m:val="]"/>
                        <m:ctrlPr>
                          <a:rPr lang="en-US" altLang="en-US" sz="3500" b="0" i="1" smtClean="0">
                            <a:latin typeface="Cambria Math" panose="02040503050406030204" pitchFamily="18" charset="0"/>
                            <a:sym typeface="Symbol" panose="05050102010706020507" pitchFamily="18" charset="2"/>
                          </a:rPr>
                        </m:ctrlPr>
                      </m:dPr>
                      <m:e>
                        <m:r>
                          <a:rPr lang="en-US" altLang="en-US" sz="3500" b="0" i="1" smtClean="0">
                            <a:latin typeface="Cambria Math" panose="02040503050406030204" pitchFamily="18" charset="0"/>
                            <a:sym typeface="Symbol" panose="05050102010706020507" pitchFamily="18" charset="2"/>
                          </a:rPr>
                          <m:t>𝐸</m:t>
                        </m:r>
                        <m:d>
                          <m:dPr>
                            <m:begChr m:val="{"/>
                            <m:endChr m:val="}"/>
                            <m:ctrlPr>
                              <a:rPr lang="en-US" altLang="en-US" sz="3500" b="0" i="1" smtClean="0">
                                <a:latin typeface="Cambria Math" panose="02040503050406030204" pitchFamily="18" charset="0"/>
                                <a:sym typeface="Symbol" panose="05050102010706020507" pitchFamily="18" charset="2"/>
                              </a:rPr>
                            </m:ctrlPr>
                          </m:dPr>
                          <m:e>
                            <m:sSub>
                              <m:sSubPr>
                                <m:ctrlPr>
                                  <a:rPr lang="en-US" altLang="en-US" sz="3500" i="1">
                                    <a:latin typeface="Cambria Math" panose="02040503050406030204" pitchFamily="18" charset="0"/>
                                    <a:ea typeface="Cambria Math" panose="02040503050406030204" pitchFamily="18" charset="0"/>
                                    <a:sym typeface="Symbol" panose="05050102010706020507" pitchFamily="18" charset="2"/>
                                  </a:rPr>
                                </m:ctrlPr>
                              </m:sSubPr>
                              <m:e>
                                <m:r>
                                  <a:rPr lang="en-US" altLang="en-US" sz="3500" i="1">
                                    <a:latin typeface="Cambria Math" panose="02040503050406030204" pitchFamily="18" charset="0"/>
                                    <a:ea typeface="Cambria Math" panose="02040503050406030204" pitchFamily="18" charset="0"/>
                                    <a:sym typeface="Symbol" panose="05050102010706020507" pitchFamily="18" charset="2"/>
                                  </a:rPr>
                                  <m:t>𝜀</m:t>
                                </m:r>
                              </m:e>
                              <m:sub>
                                <m:r>
                                  <a:rPr lang="en-US" altLang="en-US" sz="3500" i="1">
                                    <a:latin typeface="Cambria Math" panose="02040503050406030204" pitchFamily="18" charset="0"/>
                                    <a:ea typeface="Cambria Math" panose="02040503050406030204" pitchFamily="18" charset="0"/>
                                    <a:sym typeface="Symbol" panose="05050102010706020507" pitchFamily="18" charset="2"/>
                                  </a:rPr>
                                  <m:t>𝑖</m:t>
                                </m:r>
                              </m:sub>
                            </m:sSub>
                          </m:e>
                          <m:e>
                            <m:r>
                              <a:rPr lang="en-US" altLang="en-US" sz="3500" b="1" i="1" smtClean="0">
                                <a:latin typeface="Cambria Math" panose="02040503050406030204" pitchFamily="18" charset="0"/>
                                <a:sym typeface="Symbol" panose="05050102010706020507" pitchFamily="18" charset="2"/>
                              </a:rPr>
                              <m:t>𝑿</m:t>
                            </m:r>
                          </m:e>
                        </m:d>
                        <m:r>
                          <a:rPr lang="en-US" altLang="en-US" sz="3500" b="0" i="1" smtClean="0">
                            <a:latin typeface="Cambria Math" panose="02040503050406030204" pitchFamily="18" charset="0"/>
                            <a:sym typeface="Symbol" panose="05050102010706020507" pitchFamily="18" charset="2"/>
                          </a:rPr>
                          <m:t>,</m:t>
                        </m:r>
                        <m:r>
                          <a:rPr lang="en-US" altLang="en-US" sz="3500" b="1" i="1" smtClean="0">
                            <a:latin typeface="Cambria Math" panose="02040503050406030204" pitchFamily="18" charset="0"/>
                            <a:sym typeface="Symbol" panose="05050102010706020507" pitchFamily="18" charset="2"/>
                          </a:rPr>
                          <m:t>𝑿</m:t>
                        </m:r>
                      </m:e>
                    </m:d>
                    <m:r>
                      <a:rPr lang="en-US" altLang="en-US" sz="3500" i="1">
                        <a:latin typeface="Cambria Math" panose="02040503050406030204" pitchFamily="18" charset="0"/>
                        <a:sym typeface="Symbol" panose="05050102010706020507" pitchFamily="18" charset="2"/>
                      </a:rPr>
                      <m:t>=</m:t>
                    </m:r>
                    <m:r>
                      <a:rPr lang="en-US" altLang="en-US" sz="3500" i="1">
                        <a:latin typeface="Cambria Math" panose="02040503050406030204" pitchFamily="18" charset="0"/>
                        <a:sym typeface="Symbol" panose="05050102010706020507" pitchFamily="18" charset="2"/>
                      </a:rPr>
                      <m:t>𝐶𝑜𝑣</m:t>
                    </m:r>
                    <m:d>
                      <m:dPr>
                        <m:begChr m:val="["/>
                        <m:endChr m:val="]"/>
                        <m:ctrlPr>
                          <a:rPr lang="en-US" altLang="en-US" sz="3500" i="1">
                            <a:latin typeface="Cambria Math" panose="02040503050406030204" pitchFamily="18" charset="0"/>
                            <a:sym typeface="Symbol" panose="05050102010706020507" pitchFamily="18" charset="2"/>
                          </a:rPr>
                        </m:ctrlPr>
                      </m:dPr>
                      <m:e>
                        <m:sSub>
                          <m:sSubPr>
                            <m:ctrlPr>
                              <a:rPr lang="en-US" altLang="en-US" sz="3500" i="1">
                                <a:latin typeface="Cambria Math" panose="02040503050406030204" pitchFamily="18" charset="0"/>
                                <a:ea typeface="Cambria Math" panose="02040503050406030204" pitchFamily="18" charset="0"/>
                                <a:sym typeface="Symbol" panose="05050102010706020507" pitchFamily="18" charset="2"/>
                              </a:rPr>
                            </m:ctrlPr>
                          </m:sSubPr>
                          <m:e>
                            <m:r>
                              <a:rPr lang="en-US" altLang="en-US" sz="3500" i="1">
                                <a:latin typeface="Cambria Math" panose="02040503050406030204" pitchFamily="18" charset="0"/>
                                <a:ea typeface="Cambria Math" panose="02040503050406030204" pitchFamily="18" charset="0"/>
                                <a:sym typeface="Symbol" panose="05050102010706020507" pitchFamily="18" charset="2"/>
                              </a:rPr>
                              <m:t>𝜀</m:t>
                            </m:r>
                          </m:e>
                          <m:sub>
                            <m:r>
                              <a:rPr lang="en-US" altLang="en-US" sz="3500" i="1">
                                <a:latin typeface="Cambria Math" panose="02040503050406030204" pitchFamily="18" charset="0"/>
                                <a:ea typeface="Cambria Math" panose="02040503050406030204" pitchFamily="18" charset="0"/>
                                <a:sym typeface="Symbol" panose="05050102010706020507" pitchFamily="18" charset="2"/>
                              </a:rPr>
                              <m:t>𝑖</m:t>
                            </m:r>
                          </m:sub>
                        </m:sSub>
                        <m:r>
                          <a:rPr lang="en-US" altLang="en-US" sz="3500" i="1">
                            <a:latin typeface="Cambria Math" panose="02040503050406030204" pitchFamily="18" charset="0"/>
                            <a:sym typeface="Symbol" panose="05050102010706020507" pitchFamily="18" charset="2"/>
                          </a:rPr>
                          <m:t>,</m:t>
                        </m:r>
                        <m:r>
                          <a:rPr lang="en-US" altLang="en-US" sz="3500" b="1" i="1">
                            <a:latin typeface="Cambria Math" panose="02040503050406030204" pitchFamily="18" charset="0"/>
                            <a:sym typeface="Symbol" panose="05050102010706020507" pitchFamily="18" charset="2"/>
                          </a:rPr>
                          <m:t>𝑿</m:t>
                        </m:r>
                      </m:e>
                    </m:d>
                    <m:r>
                      <a:rPr lang="en-US" altLang="en-US" sz="3500" b="0" i="1" smtClean="0">
                        <a:latin typeface="Cambria Math" panose="02040503050406030204" pitchFamily="18" charset="0"/>
                        <a:sym typeface="Symbol" panose="05050102010706020507" pitchFamily="18" charset="2"/>
                      </a:rPr>
                      <m:t>=0</m:t>
                    </m:r>
                  </m:oMath>
                </a14:m>
                <a:endParaRPr lang="en-US" altLang="en-US" sz="3500" dirty="0">
                  <a:sym typeface="Symbol" panose="05050102010706020507" pitchFamily="18" charset="2"/>
                </a:endParaRPr>
              </a:p>
              <a:p>
                <a:pPr>
                  <a:buFont typeface="Wingdings" panose="05000000000000000000" pitchFamily="2" charset="2"/>
                  <a:buChar char="§"/>
                </a:pPr>
                <a:r>
                  <a:rPr lang="en-US" altLang="en-US" sz="3500" dirty="0">
                    <a:sym typeface="Symbol" panose="05050102010706020507" pitchFamily="18" charset="2"/>
                  </a:rPr>
                  <a:t>It also means </a:t>
                </a:r>
                <a14:m>
                  <m:oMath xmlns:m="http://schemas.openxmlformats.org/officeDocument/2006/math">
                    <m:r>
                      <a:rPr lang="en-US" altLang="en-US" sz="3500" b="0" i="1" smtClean="0">
                        <a:latin typeface="Cambria Math" panose="02040503050406030204" pitchFamily="18" charset="0"/>
                        <a:sym typeface="Symbol" panose="05050102010706020507" pitchFamily="18" charset="2"/>
                      </a:rPr>
                      <m:t>𝐸</m:t>
                    </m:r>
                    <m:d>
                      <m:dPr>
                        <m:ctrlPr>
                          <a:rPr lang="en-US" altLang="en-US" sz="3500" b="0" i="1" smtClean="0">
                            <a:latin typeface="Cambria Math" panose="02040503050406030204" pitchFamily="18" charset="0"/>
                            <a:sym typeface="Symbol" panose="05050102010706020507" pitchFamily="18" charset="2"/>
                          </a:rPr>
                        </m:ctrlPr>
                      </m:dPr>
                      <m:e>
                        <m:r>
                          <a:rPr lang="en-US" altLang="en-US" sz="3500" b="1" i="1" smtClean="0">
                            <a:latin typeface="Cambria Math" panose="02040503050406030204" pitchFamily="18" charset="0"/>
                            <a:sym typeface="Symbol" panose="05050102010706020507" pitchFamily="18" charset="2"/>
                          </a:rPr>
                          <m:t>𝒚</m:t>
                        </m:r>
                      </m:e>
                      <m:e>
                        <m:r>
                          <a:rPr lang="en-US" altLang="en-US" sz="3500" b="1" i="1" smtClean="0">
                            <a:latin typeface="Cambria Math" panose="02040503050406030204" pitchFamily="18" charset="0"/>
                            <a:sym typeface="Symbol" panose="05050102010706020507" pitchFamily="18" charset="2"/>
                          </a:rPr>
                          <m:t>𝑿</m:t>
                        </m:r>
                      </m:e>
                    </m:d>
                    <m:r>
                      <a:rPr lang="en-US" altLang="en-US" sz="3500" b="0" i="1" smtClean="0">
                        <a:latin typeface="Cambria Math" panose="02040503050406030204" pitchFamily="18" charset="0"/>
                        <a:sym typeface="Symbol" panose="05050102010706020507" pitchFamily="18" charset="2"/>
                      </a:rPr>
                      <m:t>=</m:t>
                    </m:r>
                    <m:sSup>
                      <m:sSupPr>
                        <m:ctrlPr>
                          <a:rPr lang="en-US" altLang="en-US" sz="3500" b="0" i="1" smtClean="0">
                            <a:latin typeface="Cambria Math" panose="02040503050406030204" pitchFamily="18" charset="0"/>
                            <a:sym typeface="Symbol" panose="05050102010706020507" pitchFamily="18" charset="2"/>
                          </a:rPr>
                        </m:ctrlPr>
                      </m:sSupPr>
                      <m:e>
                        <m:r>
                          <a:rPr lang="en-US" altLang="en-US" sz="3500" b="1" i="1" smtClean="0">
                            <a:latin typeface="Cambria Math" panose="02040503050406030204" pitchFamily="18" charset="0"/>
                            <a:sym typeface="Symbol" panose="05050102010706020507" pitchFamily="18" charset="2"/>
                          </a:rPr>
                          <m:t>𝜷</m:t>
                        </m:r>
                      </m:e>
                      <m:sup>
                        <m:r>
                          <a:rPr lang="en-US" altLang="en-US" sz="3500" b="0" i="1" smtClean="0">
                            <a:latin typeface="Cambria Math" panose="02040503050406030204" pitchFamily="18" charset="0"/>
                            <a:sym typeface="Symbol" panose="05050102010706020507" pitchFamily="18" charset="2"/>
                          </a:rPr>
                          <m:t>𝑇</m:t>
                        </m:r>
                      </m:sup>
                    </m:sSup>
                    <m:r>
                      <a:rPr lang="en-US" altLang="en-US" sz="3500" b="1" i="1" smtClean="0">
                        <a:latin typeface="Cambria Math" panose="02040503050406030204" pitchFamily="18" charset="0"/>
                        <a:sym typeface="Symbol" panose="05050102010706020507" pitchFamily="18" charset="2"/>
                      </a:rPr>
                      <m:t>𝑿</m:t>
                    </m:r>
                  </m:oMath>
                </a14:m>
                <a:endParaRPr lang="en-US" altLang="en-US" sz="3500" b="1" dirty="0">
                  <a:sym typeface="Symbol" panose="05050102010706020507" pitchFamily="18" charset="2"/>
                </a:endParaRPr>
              </a:p>
            </p:txBody>
          </p:sp>
        </mc:Choice>
        <mc:Fallback>
          <p:sp>
            <p:nvSpPr>
              <p:cNvPr id="6147" name="Rectangle 3">
                <a:extLst>
                  <a:ext uri="{FF2B5EF4-FFF2-40B4-BE49-F238E27FC236}">
                    <a16:creationId xmlns:a14="http://schemas.microsoft.com/office/drawing/2010/main" xmlns="" xmlns:a16="http://schemas.microsoft.com/office/drawing/2014/main" id="{05A726A2-795E-4B05-9C0A-66BCDA0E5F29}"/>
                  </a:ext>
                </a:extLst>
              </p:cNvPr>
              <p:cNvSpPr>
                <a:spLocks noGrp="1" noRot="1" noChangeAspect="1" noMove="1" noResize="1" noEditPoints="1" noAdjustHandles="1" noChangeArrowheads="1" noChangeShapeType="1" noTextEdit="1"/>
              </p:cNvSpPr>
              <p:nvPr>
                <p:ph type="body" sz="half" idx="1"/>
              </p:nvPr>
            </p:nvSpPr>
            <p:spPr>
              <a:xfrm>
                <a:off x="685800" y="1676400"/>
                <a:ext cx="7848600" cy="4191000"/>
              </a:xfrm>
              <a:blipFill>
                <a:blip r:embed="rId3" cstate="print"/>
                <a:stretch>
                  <a:fillRect l="-2020" t="-2326" r="-544"/>
                </a:stretch>
              </a:blipFill>
            </p:spPr>
            <p:txBody>
              <a:bodyPr/>
              <a:lstStyle/>
              <a:p>
                <a:r>
                  <a:rPr lang="en-IN">
                    <a:noFill/>
                  </a:rPr>
                  <a:t> </a:t>
                </a:r>
              </a:p>
            </p:txBody>
          </p:sp>
        </mc:Fallback>
      </mc:AlternateContent>
      <p:sp>
        <p:nvSpPr>
          <p:cNvPr id="6148" name="Date Placeholder 7">
            <a:extLst>
              <a:ext uri="{FF2B5EF4-FFF2-40B4-BE49-F238E27FC236}">
                <a16:creationId xmlns="" xmlns:a16="http://schemas.microsoft.com/office/drawing/2014/main" id="{9D01835C-A2E3-435F-9246-1B6CEB65E15C}"/>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6149" name="Slide Number Placeholder 8">
            <a:extLst>
              <a:ext uri="{FF2B5EF4-FFF2-40B4-BE49-F238E27FC236}">
                <a16:creationId xmlns="" xmlns:a16="http://schemas.microsoft.com/office/drawing/2014/main" id="{B93E3536-50C3-4E3C-907E-8037D66032D0}"/>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2D0E192C-C0AA-427A-A15E-FBCDCE02259D}" type="slidenum">
              <a:rPr lang="en-US" altLang="en-US" sz="1400" smtClean="0"/>
              <a:pPr>
                <a:spcBef>
                  <a:spcPct val="0"/>
                </a:spcBef>
                <a:buFontTx/>
                <a:buNone/>
              </a:pPr>
              <a:t>24</a:t>
            </a:fld>
            <a:endParaRPr lang="en-US" altLang="en-US" sz="1400"/>
          </a:p>
        </p:txBody>
      </p:sp>
      <p:sp>
        <p:nvSpPr>
          <p:cNvPr id="6150" name="Footer Placeholder 9">
            <a:extLst>
              <a:ext uri="{FF2B5EF4-FFF2-40B4-BE49-F238E27FC236}">
                <a16:creationId xmlns="" xmlns:a16="http://schemas.microsoft.com/office/drawing/2014/main" id="{86E7D965-0F88-48EF-B9BF-3FAC471C58B2}"/>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6151" name="Rectangle 2">
            <a:extLst>
              <a:ext uri="{FF2B5EF4-FFF2-40B4-BE49-F238E27FC236}">
                <a16:creationId xmlns="" xmlns:a16="http://schemas.microsoft.com/office/drawing/2014/main" id="{6E8BAF1A-B789-4425-8B9B-E24BF3E946FC}"/>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25446422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 xmlns:a16="http://schemas.microsoft.com/office/drawing/2014/main" id="{7CFBCE20-C46E-42AB-A23A-E0021369E92F}"/>
              </a:ext>
            </a:extLst>
          </p:cNvPr>
          <p:cNvSpPr>
            <a:spLocks noGrp="1" noChangeArrowheads="1"/>
          </p:cNvSpPr>
          <p:nvPr>
            <p:ph type="title"/>
          </p:nvPr>
        </p:nvSpPr>
        <p:spPr/>
        <p:txBody>
          <a:bodyPr/>
          <a:lstStyle/>
          <a:p>
            <a:r>
              <a:rPr lang="en-US" altLang="en-US" sz="2800" b="1" dirty="0">
                <a:solidFill>
                  <a:srgbClr val="0000FF"/>
                </a:solidFill>
              </a:rPr>
              <a:t>Multiple Linear Regression (MLR)</a:t>
            </a:r>
            <a:br>
              <a:rPr lang="en-US" altLang="en-US" sz="2800" b="1" dirty="0">
                <a:solidFill>
                  <a:srgbClr val="0000FF"/>
                </a:solidFill>
              </a:rPr>
            </a:br>
            <a:r>
              <a:rPr lang="en-US" altLang="en-US" sz="2800" b="1" dirty="0">
                <a:solidFill>
                  <a:srgbClr val="FF0000"/>
                </a:solidFill>
              </a:rPr>
              <a:t>Homoscedasticity and </a:t>
            </a:r>
            <a:r>
              <a:rPr lang="en-US" altLang="en-US" sz="2800" b="1" dirty="0" err="1">
                <a:solidFill>
                  <a:srgbClr val="FF0000"/>
                </a:solidFill>
              </a:rPr>
              <a:t>nonautocorrelation</a:t>
            </a:r>
            <a:r>
              <a:rPr lang="en-US" altLang="en-US" sz="2800" b="1" dirty="0">
                <a:solidFill>
                  <a:srgbClr val="FF0000"/>
                </a:solidFill>
              </a:rPr>
              <a:t> (Assumption 4)</a:t>
            </a:r>
            <a:endParaRPr lang="en-US" altLang="en-US" sz="2800" dirty="0"/>
          </a:p>
        </p:txBody>
      </p:sp>
      <mc:AlternateContent xmlns:mc="http://schemas.openxmlformats.org/markup-compatibility/2006">
        <mc:Choice xmlns="" xmlns:a14="http://schemas.microsoft.com/office/drawing/2010/main" Requires="a14">
          <p:sp>
            <p:nvSpPr>
              <p:cNvPr id="6147" name="Rectangle 3">
                <a:extLst>
                  <a:ext uri="{FF2B5EF4-FFF2-40B4-BE49-F238E27FC236}">
                    <a16:creationId xmlns:a16="http://schemas.microsoft.com/office/drawing/2014/main" id="{05A726A2-795E-4B05-9C0A-66BCDA0E5F29}"/>
                  </a:ext>
                </a:extLst>
              </p:cNvPr>
              <p:cNvSpPr>
                <a:spLocks noGrp="1" noChangeArrowheads="1"/>
              </p:cNvSpPr>
              <p:nvPr>
                <p:ph type="body" sz="half" idx="1"/>
              </p:nvPr>
            </p:nvSpPr>
            <p:spPr>
              <a:xfrm>
                <a:off x="685800" y="1676400"/>
                <a:ext cx="7848600" cy="4191000"/>
              </a:xfrm>
            </p:spPr>
            <p:txBody>
              <a:bodyPr/>
              <a:lstStyle/>
              <a:p>
                <a:pPr>
                  <a:buFont typeface="Wingdings" panose="05000000000000000000" pitchFamily="2" charset="2"/>
                  <a:buChar char="§"/>
                </a:pPr>
                <a14:m>
                  <m:oMath xmlns:m="http://schemas.openxmlformats.org/officeDocument/2006/math">
                    <m:r>
                      <a:rPr lang="en-US" altLang="en-US" sz="3500" b="0" i="1" smtClean="0">
                        <a:latin typeface="Cambria Math" panose="02040503050406030204" pitchFamily="18" charset="0"/>
                        <a:sym typeface="Symbol" panose="05050102010706020507" pitchFamily="18" charset="2"/>
                      </a:rPr>
                      <m:t>𝑉𝑎𝑟</m:t>
                    </m:r>
                    <m:d>
                      <m:dPr>
                        <m:ctrlPr>
                          <a:rPr lang="en-US" altLang="en-US" sz="3500" b="0" i="1" smtClean="0">
                            <a:latin typeface="Cambria Math" panose="02040503050406030204" pitchFamily="18" charset="0"/>
                            <a:sym typeface="Symbol" panose="05050102010706020507" pitchFamily="18" charset="2"/>
                          </a:rPr>
                        </m:ctrlPr>
                      </m:dPr>
                      <m:e>
                        <m:sSub>
                          <m:sSub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sSubPr>
                          <m:e>
                            <m:r>
                              <m:rPr>
                                <m:sty m:val="p"/>
                              </m:rPr>
                              <a:rPr lang="el-GR" altLang="en-US" sz="3500" b="0" i="1" smtClean="0">
                                <a:latin typeface="Cambria Math" panose="02040503050406030204" pitchFamily="18" charset="0"/>
                                <a:ea typeface="Cambria Math" panose="02040503050406030204" pitchFamily="18" charset="0"/>
                                <a:sym typeface="Symbol" panose="05050102010706020507" pitchFamily="18" charset="2"/>
                              </a:rPr>
                              <m:t>ε</m:t>
                            </m:r>
                          </m:e>
                          <m:sub>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𝑖</m:t>
                            </m:r>
                          </m:sub>
                        </m:sSub>
                      </m:e>
                      <m:e>
                        <m:r>
                          <a:rPr lang="en-US" altLang="en-US" sz="3500" b="1" i="1" smtClean="0">
                            <a:latin typeface="Cambria Math" panose="02040503050406030204" pitchFamily="18" charset="0"/>
                            <a:sym typeface="Symbol" panose="05050102010706020507" pitchFamily="18" charset="2"/>
                          </a:rPr>
                          <m:t>𝑿</m:t>
                        </m:r>
                      </m:e>
                    </m:d>
                    <m:r>
                      <a:rPr lang="en-US" altLang="en-US" sz="3500" b="0" i="1" smtClean="0">
                        <a:latin typeface="Cambria Math" panose="02040503050406030204" pitchFamily="18" charset="0"/>
                        <a:sym typeface="Symbol" panose="05050102010706020507" pitchFamily="18" charset="2"/>
                      </a:rPr>
                      <m:t>=</m:t>
                    </m:r>
                    <m:sSup>
                      <m:sSupPr>
                        <m:ctrlPr>
                          <a:rPr lang="en-US" altLang="en-US" sz="3500" b="0" i="1" smtClean="0">
                            <a:latin typeface="Cambria Math" panose="02040503050406030204" pitchFamily="18" charset="0"/>
                            <a:sym typeface="Symbol" panose="05050102010706020507" pitchFamily="18" charset="2"/>
                          </a:rPr>
                        </m:ctrlPr>
                      </m:sSupPr>
                      <m:e>
                        <m:r>
                          <a:rPr lang="en-US" altLang="en-US" sz="3500" b="0" i="1" smtClean="0">
                            <a:latin typeface="Cambria Math" panose="02040503050406030204" pitchFamily="18" charset="0"/>
                            <a:sym typeface="Symbol" panose="05050102010706020507" pitchFamily="18" charset="2"/>
                          </a:rPr>
                          <m:t>𝜎</m:t>
                        </m:r>
                      </m:e>
                      <m:sup>
                        <m:r>
                          <a:rPr lang="en-US" altLang="en-US" sz="3500" b="0" i="1" smtClean="0">
                            <a:latin typeface="Cambria Math" panose="02040503050406030204" pitchFamily="18" charset="0"/>
                            <a:sym typeface="Symbol" panose="05050102010706020507" pitchFamily="18" charset="2"/>
                          </a:rPr>
                          <m:t>2</m:t>
                        </m:r>
                      </m:sup>
                    </m:sSup>
                  </m:oMath>
                </a14:m>
                <a:r>
                  <a:rPr lang="en-US" altLang="en-US" sz="3500" dirty="0">
                    <a:sym typeface="Symbol" panose="05050102010706020507" pitchFamily="18" charset="2"/>
                  </a:rPr>
                  <a:t>, </a:t>
                </a:r>
                <a14:m>
                  <m:oMath xmlns:m="http://schemas.openxmlformats.org/officeDocument/2006/math">
                    <m:r>
                      <a:rPr lang="en-US" altLang="en-US" sz="350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𝑖</m:t>
                    </m:r>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=1,⋯,</m:t>
                    </m:r>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𝑛</m:t>
                    </m:r>
                  </m:oMath>
                </a14:m>
                <a:r>
                  <a:rPr lang="en-US" altLang="en-US" sz="3500" dirty="0">
                    <a:sym typeface="Symbol" panose="05050102010706020507" pitchFamily="18" charset="2"/>
                  </a:rPr>
                  <a:t>, which is </a:t>
                </a:r>
                <a:r>
                  <a:rPr lang="en-US" altLang="en-US" sz="3500" b="1" u="sng" dirty="0">
                    <a:solidFill>
                      <a:srgbClr val="FF0000"/>
                    </a:solidFill>
                    <a:sym typeface="Symbol" panose="05050102010706020507" pitchFamily="18" charset="2"/>
                  </a:rPr>
                  <a:t>homoscedasticity</a:t>
                </a:r>
                <a:r>
                  <a:rPr lang="en-US" altLang="en-US" sz="3500" dirty="0">
                    <a:sym typeface="Symbol" panose="05050102010706020507" pitchFamily="18" charset="2"/>
                  </a:rPr>
                  <a:t>, in case not then it is </a:t>
                </a:r>
                <a:r>
                  <a:rPr lang="en-US" altLang="en-US" sz="3500" b="1" u="sng" dirty="0">
                    <a:solidFill>
                      <a:srgbClr val="FF0000"/>
                    </a:solidFill>
                    <a:sym typeface="Symbol" panose="05050102010706020507" pitchFamily="18" charset="2"/>
                  </a:rPr>
                  <a:t>heteroscedasticity</a:t>
                </a:r>
              </a:p>
              <a:p>
                <a:pPr>
                  <a:buFont typeface="Wingdings" panose="05000000000000000000" pitchFamily="2" charset="2"/>
                  <a:buChar char="§"/>
                </a:pPr>
                <a14:m>
                  <m:oMath xmlns:m="http://schemas.openxmlformats.org/officeDocument/2006/math">
                    <m:r>
                      <a:rPr lang="en-US" altLang="en-US" sz="3500" b="0" i="1" smtClean="0">
                        <a:latin typeface="Cambria Math" panose="02040503050406030204" pitchFamily="18" charset="0"/>
                        <a:sym typeface="Symbol" panose="05050102010706020507" pitchFamily="18" charset="2"/>
                      </a:rPr>
                      <m:t>𝐶𝑜𝑣</m:t>
                    </m:r>
                    <m:d>
                      <m:dPr>
                        <m:ctrlPr>
                          <a:rPr lang="en-US" altLang="en-US" sz="3500" b="0" i="1" smtClean="0">
                            <a:latin typeface="Cambria Math" panose="02040503050406030204" pitchFamily="18" charset="0"/>
                            <a:sym typeface="Symbol" panose="05050102010706020507" pitchFamily="18" charset="2"/>
                          </a:rPr>
                        </m:ctrlPr>
                      </m:dPr>
                      <m:e>
                        <m:sSub>
                          <m:sSub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sSubPr>
                          <m:e>
                            <m:r>
                              <m:rPr>
                                <m:sty m:val="p"/>
                              </m:rPr>
                              <a:rPr lang="el-GR" altLang="en-US" sz="3500" b="0" i="1" smtClean="0">
                                <a:latin typeface="Cambria Math" panose="02040503050406030204" pitchFamily="18" charset="0"/>
                                <a:ea typeface="Cambria Math" panose="02040503050406030204" pitchFamily="18" charset="0"/>
                                <a:sym typeface="Symbol" panose="05050102010706020507" pitchFamily="18" charset="2"/>
                              </a:rPr>
                              <m:t>ε</m:t>
                            </m:r>
                          </m:e>
                          <m:sub>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𝑖</m:t>
                            </m:r>
                          </m:sub>
                        </m:sSub>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m:t>
                        </m:r>
                        <m:sSub>
                          <m:sSubPr>
                            <m:ctrlPr>
                              <a:rPr lang="en-US" altLang="en-US" sz="3500" i="1">
                                <a:latin typeface="Cambria Math" panose="02040503050406030204" pitchFamily="18" charset="0"/>
                                <a:ea typeface="Cambria Math" panose="02040503050406030204" pitchFamily="18" charset="0"/>
                                <a:sym typeface="Symbol" panose="05050102010706020507" pitchFamily="18" charset="2"/>
                              </a:rPr>
                            </m:ctrlPr>
                          </m:sSubPr>
                          <m:e>
                            <m:r>
                              <m:rPr>
                                <m:sty m:val="p"/>
                              </m:rPr>
                              <a:rPr lang="el-GR" altLang="en-US" sz="3500" i="1">
                                <a:latin typeface="Cambria Math" panose="02040503050406030204" pitchFamily="18" charset="0"/>
                                <a:ea typeface="Cambria Math" panose="02040503050406030204" pitchFamily="18" charset="0"/>
                                <a:sym typeface="Symbol" panose="05050102010706020507" pitchFamily="18" charset="2"/>
                              </a:rPr>
                              <m:t>ε</m:t>
                            </m:r>
                          </m:e>
                          <m:sub>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𝑗</m:t>
                            </m:r>
                          </m:sub>
                        </m:sSub>
                      </m:e>
                      <m:e>
                        <m:r>
                          <a:rPr lang="en-US" altLang="en-US" sz="3500" b="1" i="1" smtClean="0">
                            <a:latin typeface="Cambria Math" panose="02040503050406030204" pitchFamily="18" charset="0"/>
                            <a:sym typeface="Symbol" panose="05050102010706020507" pitchFamily="18" charset="2"/>
                          </a:rPr>
                          <m:t>𝑿</m:t>
                        </m:r>
                      </m:e>
                    </m:d>
                    <m:r>
                      <a:rPr lang="en-US" altLang="en-US" sz="3500" b="0" i="1" smtClean="0">
                        <a:latin typeface="Cambria Math" panose="02040503050406030204" pitchFamily="18" charset="0"/>
                        <a:sym typeface="Symbol" panose="05050102010706020507" pitchFamily="18" charset="2"/>
                      </a:rPr>
                      <m:t>=0</m:t>
                    </m:r>
                  </m:oMath>
                </a14:m>
                <a:r>
                  <a:rPr lang="en-US" altLang="en-US" sz="3500" dirty="0">
                    <a:sym typeface="Symbol" panose="05050102010706020507" pitchFamily="18" charset="2"/>
                  </a:rPr>
                  <a:t>, </a:t>
                </a:r>
                <a14:m>
                  <m:oMath xmlns:m="http://schemas.openxmlformats.org/officeDocument/2006/math">
                    <m:r>
                      <a:rPr lang="en-US" altLang="en-US" sz="350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𝑖</m:t>
                    </m:r>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𝑗</m:t>
                    </m:r>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=1,⋯,</m:t>
                    </m:r>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𝑛</m:t>
                    </m:r>
                  </m:oMath>
                </a14:m>
                <a:r>
                  <a:rPr lang="en-US" altLang="en-US" sz="3500" dirty="0">
                    <a:sym typeface="Symbol" panose="05050102010706020507" pitchFamily="18" charset="2"/>
                  </a:rPr>
                  <a:t>, which is </a:t>
                </a:r>
                <a:r>
                  <a:rPr lang="en-US" altLang="en-US" sz="3500" b="1" u="sng" dirty="0" err="1">
                    <a:solidFill>
                      <a:srgbClr val="FF0000"/>
                    </a:solidFill>
                    <a:sym typeface="Symbol" panose="05050102010706020507" pitchFamily="18" charset="2"/>
                  </a:rPr>
                  <a:t>nonautocorrelation</a:t>
                </a:r>
                <a:r>
                  <a:rPr lang="en-US" altLang="en-US" sz="3500" dirty="0">
                    <a:sym typeface="Symbol" panose="05050102010706020507" pitchFamily="18" charset="2"/>
                  </a:rPr>
                  <a:t>, in case not then it is </a:t>
                </a:r>
                <a:r>
                  <a:rPr lang="en-US" altLang="en-US" sz="3500" b="1" u="sng" dirty="0">
                    <a:solidFill>
                      <a:srgbClr val="FF0000"/>
                    </a:solidFill>
                    <a:sym typeface="Symbol" panose="05050102010706020507" pitchFamily="18" charset="2"/>
                  </a:rPr>
                  <a:t>autocorrelation</a:t>
                </a:r>
              </a:p>
            </p:txBody>
          </p:sp>
        </mc:Choice>
        <mc:Fallback>
          <p:sp>
            <p:nvSpPr>
              <p:cNvPr id="6147" name="Rectangle 3">
                <a:extLst>
                  <a:ext uri="{FF2B5EF4-FFF2-40B4-BE49-F238E27FC236}">
                    <a16:creationId xmlns:a14="http://schemas.microsoft.com/office/drawing/2010/main" xmlns="" xmlns:a16="http://schemas.microsoft.com/office/drawing/2014/main" id="{05A726A2-795E-4B05-9C0A-66BCDA0E5F29}"/>
                  </a:ext>
                </a:extLst>
              </p:cNvPr>
              <p:cNvSpPr>
                <a:spLocks noGrp="1" noRot="1" noChangeAspect="1" noMove="1" noResize="1" noEditPoints="1" noAdjustHandles="1" noChangeArrowheads="1" noChangeShapeType="1" noTextEdit="1"/>
              </p:cNvSpPr>
              <p:nvPr>
                <p:ph type="body" sz="half" idx="1"/>
              </p:nvPr>
            </p:nvSpPr>
            <p:spPr>
              <a:xfrm>
                <a:off x="685800" y="1676400"/>
                <a:ext cx="7848600" cy="4191000"/>
              </a:xfrm>
              <a:blipFill>
                <a:blip r:embed="rId3" cstate="print"/>
                <a:stretch>
                  <a:fillRect t="-2180" r="-2331"/>
                </a:stretch>
              </a:blipFill>
            </p:spPr>
            <p:txBody>
              <a:bodyPr/>
              <a:lstStyle/>
              <a:p>
                <a:r>
                  <a:rPr lang="en-IN">
                    <a:noFill/>
                  </a:rPr>
                  <a:t> </a:t>
                </a:r>
              </a:p>
            </p:txBody>
          </p:sp>
        </mc:Fallback>
      </mc:AlternateContent>
      <p:sp>
        <p:nvSpPr>
          <p:cNvPr id="6148" name="Date Placeholder 7">
            <a:extLst>
              <a:ext uri="{FF2B5EF4-FFF2-40B4-BE49-F238E27FC236}">
                <a16:creationId xmlns="" xmlns:a16="http://schemas.microsoft.com/office/drawing/2014/main" id="{9D01835C-A2E3-435F-9246-1B6CEB65E15C}"/>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6149" name="Slide Number Placeholder 8">
            <a:extLst>
              <a:ext uri="{FF2B5EF4-FFF2-40B4-BE49-F238E27FC236}">
                <a16:creationId xmlns="" xmlns:a16="http://schemas.microsoft.com/office/drawing/2014/main" id="{B93E3536-50C3-4E3C-907E-8037D66032D0}"/>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2D0E192C-C0AA-427A-A15E-FBCDCE02259D}" type="slidenum">
              <a:rPr lang="en-US" altLang="en-US" sz="1400" smtClean="0"/>
              <a:pPr>
                <a:spcBef>
                  <a:spcPct val="0"/>
                </a:spcBef>
                <a:buFontTx/>
                <a:buNone/>
              </a:pPr>
              <a:t>25</a:t>
            </a:fld>
            <a:endParaRPr lang="en-US" altLang="en-US" sz="1400"/>
          </a:p>
        </p:txBody>
      </p:sp>
      <p:sp>
        <p:nvSpPr>
          <p:cNvPr id="6150" name="Footer Placeholder 9">
            <a:extLst>
              <a:ext uri="{FF2B5EF4-FFF2-40B4-BE49-F238E27FC236}">
                <a16:creationId xmlns="" xmlns:a16="http://schemas.microsoft.com/office/drawing/2014/main" id="{86E7D965-0F88-48EF-B9BF-3FAC471C58B2}"/>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6151" name="Rectangle 2">
            <a:extLst>
              <a:ext uri="{FF2B5EF4-FFF2-40B4-BE49-F238E27FC236}">
                <a16:creationId xmlns="" xmlns:a16="http://schemas.microsoft.com/office/drawing/2014/main" id="{6E8BAF1A-B789-4425-8B9B-E24BF3E946FC}"/>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28858162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 xmlns:a16="http://schemas.microsoft.com/office/drawing/2014/main" id="{7CFBCE20-C46E-42AB-A23A-E0021369E92F}"/>
              </a:ext>
            </a:extLst>
          </p:cNvPr>
          <p:cNvSpPr>
            <a:spLocks noGrp="1" noChangeArrowheads="1"/>
          </p:cNvSpPr>
          <p:nvPr>
            <p:ph type="title"/>
          </p:nvPr>
        </p:nvSpPr>
        <p:spPr/>
        <p:txBody>
          <a:bodyPr/>
          <a:lstStyle/>
          <a:p>
            <a:r>
              <a:rPr lang="en-US" altLang="en-US" sz="2400" b="1" dirty="0">
                <a:solidFill>
                  <a:srgbClr val="0000FF"/>
                </a:solidFill>
              </a:rPr>
              <a:t>Multiple Linear Regression (MLR)</a:t>
            </a:r>
            <a:br>
              <a:rPr lang="en-US" altLang="en-US" sz="2400" b="1" dirty="0">
                <a:solidFill>
                  <a:srgbClr val="0000FF"/>
                </a:solidFill>
              </a:rPr>
            </a:br>
            <a:r>
              <a:rPr lang="en-US" altLang="en-US" sz="2400" b="1" dirty="0">
                <a:solidFill>
                  <a:srgbClr val="FF0000"/>
                </a:solidFill>
              </a:rPr>
              <a:t>Homoscedasticity and </a:t>
            </a:r>
            <a:r>
              <a:rPr lang="en-US" altLang="en-US" sz="2400" b="1" dirty="0" err="1">
                <a:solidFill>
                  <a:srgbClr val="FF0000"/>
                </a:solidFill>
              </a:rPr>
              <a:t>nonautocorrelation</a:t>
            </a:r>
            <a:r>
              <a:rPr lang="en-US" altLang="en-US" sz="2400" b="1" dirty="0">
                <a:solidFill>
                  <a:srgbClr val="FF0000"/>
                </a:solidFill>
              </a:rPr>
              <a:t> (Assumption 4) (contd..)</a:t>
            </a:r>
            <a:endParaRPr lang="en-US" altLang="en-US" sz="2700" dirty="0"/>
          </a:p>
        </p:txBody>
      </p:sp>
      <mc:AlternateContent xmlns:mc="http://schemas.openxmlformats.org/markup-compatibility/2006">
        <mc:Choice xmlns="" xmlns:a14="http://schemas.microsoft.com/office/drawing/2010/main" Requires="a14">
          <p:sp>
            <p:nvSpPr>
              <p:cNvPr id="6147" name="Rectangle 3">
                <a:extLst>
                  <a:ext uri="{FF2B5EF4-FFF2-40B4-BE49-F238E27FC236}">
                    <a16:creationId xmlns:a16="http://schemas.microsoft.com/office/drawing/2014/main" id="{05A726A2-795E-4B05-9C0A-66BCDA0E5F29}"/>
                  </a:ext>
                </a:extLst>
              </p:cNvPr>
              <p:cNvSpPr>
                <a:spLocks noGrp="1" noChangeArrowheads="1"/>
              </p:cNvSpPr>
              <p:nvPr>
                <p:ph type="body" sz="half" idx="1"/>
              </p:nvPr>
            </p:nvSpPr>
            <p:spPr>
              <a:xfrm>
                <a:off x="685800" y="1676400"/>
                <a:ext cx="7848600" cy="4191000"/>
              </a:xfrm>
            </p:spPr>
            <p:txBody>
              <a:bodyPr/>
              <a:lstStyle/>
              <a:p>
                <a:pPr>
                  <a:buFont typeface="Wingdings" panose="05000000000000000000" pitchFamily="2" charset="2"/>
                  <a:buChar char="§"/>
                </a:pPr>
                <a:r>
                  <a:rPr lang="en-US" altLang="en-US" sz="2200" b="0" dirty="0">
                    <a:sym typeface="Symbol" panose="05050102010706020507" pitchFamily="18" charset="2"/>
                  </a:rPr>
                  <a:t>The two assumptions implies, </a:t>
                </a:r>
                <a14:m>
                  <m:oMath xmlns:m="http://schemas.openxmlformats.org/officeDocument/2006/math">
                    <m:r>
                      <a:rPr lang="en-US" altLang="en-US" sz="2200" b="0" i="1" smtClean="0">
                        <a:latin typeface="Cambria Math" panose="02040503050406030204" pitchFamily="18" charset="0"/>
                        <a:sym typeface="Symbol" panose="05050102010706020507" pitchFamily="18" charset="2"/>
                      </a:rPr>
                      <m:t>𝐸</m:t>
                    </m:r>
                    <m:d>
                      <m:dPr>
                        <m:ctrlPr>
                          <a:rPr lang="en-US" altLang="en-US" sz="2200" b="0" i="1" smtClean="0">
                            <a:latin typeface="Cambria Math" panose="02040503050406030204" pitchFamily="18" charset="0"/>
                            <a:sym typeface="Symbol" panose="05050102010706020507" pitchFamily="18" charset="2"/>
                          </a:rPr>
                        </m:ctrlPr>
                      </m:dPr>
                      <m:e>
                        <m:r>
                          <a:rPr lang="en-US" altLang="en-US" sz="2200" b="1" i="1" smtClean="0">
                            <a:latin typeface="Cambria Math" panose="02040503050406030204" pitchFamily="18" charset="0"/>
                            <a:sym typeface="Symbol" panose="05050102010706020507" pitchFamily="18" charset="2"/>
                          </a:rPr>
                          <m:t>𝜺</m:t>
                        </m:r>
                        <m:sSup>
                          <m:sSupPr>
                            <m:ctrlPr>
                              <a:rPr lang="en-US" altLang="en-US" sz="2200" b="0" i="1" smtClean="0">
                                <a:latin typeface="Cambria Math" panose="02040503050406030204" pitchFamily="18" charset="0"/>
                                <a:sym typeface="Symbol" panose="05050102010706020507" pitchFamily="18" charset="2"/>
                              </a:rPr>
                            </m:ctrlPr>
                          </m:sSupPr>
                          <m:e>
                            <m:r>
                              <a:rPr lang="en-US" altLang="en-US" sz="2200" b="1" i="1" smtClean="0">
                                <a:latin typeface="Cambria Math" panose="02040503050406030204" pitchFamily="18" charset="0"/>
                                <a:sym typeface="Symbol" panose="05050102010706020507" pitchFamily="18" charset="2"/>
                              </a:rPr>
                              <m:t>𝜺</m:t>
                            </m:r>
                          </m:e>
                          <m:sup>
                            <m:r>
                              <a:rPr lang="en-US" altLang="en-US" sz="2200" b="0" i="1" smtClean="0">
                                <a:latin typeface="Cambria Math" panose="02040503050406030204" pitchFamily="18" charset="0"/>
                                <a:sym typeface="Symbol" panose="05050102010706020507" pitchFamily="18" charset="2"/>
                              </a:rPr>
                              <m:t>𝑇</m:t>
                            </m:r>
                          </m:sup>
                        </m:sSup>
                      </m:e>
                      <m:e>
                        <m:r>
                          <a:rPr lang="en-US" altLang="en-US" sz="2200" b="1" i="1" smtClean="0">
                            <a:latin typeface="Cambria Math" panose="02040503050406030204" pitchFamily="18" charset="0"/>
                            <a:sym typeface="Symbol" panose="05050102010706020507" pitchFamily="18" charset="2"/>
                          </a:rPr>
                          <m:t>𝑿</m:t>
                        </m:r>
                      </m:e>
                    </m:d>
                    <m:r>
                      <a:rPr lang="en-US" altLang="en-US" sz="2200" b="0" i="1" smtClean="0">
                        <a:latin typeface="Cambria Math" panose="02040503050406030204" pitchFamily="18" charset="0"/>
                        <a:sym typeface="Symbol" panose="05050102010706020507" pitchFamily="18" charset="2"/>
                      </a:rPr>
                      <m:t>=</m:t>
                    </m:r>
                    <m:d>
                      <m:dPr>
                        <m:begChr m:val="["/>
                        <m:endChr m:val="]"/>
                        <m:ctrlPr>
                          <a:rPr lang="en-US" altLang="en-US" sz="2200" i="1" dirty="0">
                            <a:latin typeface="Cambria Math" panose="02040503050406030204" pitchFamily="18" charset="0"/>
                            <a:sym typeface="Symbol" panose="05050102010706020507" pitchFamily="18" charset="2"/>
                          </a:rPr>
                        </m:ctrlPr>
                      </m:dPr>
                      <m:e>
                        <m:eqArr>
                          <m:eqArrPr>
                            <m:ctrlPr>
                              <a:rPr lang="en-US" altLang="en-US" sz="2200" i="1">
                                <a:latin typeface="Cambria Math" panose="02040503050406030204" pitchFamily="18" charset="0"/>
                                <a:sym typeface="Symbol" panose="05050102010706020507" pitchFamily="18" charset="2"/>
                              </a:rPr>
                            </m:ctrlPr>
                          </m:eqArrPr>
                          <m:e>
                            <m:m>
                              <m:mPr>
                                <m:mcs>
                                  <m:mc>
                                    <m:mcPr>
                                      <m:count m:val="1"/>
                                      <m:mcJc m:val="center"/>
                                    </m:mcPr>
                                  </m:mc>
                                </m:mcs>
                                <m:ctrlPr>
                                  <a:rPr lang="en-US" altLang="en-US" sz="2200" i="1">
                                    <a:latin typeface="Cambria Math" panose="02040503050406030204" pitchFamily="18" charset="0"/>
                                    <a:sym typeface="Symbol" panose="05050102010706020507" pitchFamily="18" charset="2"/>
                                  </a:rPr>
                                </m:ctrlPr>
                              </m:mPr>
                              <m:mr>
                                <m:e>
                                  <m:r>
                                    <a:rPr lang="en-US" altLang="en-US" sz="2200" i="1">
                                      <a:latin typeface="Cambria Math" panose="02040503050406030204" pitchFamily="18" charset="0"/>
                                      <a:sym typeface="Symbol" panose="05050102010706020507" pitchFamily="18" charset="2"/>
                                    </a:rPr>
                                    <m:t>𝐸</m:t>
                                  </m:r>
                                  <m:d>
                                    <m:dPr>
                                      <m:ctrlPr>
                                        <a:rPr lang="en-US" altLang="en-US" sz="2200" i="1">
                                          <a:latin typeface="Cambria Math" panose="02040503050406030204" pitchFamily="18" charset="0"/>
                                          <a:sym typeface="Symbol" panose="05050102010706020507" pitchFamily="18" charset="2"/>
                                        </a:rPr>
                                      </m:ctrlPr>
                                    </m:dPr>
                                    <m:e>
                                      <m:sSub>
                                        <m:sSubPr>
                                          <m:ctrlPr>
                                            <a:rPr lang="en-US" altLang="en-US" sz="2200" b="0" i="1" smtClean="0">
                                              <a:latin typeface="Cambria Math" panose="02040503050406030204" pitchFamily="18" charset="0"/>
                                              <a:sym typeface="Symbol" panose="05050102010706020507" pitchFamily="18" charset="2"/>
                                            </a:rPr>
                                          </m:ctrlPr>
                                        </m:sSubPr>
                                        <m:e>
                                          <m:r>
                                            <a:rPr lang="en-US" altLang="en-US" sz="2200" b="0" i="1" smtClean="0">
                                              <a:latin typeface="Cambria Math" panose="02040503050406030204" pitchFamily="18" charset="0"/>
                                              <a:sym typeface="Symbol" panose="05050102010706020507" pitchFamily="18" charset="2"/>
                                            </a:rPr>
                                            <m:t>𝜀</m:t>
                                          </m:r>
                                        </m:e>
                                        <m:sub>
                                          <m:r>
                                            <a:rPr lang="en-US" altLang="en-US" sz="2200" b="0" i="1" smtClean="0">
                                              <a:latin typeface="Cambria Math" panose="02040503050406030204" pitchFamily="18" charset="0"/>
                                              <a:sym typeface="Symbol" panose="05050102010706020507" pitchFamily="18" charset="2"/>
                                            </a:rPr>
                                            <m:t>1</m:t>
                                          </m:r>
                                        </m:sub>
                                      </m:sSub>
                                      <m:sSub>
                                        <m:sSubPr>
                                          <m:ctrlPr>
                                            <a:rPr lang="en-US" altLang="en-US" sz="2200" i="1">
                                              <a:latin typeface="Cambria Math" panose="02040503050406030204" pitchFamily="18" charset="0"/>
                                              <a:sym typeface="Symbol" panose="05050102010706020507" pitchFamily="18" charset="2"/>
                                            </a:rPr>
                                          </m:ctrlPr>
                                        </m:sSubPr>
                                        <m:e>
                                          <m:r>
                                            <a:rPr lang="en-US" altLang="en-US" sz="2200" i="1">
                                              <a:latin typeface="Cambria Math" panose="02040503050406030204" pitchFamily="18" charset="0"/>
                                              <a:sym typeface="Symbol" panose="05050102010706020507" pitchFamily="18" charset="2"/>
                                            </a:rPr>
                                            <m:t>𝜀</m:t>
                                          </m:r>
                                        </m:e>
                                        <m:sub>
                                          <m:r>
                                            <a:rPr lang="en-US" altLang="en-US" sz="2200" i="1">
                                              <a:latin typeface="Cambria Math" panose="02040503050406030204" pitchFamily="18" charset="0"/>
                                              <a:sym typeface="Symbol" panose="05050102010706020507" pitchFamily="18" charset="2"/>
                                            </a:rPr>
                                            <m:t>1</m:t>
                                          </m:r>
                                        </m:sub>
                                      </m:sSub>
                                    </m:e>
                                    <m:e>
                                      <m:r>
                                        <a:rPr lang="en-US" altLang="en-US" sz="2200" b="1" i="1">
                                          <a:latin typeface="Cambria Math" panose="02040503050406030204" pitchFamily="18" charset="0"/>
                                          <a:sym typeface="Symbol" panose="05050102010706020507" pitchFamily="18" charset="2"/>
                                        </a:rPr>
                                        <m:t>𝑿</m:t>
                                      </m:r>
                                    </m:e>
                                  </m:d>
                                </m:e>
                              </m:mr>
                              <m:mr>
                                <m:e>
                                  <m:r>
                                    <a:rPr lang="en-US" altLang="en-US" sz="2200" i="1">
                                      <a:latin typeface="Cambria Math" panose="02040503050406030204" pitchFamily="18" charset="0"/>
                                      <a:sym typeface="Symbol" panose="05050102010706020507" pitchFamily="18" charset="2"/>
                                    </a:rPr>
                                    <m:t>𝐸</m:t>
                                  </m:r>
                                  <m:d>
                                    <m:dPr>
                                      <m:ctrlPr>
                                        <a:rPr lang="en-US" altLang="en-US" sz="2200" i="1">
                                          <a:latin typeface="Cambria Math" panose="02040503050406030204" pitchFamily="18" charset="0"/>
                                          <a:sym typeface="Symbol" panose="05050102010706020507" pitchFamily="18" charset="2"/>
                                        </a:rPr>
                                      </m:ctrlPr>
                                    </m:dPr>
                                    <m:e>
                                      <m:sSub>
                                        <m:sSubPr>
                                          <m:ctrlPr>
                                            <a:rPr lang="en-US" altLang="en-US" sz="2200" i="1">
                                              <a:latin typeface="Cambria Math" panose="02040503050406030204" pitchFamily="18" charset="0"/>
                                              <a:sym typeface="Symbol" panose="05050102010706020507" pitchFamily="18" charset="2"/>
                                            </a:rPr>
                                          </m:ctrlPr>
                                        </m:sSubPr>
                                        <m:e>
                                          <m:r>
                                            <a:rPr lang="en-US" altLang="en-US" sz="2200" i="1">
                                              <a:latin typeface="Cambria Math" panose="02040503050406030204" pitchFamily="18" charset="0"/>
                                              <a:sym typeface="Symbol" panose="05050102010706020507" pitchFamily="18" charset="2"/>
                                            </a:rPr>
                                            <m:t>𝜀</m:t>
                                          </m:r>
                                        </m:e>
                                        <m:sub>
                                          <m:r>
                                            <a:rPr lang="en-US" altLang="en-US" sz="2200" b="0" i="1" smtClean="0">
                                              <a:latin typeface="Cambria Math" panose="02040503050406030204" pitchFamily="18" charset="0"/>
                                              <a:sym typeface="Symbol" panose="05050102010706020507" pitchFamily="18" charset="2"/>
                                            </a:rPr>
                                            <m:t>2</m:t>
                                          </m:r>
                                        </m:sub>
                                      </m:sSub>
                                      <m:sSub>
                                        <m:sSubPr>
                                          <m:ctrlPr>
                                            <a:rPr lang="en-US" altLang="en-US" sz="2200" i="1">
                                              <a:latin typeface="Cambria Math" panose="02040503050406030204" pitchFamily="18" charset="0"/>
                                              <a:sym typeface="Symbol" panose="05050102010706020507" pitchFamily="18" charset="2"/>
                                            </a:rPr>
                                          </m:ctrlPr>
                                        </m:sSubPr>
                                        <m:e>
                                          <m:r>
                                            <a:rPr lang="en-US" altLang="en-US" sz="2200" i="1">
                                              <a:latin typeface="Cambria Math" panose="02040503050406030204" pitchFamily="18" charset="0"/>
                                              <a:sym typeface="Symbol" panose="05050102010706020507" pitchFamily="18" charset="2"/>
                                            </a:rPr>
                                            <m:t>𝜀</m:t>
                                          </m:r>
                                        </m:e>
                                        <m:sub>
                                          <m:r>
                                            <a:rPr lang="en-US" altLang="en-US" sz="2200" i="1">
                                              <a:latin typeface="Cambria Math" panose="02040503050406030204" pitchFamily="18" charset="0"/>
                                              <a:sym typeface="Symbol" panose="05050102010706020507" pitchFamily="18" charset="2"/>
                                            </a:rPr>
                                            <m:t>1</m:t>
                                          </m:r>
                                        </m:sub>
                                      </m:sSub>
                                    </m:e>
                                    <m:e>
                                      <m:r>
                                        <a:rPr lang="en-US" altLang="en-US" sz="2200" b="1" i="1">
                                          <a:latin typeface="Cambria Math" panose="02040503050406030204" pitchFamily="18" charset="0"/>
                                          <a:sym typeface="Symbol" panose="05050102010706020507" pitchFamily="18" charset="2"/>
                                        </a:rPr>
                                        <m:t>𝑿</m:t>
                                      </m:r>
                                    </m:e>
                                  </m:d>
                                </m:e>
                              </m:mr>
                              <m:mr>
                                <m:e>
                                  <m:r>
                                    <a:rPr lang="en-US" altLang="en-US" sz="2200" i="1">
                                      <a:latin typeface="Cambria Math" panose="02040503050406030204" pitchFamily="18" charset="0"/>
                                      <a:ea typeface="Cambria Math" panose="02040503050406030204" pitchFamily="18" charset="0"/>
                                      <a:sym typeface="Symbol" panose="05050102010706020507" pitchFamily="18" charset="2"/>
                                    </a:rPr>
                                    <m:t>⋮</m:t>
                                  </m:r>
                                </m:e>
                              </m:mr>
                            </m:m>
                          </m:e>
                          <m:e>
                            <m:r>
                              <a:rPr lang="en-US" altLang="en-US" sz="2200" i="1">
                                <a:latin typeface="Cambria Math" panose="02040503050406030204" pitchFamily="18" charset="0"/>
                                <a:sym typeface="Symbol" panose="05050102010706020507" pitchFamily="18" charset="2"/>
                              </a:rPr>
                              <m:t>𝐸</m:t>
                            </m:r>
                            <m:d>
                              <m:dPr>
                                <m:ctrlPr>
                                  <a:rPr lang="en-US" altLang="en-US" sz="2200" i="1">
                                    <a:latin typeface="Cambria Math" panose="02040503050406030204" pitchFamily="18" charset="0"/>
                                    <a:sym typeface="Symbol" panose="05050102010706020507" pitchFamily="18" charset="2"/>
                                  </a:rPr>
                                </m:ctrlPr>
                              </m:dPr>
                              <m:e>
                                <m:sSub>
                                  <m:sSubPr>
                                    <m:ctrlPr>
                                      <a:rPr lang="en-US" altLang="en-US" sz="2200" i="1">
                                        <a:latin typeface="Cambria Math" panose="02040503050406030204" pitchFamily="18" charset="0"/>
                                        <a:sym typeface="Symbol" panose="05050102010706020507" pitchFamily="18" charset="2"/>
                                      </a:rPr>
                                    </m:ctrlPr>
                                  </m:sSubPr>
                                  <m:e>
                                    <m:r>
                                      <a:rPr lang="en-US" altLang="en-US" sz="2200" i="1">
                                        <a:latin typeface="Cambria Math" panose="02040503050406030204" pitchFamily="18" charset="0"/>
                                        <a:sym typeface="Symbol" panose="05050102010706020507" pitchFamily="18" charset="2"/>
                                      </a:rPr>
                                      <m:t>𝜀</m:t>
                                    </m:r>
                                  </m:e>
                                  <m:sub>
                                    <m:r>
                                      <a:rPr lang="en-US" altLang="en-US" sz="2200" b="0" i="1" smtClean="0">
                                        <a:latin typeface="Cambria Math" panose="02040503050406030204" pitchFamily="18" charset="0"/>
                                        <a:sym typeface="Symbol" panose="05050102010706020507" pitchFamily="18" charset="2"/>
                                      </a:rPr>
                                      <m:t>𝑛</m:t>
                                    </m:r>
                                    <m:r>
                                      <a:rPr lang="en-US" altLang="en-US" sz="2200" b="0" i="1" smtClean="0">
                                        <a:latin typeface="Cambria Math" panose="02040503050406030204" pitchFamily="18" charset="0"/>
                                        <a:sym typeface="Symbol" panose="05050102010706020507" pitchFamily="18" charset="2"/>
                                      </a:rPr>
                                      <m:t>−1</m:t>
                                    </m:r>
                                  </m:sub>
                                </m:sSub>
                                <m:sSub>
                                  <m:sSubPr>
                                    <m:ctrlPr>
                                      <a:rPr lang="en-US" altLang="en-US" sz="2200" i="1">
                                        <a:latin typeface="Cambria Math" panose="02040503050406030204" pitchFamily="18" charset="0"/>
                                        <a:sym typeface="Symbol" panose="05050102010706020507" pitchFamily="18" charset="2"/>
                                      </a:rPr>
                                    </m:ctrlPr>
                                  </m:sSubPr>
                                  <m:e>
                                    <m:r>
                                      <a:rPr lang="en-US" altLang="en-US" sz="2200" i="1">
                                        <a:latin typeface="Cambria Math" panose="02040503050406030204" pitchFamily="18" charset="0"/>
                                        <a:sym typeface="Symbol" panose="05050102010706020507" pitchFamily="18" charset="2"/>
                                      </a:rPr>
                                      <m:t>𝜀</m:t>
                                    </m:r>
                                  </m:e>
                                  <m:sub>
                                    <m:r>
                                      <a:rPr lang="en-US" altLang="en-US" sz="2200" i="1">
                                        <a:latin typeface="Cambria Math" panose="02040503050406030204" pitchFamily="18" charset="0"/>
                                        <a:sym typeface="Symbol" panose="05050102010706020507" pitchFamily="18" charset="2"/>
                                      </a:rPr>
                                      <m:t>1</m:t>
                                    </m:r>
                                  </m:sub>
                                </m:sSub>
                              </m:e>
                              <m:e>
                                <m:r>
                                  <a:rPr lang="en-US" altLang="en-US" sz="2200" b="1" i="1">
                                    <a:latin typeface="Cambria Math" panose="02040503050406030204" pitchFamily="18" charset="0"/>
                                    <a:sym typeface="Symbol" panose="05050102010706020507" pitchFamily="18" charset="2"/>
                                  </a:rPr>
                                  <m:t>𝑿</m:t>
                                </m:r>
                              </m:e>
                            </m:d>
                          </m:e>
                          <m:e>
                            <m:r>
                              <a:rPr lang="en-US" altLang="en-US" sz="2200" i="1">
                                <a:latin typeface="Cambria Math" panose="02040503050406030204" pitchFamily="18" charset="0"/>
                                <a:sym typeface="Symbol" panose="05050102010706020507" pitchFamily="18" charset="2"/>
                              </a:rPr>
                              <m:t>𝐸</m:t>
                            </m:r>
                            <m:d>
                              <m:dPr>
                                <m:ctrlPr>
                                  <a:rPr lang="en-US" altLang="en-US" sz="2200" i="1">
                                    <a:latin typeface="Cambria Math" panose="02040503050406030204" pitchFamily="18" charset="0"/>
                                    <a:sym typeface="Symbol" panose="05050102010706020507" pitchFamily="18" charset="2"/>
                                  </a:rPr>
                                </m:ctrlPr>
                              </m:dPr>
                              <m:e>
                                <m:sSub>
                                  <m:sSubPr>
                                    <m:ctrlPr>
                                      <a:rPr lang="en-US" altLang="en-US" sz="2200" i="1">
                                        <a:latin typeface="Cambria Math" panose="02040503050406030204" pitchFamily="18" charset="0"/>
                                        <a:sym typeface="Symbol" panose="05050102010706020507" pitchFamily="18" charset="2"/>
                                      </a:rPr>
                                    </m:ctrlPr>
                                  </m:sSubPr>
                                  <m:e>
                                    <m:r>
                                      <a:rPr lang="en-US" altLang="en-US" sz="2200" i="1">
                                        <a:latin typeface="Cambria Math" panose="02040503050406030204" pitchFamily="18" charset="0"/>
                                        <a:sym typeface="Symbol" panose="05050102010706020507" pitchFamily="18" charset="2"/>
                                      </a:rPr>
                                      <m:t>𝜀</m:t>
                                    </m:r>
                                  </m:e>
                                  <m:sub>
                                    <m:r>
                                      <a:rPr lang="en-US" altLang="en-US" sz="2200" b="0" i="1" smtClean="0">
                                        <a:latin typeface="Cambria Math" panose="02040503050406030204" pitchFamily="18" charset="0"/>
                                        <a:sym typeface="Symbol" panose="05050102010706020507" pitchFamily="18" charset="2"/>
                                      </a:rPr>
                                      <m:t>𝑛</m:t>
                                    </m:r>
                                  </m:sub>
                                </m:sSub>
                                <m:sSub>
                                  <m:sSubPr>
                                    <m:ctrlPr>
                                      <a:rPr lang="en-US" altLang="en-US" sz="2200" i="1">
                                        <a:latin typeface="Cambria Math" panose="02040503050406030204" pitchFamily="18" charset="0"/>
                                        <a:sym typeface="Symbol" panose="05050102010706020507" pitchFamily="18" charset="2"/>
                                      </a:rPr>
                                    </m:ctrlPr>
                                  </m:sSubPr>
                                  <m:e>
                                    <m:r>
                                      <a:rPr lang="en-US" altLang="en-US" sz="2200" i="1">
                                        <a:latin typeface="Cambria Math" panose="02040503050406030204" pitchFamily="18" charset="0"/>
                                        <a:sym typeface="Symbol" panose="05050102010706020507" pitchFamily="18" charset="2"/>
                                      </a:rPr>
                                      <m:t>𝜀</m:t>
                                    </m:r>
                                  </m:e>
                                  <m:sub>
                                    <m:r>
                                      <a:rPr lang="en-US" altLang="en-US" sz="2200" i="1">
                                        <a:latin typeface="Cambria Math" panose="02040503050406030204" pitchFamily="18" charset="0"/>
                                        <a:sym typeface="Symbol" panose="05050102010706020507" pitchFamily="18" charset="2"/>
                                      </a:rPr>
                                      <m:t>1</m:t>
                                    </m:r>
                                  </m:sub>
                                </m:sSub>
                              </m:e>
                              <m:e>
                                <m:r>
                                  <a:rPr lang="en-US" altLang="en-US" sz="2200" b="1" i="1">
                                    <a:latin typeface="Cambria Math" panose="02040503050406030204" pitchFamily="18" charset="0"/>
                                    <a:sym typeface="Symbol" panose="05050102010706020507" pitchFamily="18" charset="2"/>
                                  </a:rPr>
                                  <m:t>𝑿</m:t>
                                </m:r>
                              </m:e>
                            </m:d>
                          </m:e>
                        </m:eqArr>
                        <m:r>
                          <a:rPr lang="en-US" altLang="en-US" sz="2200" i="1">
                            <a:latin typeface="Cambria Math" panose="02040503050406030204" pitchFamily="18" charset="0"/>
                            <a:sym typeface="Symbol" panose="05050102010706020507" pitchFamily="18" charset="2"/>
                          </a:rPr>
                          <m:t>   </m:t>
                        </m:r>
                        <m:eqArr>
                          <m:eqArrPr>
                            <m:ctrlPr>
                              <a:rPr lang="en-US" altLang="en-US" sz="2200" i="1">
                                <a:latin typeface="Cambria Math" panose="02040503050406030204" pitchFamily="18" charset="0"/>
                                <a:sym typeface="Symbol" panose="05050102010706020507" pitchFamily="18" charset="2"/>
                              </a:rPr>
                            </m:ctrlPr>
                          </m:eqArrPr>
                          <m:e>
                            <m:m>
                              <m:mPr>
                                <m:mcs>
                                  <m:mc>
                                    <m:mcPr>
                                      <m:count m:val="1"/>
                                      <m:mcJc m:val="center"/>
                                    </m:mcPr>
                                  </m:mc>
                                </m:mcs>
                                <m:ctrlPr>
                                  <a:rPr lang="en-US" altLang="en-US" sz="2200" i="1">
                                    <a:latin typeface="Cambria Math" panose="02040503050406030204" pitchFamily="18" charset="0"/>
                                    <a:sym typeface="Symbol" panose="05050102010706020507" pitchFamily="18" charset="2"/>
                                  </a:rPr>
                                </m:ctrlPr>
                              </m:mPr>
                              <m:mr>
                                <m:e>
                                  <m:r>
                                    <a:rPr lang="en-US" altLang="en-US" sz="2200" i="1">
                                      <a:latin typeface="Cambria Math" panose="02040503050406030204" pitchFamily="18" charset="0"/>
                                      <a:sym typeface="Symbol" panose="05050102010706020507" pitchFamily="18" charset="2"/>
                                    </a:rPr>
                                    <m:t>𝐸</m:t>
                                  </m:r>
                                  <m:d>
                                    <m:dPr>
                                      <m:ctrlPr>
                                        <a:rPr lang="en-US" altLang="en-US" sz="2200" i="1">
                                          <a:latin typeface="Cambria Math" panose="02040503050406030204" pitchFamily="18" charset="0"/>
                                          <a:sym typeface="Symbol" panose="05050102010706020507" pitchFamily="18" charset="2"/>
                                        </a:rPr>
                                      </m:ctrlPr>
                                    </m:dPr>
                                    <m:e>
                                      <m:sSub>
                                        <m:sSubPr>
                                          <m:ctrlPr>
                                            <a:rPr lang="en-US" altLang="en-US" sz="2200" i="1">
                                              <a:latin typeface="Cambria Math" panose="02040503050406030204" pitchFamily="18" charset="0"/>
                                              <a:sym typeface="Symbol" panose="05050102010706020507" pitchFamily="18" charset="2"/>
                                            </a:rPr>
                                          </m:ctrlPr>
                                        </m:sSubPr>
                                        <m:e>
                                          <m:r>
                                            <a:rPr lang="en-US" altLang="en-US" sz="2200" i="1">
                                              <a:latin typeface="Cambria Math" panose="02040503050406030204" pitchFamily="18" charset="0"/>
                                              <a:sym typeface="Symbol" panose="05050102010706020507" pitchFamily="18" charset="2"/>
                                            </a:rPr>
                                            <m:t>𝜀</m:t>
                                          </m:r>
                                        </m:e>
                                        <m:sub>
                                          <m:r>
                                            <a:rPr lang="en-US" altLang="en-US" sz="2200" i="1">
                                              <a:latin typeface="Cambria Math" panose="02040503050406030204" pitchFamily="18" charset="0"/>
                                              <a:sym typeface="Symbol" panose="05050102010706020507" pitchFamily="18" charset="2"/>
                                            </a:rPr>
                                            <m:t>1</m:t>
                                          </m:r>
                                        </m:sub>
                                      </m:sSub>
                                      <m:sSub>
                                        <m:sSubPr>
                                          <m:ctrlPr>
                                            <a:rPr lang="en-US" altLang="en-US" sz="2200" i="1">
                                              <a:latin typeface="Cambria Math" panose="02040503050406030204" pitchFamily="18" charset="0"/>
                                              <a:sym typeface="Symbol" panose="05050102010706020507" pitchFamily="18" charset="2"/>
                                            </a:rPr>
                                          </m:ctrlPr>
                                        </m:sSubPr>
                                        <m:e>
                                          <m:r>
                                            <a:rPr lang="en-US" altLang="en-US" sz="2200" i="1">
                                              <a:latin typeface="Cambria Math" panose="02040503050406030204" pitchFamily="18" charset="0"/>
                                              <a:sym typeface="Symbol" panose="05050102010706020507" pitchFamily="18" charset="2"/>
                                            </a:rPr>
                                            <m:t>𝜀</m:t>
                                          </m:r>
                                        </m:e>
                                        <m:sub>
                                          <m:r>
                                            <a:rPr lang="en-US" altLang="en-US" sz="2200" b="0" i="1" smtClean="0">
                                              <a:latin typeface="Cambria Math" panose="02040503050406030204" pitchFamily="18" charset="0"/>
                                              <a:sym typeface="Symbol" panose="05050102010706020507" pitchFamily="18" charset="2"/>
                                            </a:rPr>
                                            <m:t>2</m:t>
                                          </m:r>
                                        </m:sub>
                                      </m:sSub>
                                    </m:e>
                                    <m:e>
                                      <m:r>
                                        <a:rPr lang="en-US" altLang="en-US" sz="2200" b="1" i="1">
                                          <a:latin typeface="Cambria Math" panose="02040503050406030204" pitchFamily="18" charset="0"/>
                                          <a:sym typeface="Symbol" panose="05050102010706020507" pitchFamily="18" charset="2"/>
                                        </a:rPr>
                                        <m:t>𝑿</m:t>
                                      </m:r>
                                    </m:e>
                                  </m:d>
                                </m:e>
                              </m:mr>
                              <m:mr>
                                <m:e>
                                  <m:r>
                                    <a:rPr lang="en-US" altLang="en-US" sz="2200" i="1">
                                      <a:latin typeface="Cambria Math" panose="02040503050406030204" pitchFamily="18" charset="0"/>
                                      <a:sym typeface="Symbol" panose="05050102010706020507" pitchFamily="18" charset="2"/>
                                    </a:rPr>
                                    <m:t>𝐸</m:t>
                                  </m:r>
                                  <m:d>
                                    <m:dPr>
                                      <m:ctrlPr>
                                        <a:rPr lang="en-US" altLang="en-US" sz="2200" i="1">
                                          <a:latin typeface="Cambria Math" panose="02040503050406030204" pitchFamily="18" charset="0"/>
                                          <a:sym typeface="Symbol" panose="05050102010706020507" pitchFamily="18" charset="2"/>
                                        </a:rPr>
                                      </m:ctrlPr>
                                    </m:dPr>
                                    <m:e>
                                      <m:sSub>
                                        <m:sSubPr>
                                          <m:ctrlPr>
                                            <a:rPr lang="en-US" altLang="en-US" sz="2200" i="1">
                                              <a:latin typeface="Cambria Math" panose="02040503050406030204" pitchFamily="18" charset="0"/>
                                              <a:sym typeface="Symbol" panose="05050102010706020507" pitchFamily="18" charset="2"/>
                                            </a:rPr>
                                          </m:ctrlPr>
                                        </m:sSubPr>
                                        <m:e>
                                          <m:r>
                                            <a:rPr lang="en-US" altLang="en-US" sz="2200" i="1">
                                              <a:latin typeface="Cambria Math" panose="02040503050406030204" pitchFamily="18" charset="0"/>
                                              <a:sym typeface="Symbol" panose="05050102010706020507" pitchFamily="18" charset="2"/>
                                            </a:rPr>
                                            <m:t>𝜀</m:t>
                                          </m:r>
                                        </m:e>
                                        <m:sub>
                                          <m:r>
                                            <a:rPr lang="en-US" altLang="en-US" sz="2200" b="0" i="1" smtClean="0">
                                              <a:latin typeface="Cambria Math" panose="02040503050406030204" pitchFamily="18" charset="0"/>
                                              <a:sym typeface="Symbol" panose="05050102010706020507" pitchFamily="18" charset="2"/>
                                            </a:rPr>
                                            <m:t>2</m:t>
                                          </m:r>
                                        </m:sub>
                                      </m:sSub>
                                      <m:sSub>
                                        <m:sSubPr>
                                          <m:ctrlPr>
                                            <a:rPr lang="en-US" altLang="en-US" sz="2200" i="1">
                                              <a:latin typeface="Cambria Math" panose="02040503050406030204" pitchFamily="18" charset="0"/>
                                              <a:sym typeface="Symbol" panose="05050102010706020507" pitchFamily="18" charset="2"/>
                                            </a:rPr>
                                          </m:ctrlPr>
                                        </m:sSubPr>
                                        <m:e>
                                          <m:r>
                                            <a:rPr lang="en-US" altLang="en-US" sz="2200" i="1">
                                              <a:latin typeface="Cambria Math" panose="02040503050406030204" pitchFamily="18" charset="0"/>
                                              <a:sym typeface="Symbol" panose="05050102010706020507" pitchFamily="18" charset="2"/>
                                            </a:rPr>
                                            <m:t>𝜀</m:t>
                                          </m:r>
                                        </m:e>
                                        <m:sub>
                                          <m:r>
                                            <a:rPr lang="en-US" altLang="en-US" sz="2200" i="1">
                                              <a:latin typeface="Cambria Math" panose="02040503050406030204" pitchFamily="18" charset="0"/>
                                              <a:sym typeface="Symbol" panose="05050102010706020507" pitchFamily="18" charset="2"/>
                                            </a:rPr>
                                            <m:t>2</m:t>
                                          </m:r>
                                        </m:sub>
                                      </m:sSub>
                                    </m:e>
                                    <m:e>
                                      <m:r>
                                        <a:rPr lang="en-US" altLang="en-US" sz="2200" b="1" i="1">
                                          <a:latin typeface="Cambria Math" panose="02040503050406030204" pitchFamily="18" charset="0"/>
                                          <a:sym typeface="Symbol" panose="05050102010706020507" pitchFamily="18" charset="2"/>
                                        </a:rPr>
                                        <m:t>𝑿</m:t>
                                      </m:r>
                                    </m:e>
                                  </m:d>
                                </m:e>
                              </m:mr>
                              <m:mr>
                                <m:e>
                                  <m:r>
                                    <a:rPr lang="en-US" altLang="en-US" sz="2200" i="1">
                                      <a:latin typeface="Cambria Math" panose="02040503050406030204" pitchFamily="18" charset="0"/>
                                      <a:ea typeface="Cambria Math" panose="02040503050406030204" pitchFamily="18" charset="0"/>
                                      <a:sym typeface="Symbol" panose="05050102010706020507" pitchFamily="18" charset="2"/>
                                    </a:rPr>
                                    <m:t>⋮</m:t>
                                  </m:r>
                                </m:e>
                              </m:mr>
                            </m:m>
                          </m:e>
                          <m:e>
                            <m:r>
                              <a:rPr lang="en-US" altLang="en-US" sz="2200" i="1">
                                <a:latin typeface="Cambria Math" panose="02040503050406030204" pitchFamily="18" charset="0"/>
                                <a:sym typeface="Symbol" panose="05050102010706020507" pitchFamily="18" charset="2"/>
                              </a:rPr>
                              <m:t>𝐸</m:t>
                            </m:r>
                            <m:d>
                              <m:dPr>
                                <m:ctrlPr>
                                  <a:rPr lang="en-US" altLang="en-US" sz="2200" i="1">
                                    <a:latin typeface="Cambria Math" panose="02040503050406030204" pitchFamily="18" charset="0"/>
                                    <a:sym typeface="Symbol" panose="05050102010706020507" pitchFamily="18" charset="2"/>
                                  </a:rPr>
                                </m:ctrlPr>
                              </m:dPr>
                              <m:e>
                                <m:sSub>
                                  <m:sSubPr>
                                    <m:ctrlPr>
                                      <a:rPr lang="en-US" altLang="en-US" sz="2200" i="1">
                                        <a:latin typeface="Cambria Math" panose="02040503050406030204" pitchFamily="18" charset="0"/>
                                        <a:sym typeface="Symbol" panose="05050102010706020507" pitchFamily="18" charset="2"/>
                                      </a:rPr>
                                    </m:ctrlPr>
                                  </m:sSubPr>
                                  <m:e>
                                    <m:r>
                                      <a:rPr lang="en-US" altLang="en-US" sz="2200" i="1">
                                        <a:latin typeface="Cambria Math" panose="02040503050406030204" pitchFamily="18" charset="0"/>
                                        <a:sym typeface="Symbol" panose="05050102010706020507" pitchFamily="18" charset="2"/>
                                      </a:rPr>
                                      <m:t>𝜀</m:t>
                                    </m:r>
                                  </m:e>
                                  <m:sub>
                                    <m:r>
                                      <a:rPr lang="en-US" altLang="en-US" sz="2200" b="0" i="1" smtClean="0">
                                        <a:latin typeface="Cambria Math" panose="02040503050406030204" pitchFamily="18" charset="0"/>
                                        <a:sym typeface="Symbol" panose="05050102010706020507" pitchFamily="18" charset="2"/>
                                      </a:rPr>
                                      <m:t>𝑛</m:t>
                                    </m:r>
                                    <m:r>
                                      <a:rPr lang="en-US" altLang="en-US" sz="2200" b="0" i="1" smtClean="0">
                                        <a:latin typeface="Cambria Math" panose="02040503050406030204" pitchFamily="18" charset="0"/>
                                        <a:sym typeface="Symbol" panose="05050102010706020507" pitchFamily="18" charset="2"/>
                                      </a:rPr>
                                      <m:t>−1</m:t>
                                    </m:r>
                                  </m:sub>
                                </m:sSub>
                                <m:sSub>
                                  <m:sSubPr>
                                    <m:ctrlPr>
                                      <a:rPr lang="en-US" altLang="en-US" sz="2200" i="1">
                                        <a:latin typeface="Cambria Math" panose="02040503050406030204" pitchFamily="18" charset="0"/>
                                        <a:sym typeface="Symbol" panose="05050102010706020507" pitchFamily="18" charset="2"/>
                                      </a:rPr>
                                    </m:ctrlPr>
                                  </m:sSubPr>
                                  <m:e>
                                    <m:r>
                                      <a:rPr lang="en-US" altLang="en-US" sz="2200" i="1">
                                        <a:latin typeface="Cambria Math" panose="02040503050406030204" pitchFamily="18" charset="0"/>
                                        <a:sym typeface="Symbol" panose="05050102010706020507" pitchFamily="18" charset="2"/>
                                      </a:rPr>
                                      <m:t>𝜀</m:t>
                                    </m:r>
                                  </m:e>
                                  <m:sub>
                                    <m:r>
                                      <a:rPr lang="en-US" altLang="en-US" sz="2200" i="1">
                                        <a:latin typeface="Cambria Math" panose="02040503050406030204" pitchFamily="18" charset="0"/>
                                        <a:sym typeface="Symbol" panose="05050102010706020507" pitchFamily="18" charset="2"/>
                                      </a:rPr>
                                      <m:t>2</m:t>
                                    </m:r>
                                  </m:sub>
                                </m:sSub>
                              </m:e>
                              <m:e>
                                <m:r>
                                  <a:rPr lang="en-US" altLang="en-US" sz="2200" b="1" i="1">
                                    <a:latin typeface="Cambria Math" panose="02040503050406030204" pitchFamily="18" charset="0"/>
                                    <a:sym typeface="Symbol" panose="05050102010706020507" pitchFamily="18" charset="2"/>
                                  </a:rPr>
                                  <m:t>𝑿</m:t>
                                </m:r>
                              </m:e>
                            </m:d>
                          </m:e>
                          <m:e>
                            <m:r>
                              <a:rPr lang="en-US" altLang="en-US" sz="2200" i="1">
                                <a:latin typeface="Cambria Math" panose="02040503050406030204" pitchFamily="18" charset="0"/>
                                <a:sym typeface="Symbol" panose="05050102010706020507" pitchFamily="18" charset="2"/>
                              </a:rPr>
                              <m:t>𝐸</m:t>
                            </m:r>
                            <m:d>
                              <m:dPr>
                                <m:ctrlPr>
                                  <a:rPr lang="en-US" altLang="en-US" sz="2200" i="1">
                                    <a:latin typeface="Cambria Math" panose="02040503050406030204" pitchFamily="18" charset="0"/>
                                    <a:sym typeface="Symbol" panose="05050102010706020507" pitchFamily="18" charset="2"/>
                                  </a:rPr>
                                </m:ctrlPr>
                              </m:dPr>
                              <m:e>
                                <m:sSub>
                                  <m:sSubPr>
                                    <m:ctrlPr>
                                      <a:rPr lang="en-US" altLang="en-US" sz="2200" i="1">
                                        <a:latin typeface="Cambria Math" panose="02040503050406030204" pitchFamily="18" charset="0"/>
                                        <a:sym typeface="Symbol" panose="05050102010706020507" pitchFamily="18" charset="2"/>
                                      </a:rPr>
                                    </m:ctrlPr>
                                  </m:sSubPr>
                                  <m:e>
                                    <m:r>
                                      <a:rPr lang="en-US" altLang="en-US" sz="2200" i="1">
                                        <a:latin typeface="Cambria Math" panose="02040503050406030204" pitchFamily="18" charset="0"/>
                                        <a:sym typeface="Symbol" panose="05050102010706020507" pitchFamily="18" charset="2"/>
                                      </a:rPr>
                                      <m:t>𝜀</m:t>
                                    </m:r>
                                  </m:e>
                                  <m:sub>
                                    <m:r>
                                      <a:rPr lang="en-US" altLang="en-US" sz="2200" b="0" i="1" smtClean="0">
                                        <a:latin typeface="Cambria Math" panose="02040503050406030204" pitchFamily="18" charset="0"/>
                                        <a:sym typeface="Symbol" panose="05050102010706020507" pitchFamily="18" charset="2"/>
                                      </a:rPr>
                                      <m:t>𝑛</m:t>
                                    </m:r>
                                  </m:sub>
                                </m:sSub>
                                <m:sSub>
                                  <m:sSubPr>
                                    <m:ctrlPr>
                                      <a:rPr lang="en-US" altLang="en-US" sz="2200" i="1">
                                        <a:latin typeface="Cambria Math" panose="02040503050406030204" pitchFamily="18" charset="0"/>
                                        <a:sym typeface="Symbol" panose="05050102010706020507" pitchFamily="18" charset="2"/>
                                      </a:rPr>
                                    </m:ctrlPr>
                                  </m:sSubPr>
                                  <m:e>
                                    <m:r>
                                      <a:rPr lang="en-US" altLang="en-US" sz="2200" i="1">
                                        <a:latin typeface="Cambria Math" panose="02040503050406030204" pitchFamily="18" charset="0"/>
                                        <a:sym typeface="Symbol" panose="05050102010706020507" pitchFamily="18" charset="2"/>
                                      </a:rPr>
                                      <m:t>𝜀</m:t>
                                    </m:r>
                                  </m:e>
                                  <m:sub>
                                    <m:r>
                                      <a:rPr lang="en-US" altLang="en-US" sz="2200" i="1">
                                        <a:latin typeface="Cambria Math" panose="02040503050406030204" pitchFamily="18" charset="0"/>
                                        <a:sym typeface="Symbol" panose="05050102010706020507" pitchFamily="18" charset="2"/>
                                      </a:rPr>
                                      <m:t>2</m:t>
                                    </m:r>
                                  </m:sub>
                                </m:sSub>
                              </m:e>
                              <m:e>
                                <m:r>
                                  <a:rPr lang="en-US" altLang="en-US" sz="2200" b="1" i="1">
                                    <a:latin typeface="Cambria Math" panose="02040503050406030204" pitchFamily="18" charset="0"/>
                                    <a:sym typeface="Symbol" panose="05050102010706020507" pitchFamily="18" charset="2"/>
                                  </a:rPr>
                                  <m:t>𝑿</m:t>
                                </m:r>
                              </m:e>
                            </m:d>
                          </m:e>
                        </m:eqArr>
                        <m:r>
                          <a:rPr lang="en-US" altLang="en-US" sz="2200" i="1">
                            <a:latin typeface="Cambria Math" panose="02040503050406030204" pitchFamily="18" charset="0"/>
                            <a:sym typeface="Symbol" panose="05050102010706020507" pitchFamily="18" charset="2"/>
                          </a:rPr>
                          <m:t>   </m:t>
                        </m:r>
                        <m:eqArr>
                          <m:eqArrPr>
                            <m:ctrlPr>
                              <a:rPr lang="en-US" altLang="en-US" sz="2200" i="1">
                                <a:latin typeface="Cambria Math" panose="02040503050406030204" pitchFamily="18" charset="0"/>
                                <a:sym typeface="Symbol" panose="05050102010706020507" pitchFamily="18" charset="2"/>
                              </a:rPr>
                            </m:ctrlPr>
                          </m:eqArrPr>
                          <m:e>
                            <m:m>
                              <m:mPr>
                                <m:mcs>
                                  <m:mc>
                                    <m:mcPr>
                                      <m:count m:val="1"/>
                                      <m:mcJc m:val="center"/>
                                    </m:mcPr>
                                  </m:mc>
                                </m:mcs>
                                <m:ctrlPr>
                                  <a:rPr lang="en-US" altLang="en-US" sz="2200" i="1">
                                    <a:latin typeface="Cambria Math" panose="02040503050406030204" pitchFamily="18" charset="0"/>
                                    <a:sym typeface="Symbol" panose="05050102010706020507" pitchFamily="18" charset="2"/>
                                  </a:rPr>
                                </m:ctrlPr>
                              </m:mPr>
                              <m:mr>
                                <m:e>
                                  <m:r>
                                    <m:rPr>
                                      <m:brk m:alnAt="7"/>
                                    </m:rPr>
                                    <a:rPr lang="en-US" altLang="en-US" sz="2200" i="1">
                                      <a:latin typeface="Cambria Math" panose="02040503050406030204" pitchFamily="18" charset="0"/>
                                      <a:ea typeface="Cambria Math" panose="02040503050406030204" pitchFamily="18" charset="0"/>
                                      <a:sym typeface="Symbol" panose="05050102010706020507" pitchFamily="18" charset="2"/>
                                    </a:rPr>
                                    <m:t>⋯</m:t>
                                  </m:r>
                                </m:e>
                              </m:mr>
                              <m:mr>
                                <m:e>
                                  <m:r>
                                    <a:rPr lang="en-US" altLang="en-US" sz="2200" i="1">
                                      <a:latin typeface="Cambria Math" panose="02040503050406030204" pitchFamily="18" charset="0"/>
                                      <a:ea typeface="Cambria Math" panose="02040503050406030204" pitchFamily="18" charset="0"/>
                                      <a:sym typeface="Symbol" panose="05050102010706020507" pitchFamily="18" charset="2"/>
                                    </a:rPr>
                                    <m:t>⋯</m:t>
                                  </m:r>
                                </m:e>
                              </m:mr>
                              <m:mr>
                                <m:e>
                                  <m:r>
                                    <a:rPr lang="en-US" altLang="en-US" sz="2200" i="1">
                                      <a:latin typeface="Cambria Math" panose="02040503050406030204" pitchFamily="18" charset="0"/>
                                      <a:ea typeface="Cambria Math" panose="02040503050406030204" pitchFamily="18" charset="0"/>
                                      <a:sym typeface="Symbol" panose="05050102010706020507" pitchFamily="18" charset="2"/>
                                    </a:rPr>
                                    <m:t>⋱</m:t>
                                  </m:r>
                                </m:e>
                              </m:mr>
                            </m:m>
                          </m:e>
                          <m:e>
                            <m:r>
                              <a:rPr lang="en-US" altLang="en-US" sz="2200" i="1">
                                <a:latin typeface="Cambria Math" panose="02040503050406030204" pitchFamily="18" charset="0"/>
                                <a:ea typeface="Cambria Math" panose="02040503050406030204" pitchFamily="18" charset="0"/>
                                <a:sym typeface="Symbol" panose="05050102010706020507" pitchFamily="18" charset="2"/>
                              </a:rPr>
                              <m:t>⋯</m:t>
                            </m:r>
                          </m:e>
                          <m:e>
                            <m:r>
                              <a:rPr lang="en-US" altLang="en-US" sz="2200" i="1">
                                <a:latin typeface="Cambria Math" panose="02040503050406030204" pitchFamily="18" charset="0"/>
                                <a:ea typeface="Cambria Math" panose="02040503050406030204" pitchFamily="18" charset="0"/>
                                <a:sym typeface="Symbol" panose="05050102010706020507" pitchFamily="18" charset="2"/>
                              </a:rPr>
                              <m:t>⋯</m:t>
                            </m:r>
                          </m:e>
                        </m:eqArr>
                        <m:r>
                          <a:rPr lang="en-US" altLang="en-US" sz="2200" i="1">
                            <a:latin typeface="Cambria Math" panose="02040503050406030204" pitchFamily="18" charset="0"/>
                            <a:ea typeface="Cambria Math" panose="02040503050406030204" pitchFamily="18" charset="0"/>
                            <a:sym typeface="Symbol" panose="05050102010706020507" pitchFamily="18" charset="2"/>
                          </a:rPr>
                          <m:t>   </m:t>
                        </m:r>
                        <m:eqArr>
                          <m:eqArrPr>
                            <m:ctrlPr>
                              <a:rPr lang="en-US" altLang="en-US" sz="2200" i="1">
                                <a:latin typeface="Cambria Math" panose="02040503050406030204" pitchFamily="18" charset="0"/>
                                <a:sym typeface="Symbol" panose="05050102010706020507" pitchFamily="18" charset="2"/>
                              </a:rPr>
                            </m:ctrlPr>
                          </m:eqArrPr>
                          <m:e>
                            <m:m>
                              <m:mPr>
                                <m:mcs>
                                  <m:mc>
                                    <m:mcPr>
                                      <m:count m:val="1"/>
                                      <m:mcJc m:val="center"/>
                                    </m:mcPr>
                                  </m:mc>
                                </m:mcs>
                                <m:ctrlPr>
                                  <a:rPr lang="en-US" altLang="en-US" sz="2200" i="1">
                                    <a:latin typeface="Cambria Math" panose="02040503050406030204" pitchFamily="18" charset="0"/>
                                    <a:sym typeface="Symbol" panose="05050102010706020507" pitchFamily="18" charset="2"/>
                                  </a:rPr>
                                </m:ctrlPr>
                              </m:mPr>
                              <m:mr>
                                <m:e>
                                  <m:r>
                                    <a:rPr lang="en-US" altLang="en-US" sz="2200" i="1">
                                      <a:latin typeface="Cambria Math" panose="02040503050406030204" pitchFamily="18" charset="0"/>
                                      <a:sym typeface="Symbol" panose="05050102010706020507" pitchFamily="18" charset="2"/>
                                    </a:rPr>
                                    <m:t>𝐸</m:t>
                                  </m:r>
                                  <m:d>
                                    <m:dPr>
                                      <m:ctrlPr>
                                        <a:rPr lang="en-US" altLang="en-US" sz="2200" i="1">
                                          <a:latin typeface="Cambria Math" panose="02040503050406030204" pitchFamily="18" charset="0"/>
                                          <a:sym typeface="Symbol" panose="05050102010706020507" pitchFamily="18" charset="2"/>
                                        </a:rPr>
                                      </m:ctrlPr>
                                    </m:dPr>
                                    <m:e>
                                      <m:sSub>
                                        <m:sSubPr>
                                          <m:ctrlPr>
                                            <a:rPr lang="en-US" altLang="en-US" sz="2200" i="1">
                                              <a:latin typeface="Cambria Math" panose="02040503050406030204" pitchFamily="18" charset="0"/>
                                              <a:sym typeface="Symbol" panose="05050102010706020507" pitchFamily="18" charset="2"/>
                                            </a:rPr>
                                          </m:ctrlPr>
                                        </m:sSubPr>
                                        <m:e>
                                          <m:r>
                                            <a:rPr lang="en-US" altLang="en-US" sz="2200" i="1">
                                              <a:latin typeface="Cambria Math" panose="02040503050406030204" pitchFamily="18" charset="0"/>
                                              <a:sym typeface="Symbol" panose="05050102010706020507" pitchFamily="18" charset="2"/>
                                            </a:rPr>
                                            <m:t>𝜀</m:t>
                                          </m:r>
                                        </m:e>
                                        <m:sub>
                                          <m:r>
                                            <a:rPr lang="en-US" altLang="en-US" sz="2200" i="1">
                                              <a:latin typeface="Cambria Math" panose="02040503050406030204" pitchFamily="18" charset="0"/>
                                              <a:sym typeface="Symbol" panose="05050102010706020507" pitchFamily="18" charset="2"/>
                                            </a:rPr>
                                            <m:t>1</m:t>
                                          </m:r>
                                        </m:sub>
                                      </m:sSub>
                                      <m:sSub>
                                        <m:sSubPr>
                                          <m:ctrlPr>
                                            <a:rPr lang="en-US" altLang="en-US" sz="2200" i="1">
                                              <a:latin typeface="Cambria Math" panose="02040503050406030204" pitchFamily="18" charset="0"/>
                                              <a:sym typeface="Symbol" panose="05050102010706020507" pitchFamily="18" charset="2"/>
                                            </a:rPr>
                                          </m:ctrlPr>
                                        </m:sSubPr>
                                        <m:e>
                                          <m:r>
                                            <a:rPr lang="en-US" altLang="en-US" sz="2200" i="1">
                                              <a:latin typeface="Cambria Math" panose="02040503050406030204" pitchFamily="18" charset="0"/>
                                              <a:sym typeface="Symbol" panose="05050102010706020507" pitchFamily="18" charset="2"/>
                                            </a:rPr>
                                            <m:t>𝜀</m:t>
                                          </m:r>
                                        </m:e>
                                        <m:sub>
                                          <m:r>
                                            <a:rPr lang="en-US" altLang="en-US" sz="2200" b="0" i="1" smtClean="0">
                                              <a:latin typeface="Cambria Math" panose="02040503050406030204" pitchFamily="18" charset="0"/>
                                              <a:sym typeface="Symbol" panose="05050102010706020507" pitchFamily="18" charset="2"/>
                                            </a:rPr>
                                            <m:t>𝑛</m:t>
                                          </m:r>
                                        </m:sub>
                                      </m:sSub>
                                    </m:e>
                                    <m:e>
                                      <m:r>
                                        <a:rPr lang="en-US" altLang="en-US" sz="2200" b="1" i="1">
                                          <a:latin typeface="Cambria Math" panose="02040503050406030204" pitchFamily="18" charset="0"/>
                                          <a:sym typeface="Symbol" panose="05050102010706020507" pitchFamily="18" charset="2"/>
                                        </a:rPr>
                                        <m:t>𝑿</m:t>
                                      </m:r>
                                    </m:e>
                                  </m:d>
                                </m:e>
                              </m:mr>
                              <m:mr>
                                <m:e>
                                  <m:r>
                                    <a:rPr lang="en-US" altLang="en-US" sz="2200" i="1">
                                      <a:latin typeface="Cambria Math" panose="02040503050406030204" pitchFamily="18" charset="0"/>
                                      <a:sym typeface="Symbol" panose="05050102010706020507" pitchFamily="18" charset="2"/>
                                    </a:rPr>
                                    <m:t>𝐸</m:t>
                                  </m:r>
                                  <m:d>
                                    <m:dPr>
                                      <m:ctrlPr>
                                        <a:rPr lang="en-US" altLang="en-US" sz="2200" i="1">
                                          <a:latin typeface="Cambria Math" panose="02040503050406030204" pitchFamily="18" charset="0"/>
                                          <a:sym typeface="Symbol" panose="05050102010706020507" pitchFamily="18" charset="2"/>
                                        </a:rPr>
                                      </m:ctrlPr>
                                    </m:dPr>
                                    <m:e>
                                      <m:sSub>
                                        <m:sSubPr>
                                          <m:ctrlPr>
                                            <a:rPr lang="en-US" altLang="en-US" sz="2200" i="1">
                                              <a:latin typeface="Cambria Math" panose="02040503050406030204" pitchFamily="18" charset="0"/>
                                              <a:sym typeface="Symbol" panose="05050102010706020507" pitchFamily="18" charset="2"/>
                                            </a:rPr>
                                          </m:ctrlPr>
                                        </m:sSubPr>
                                        <m:e>
                                          <m:r>
                                            <a:rPr lang="en-US" altLang="en-US" sz="2200" i="1">
                                              <a:latin typeface="Cambria Math" panose="02040503050406030204" pitchFamily="18" charset="0"/>
                                              <a:sym typeface="Symbol" panose="05050102010706020507" pitchFamily="18" charset="2"/>
                                            </a:rPr>
                                            <m:t>𝜀</m:t>
                                          </m:r>
                                        </m:e>
                                        <m:sub>
                                          <m:r>
                                            <a:rPr lang="en-US" altLang="en-US" sz="2200" b="0" i="1" smtClean="0">
                                              <a:latin typeface="Cambria Math" panose="02040503050406030204" pitchFamily="18" charset="0"/>
                                              <a:sym typeface="Symbol" panose="05050102010706020507" pitchFamily="18" charset="2"/>
                                            </a:rPr>
                                            <m:t>2</m:t>
                                          </m:r>
                                        </m:sub>
                                      </m:sSub>
                                      <m:sSub>
                                        <m:sSubPr>
                                          <m:ctrlPr>
                                            <a:rPr lang="en-US" altLang="en-US" sz="2200" i="1">
                                              <a:latin typeface="Cambria Math" panose="02040503050406030204" pitchFamily="18" charset="0"/>
                                              <a:sym typeface="Symbol" panose="05050102010706020507" pitchFamily="18" charset="2"/>
                                            </a:rPr>
                                          </m:ctrlPr>
                                        </m:sSubPr>
                                        <m:e>
                                          <m:r>
                                            <a:rPr lang="en-US" altLang="en-US" sz="2200" i="1">
                                              <a:latin typeface="Cambria Math" panose="02040503050406030204" pitchFamily="18" charset="0"/>
                                              <a:sym typeface="Symbol" panose="05050102010706020507" pitchFamily="18" charset="2"/>
                                            </a:rPr>
                                            <m:t>𝜀</m:t>
                                          </m:r>
                                        </m:e>
                                        <m:sub>
                                          <m:r>
                                            <a:rPr lang="en-US" altLang="en-US" sz="2200" i="1">
                                              <a:latin typeface="Cambria Math" panose="02040503050406030204" pitchFamily="18" charset="0"/>
                                              <a:sym typeface="Symbol" panose="05050102010706020507" pitchFamily="18" charset="2"/>
                                            </a:rPr>
                                            <m:t>𝑛</m:t>
                                          </m:r>
                                        </m:sub>
                                      </m:sSub>
                                    </m:e>
                                    <m:e>
                                      <m:r>
                                        <a:rPr lang="en-US" altLang="en-US" sz="2200" b="1" i="1">
                                          <a:latin typeface="Cambria Math" panose="02040503050406030204" pitchFamily="18" charset="0"/>
                                          <a:sym typeface="Symbol" panose="05050102010706020507" pitchFamily="18" charset="2"/>
                                        </a:rPr>
                                        <m:t>𝑿</m:t>
                                      </m:r>
                                    </m:e>
                                  </m:d>
                                </m:e>
                              </m:mr>
                              <m:mr>
                                <m:e>
                                  <m:r>
                                    <a:rPr lang="en-US" altLang="en-US" sz="2200" i="1">
                                      <a:latin typeface="Cambria Math" panose="02040503050406030204" pitchFamily="18" charset="0"/>
                                      <a:ea typeface="Cambria Math" panose="02040503050406030204" pitchFamily="18" charset="0"/>
                                      <a:sym typeface="Symbol" panose="05050102010706020507" pitchFamily="18" charset="2"/>
                                    </a:rPr>
                                    <m:t>⋮</m:t>
                                  </m:r>
                                </m:e>
                              </m:mr>
                            </m:m>
                          </m:e>
                          <m:e>
                            <m:r>
                              <a:rPr lang="en-US" altLang="en-US" sz="2200" i="1">
                                <a:latin typeface="Cambria Math" panose="02040503050406030204" pitchFamily="18" charset="0"/>
                                <a:sym typeface="Symbol" panose="05050102010706020507" pitchFamily="18" charset="2"/>
                              </a:rPr>
                              <m:t>𝐸</m:t>
                            </m:r>
                            <m:d>
                              <m:dPr>
                                <m:ctrlPr>
                                  <a:rPr lang="en-US" altLang="en-US" sz="2200" i="1">
                                    <a:latin typeface="Cambria Math" panose="02040503050406030204" pitchFamily="18" charset="0"/>
                                    <a:sym typeface="Symbol" panose="05050102010706020507" pitchFamily="18" charset="2"/>
                                  </a:rPr>
                                </m:ctrlPr>
                              </m:dPr>
                              <m:e>
                                <m:sSub>
                                  <m:sSubPr>
                                    <m:ctrlPr>
                                      <a:rPr lang="en-US" altLang="en-US" sz="2200" i="1">
                                        <a:latin typeface="Cambria Math" panose="02040503050406030204" pitchFamily="18" charset="0"/>
                                        <a:sym typeface="Symbol" panose="05050102010706020507" pitchFamily="18" charset="2"/>
                                      </a:rPr>
                                    </m:ctrlPr>
                                  </m:sSubPr>
                                  <m:e>
                                    <m:r>
                                      <a:rPr lang="en-US" altLang="en-US" sz="2200" i="1">
                                        <a:latin typeface="Cambria Math" panose="02040503050406030204" pitchFamily="18" charset="0"/>
                                        <a:sym typeface="Symbol" panose="05050102010706020507" pitchFamily="18" charset="2"/>
                                      </a:rPr>
                                      <m:t>𝜀</m:t>
                                    </m:r>
                                  </m:e>
                                  <m:sub>
                                    <m:r>
                                      <a:rPr lang="en-US" altLang="en-US" sz="2200" b="0" i="1" smtClean="0">
                                        <a:latin typeface="Cambria Math" panose="02040503050406030204" pitchFamily="18" charset="0"/>
                                        <a:sym typeface="Symbol" panose="05050102010706020507" pitchFamily="18" charset="2"/>
                                      </a:rPr>
                                      <m:t>𝑛</m:t>
                                    </m:r>
                                    <m:r>
                                      <a:rPr lang="en-US" altLang="en-US" sz="2200" b="0" i="1" smtClean="0">
                                        <a:latin typeface="Cambria Math" panose="02040503050406030204" pitchFamily="18" charset="0"/>
                                        <a:sym typeface="Symbol" panose="05050102010706020507" pitchFamily="18" charset="2"/>
                                      </a:rPr>
                                      <m:t>−1</m:t>
                                    </m:r>
                                  </m:sub>
                                </m:sSub>
                                <m:sSub>
                                  <m:sSubPr>
                                    <m:ctrlPr>
                                      <a:rPr lang="en-US" altLang="en-US" sz="2200" i="1">
                                        <a:latin typeface="Cambria Math" panose="02040503050406030204" pitchFamily="18" charset="0"/>
                                        <a:sym typeface="Symbol" panose="05050102010706020507" pitchFamily="18" charset="2"/>
                                      </a:rPr>
                                    </m:ctrlPr>
                                  </m:sSubPr>
                                  <m:e>
                                    <m:r>
                                      <a:rPr lang="en-US" altLang="en-US" sz="2200" i="1">
                                        <a:latin typeface="Cambria Math" panose="02040503050406030204" pitchFamily="18" charset="0"/>
                                        <a:sym typeface="Symbol" panose="05050102010706020507" pitchFamily="18" charset="2"/>
                                      </a:rPr>
                                      <m:t>𝜀</m:t>
                                    </m:r>
                                  </m:e>
                                  <m:sub>
                                    <m:r>
                                      <a:rPr lang="en-US" altLang="en-US" sz="2200" i="1">
                                        <a:latin typeface="Cambria Math" panose="02040503050406030204" pitchFamily="18" charset="0"/>
                                        <a:sym typeface="Symbol" panose="05050102010706020507" pitchFamily="18" charset="2"/>
                                      </a:rPr>
                                      <m:t>𝑛</m:t>
                                    </m:r>
                                  </m:sub>
                                </m:sSub>
                              </m:e>
                              <m:e>
                                <m:r>
                                  <a:rPr lang="en-US" altLang="en-US" sz="2200" b="1" i="1">
                                    <a:latin typeface="Cambria Math" panose="02040503050406030204" pitchFamily="18" charset="0"/>
                                    <a:sym typeface="Symbol" panose="05050102010706020507" pitchFamily="18" charset="2"/>
                                  </a:rPr>
                                  <m:t>𝑿</m:t>
                                </m:r>
                              </m:e>
                            </m:d>
                          </m:e>
                          <m:e>
                            <m:r>
                              <a:rPr lang="en-US" altLang="en-US" sz="2200" i="1">
                                <a:latin typeface="Cambria Math" panose="02040503050406030204" pitchFamily="18" charset="0"/>
                                <a:sym typeface="Symbol" panose="05050102010706020507" pitchFamily="18" charset="2"/>
                              </a:rPr>
                              <m:t>𝐸</m:t>
                            </m:r>
                            <m:d>
                              <m:dPr>
                                <m:ctrlPr>
                                  <a:rPr lang="en-US" altLang="en-US" sz="2200" i="1">
                                    <a:latin typeface="Cambria Math" panose="02040503050406030204" pitchFamily="18" charset="0"/>
                                    <a:sym typeface="Symbol" panose="05050102010706020507" pitchFamily="18" charset="2"/>
                                  </a:rPr>
                                </m:ctrlPr>
                              </m:dPr>
                              <m:e>
                                <m:sSub>
                                  <m:sSubPr>
                                    <m:ctrlPr>
                                      <a:rPr lang="en-US" altLang="en-US" sz="2200" i="1">
                                        <a:latin typeface="Cambria Math" panose="02040503050406030204" pitchFamily="18" charset="0"/>
                                        <a:sym typeface="Symbol" panose="05050102010706020507" pitchFamily="18" charset="2"/>
                                      </a:rPr>
                                    </m:ctrlPr>
                                  </m:sSubPr>
                                  <m:e>
                                    <m:r>
                                      <a:rPr lang="en-US" altLang="en-US" sz="2200" i="1">
                                        <a:latin typeface="Cambria Math" panose="02040503050406030204" pitchFamily="18" charset="0"/>
                                        <a:sym typeface="Symbol" panose="05050102010706020507" pitchFamily="18" charset="2"/>
                                      </a:rPr>
                                      <m:t>𝜀</m:t>
                                    </m:r>
                                  </m:e>
                                  <m:sub>
                                    <m:r>
                                      <a:rPr lang="en-US" altLang="en-US" sz="2200" i="1">
                                        <a:latin typeface="Cambria Math" panose="02040503050406030204" pitchFamily="18" charset="0"/>
                                        <a:sym typeface="Symbol" panose="05050102010706020507" pitchFamily="18" charset="2"/>
                                      </a:rPr>
                                      <m:t>𝑛</m:t>
                                    </m:r>
                                  </m:sub>
                                </m:sSub>
                                <m:sSub>
                                  <m:sSubPr>
                                    <m:ctrlPr>
                                      <a:rPr lang="en-US" altLang="en-US" sz="2200" i="1">
                                        <a:latin typeface="Cambria Math" panose="02040503050406030204" pitchFamily="18" charset="0"/>
                                        <a:sym typeface="Symbol" panose="05050102010706020507" pitchFamily="18" charset="2"/>
                                      </a:rPr>
                                    </m:ctrlPr>
                                  </m:sSubPr>
                                  <m:e>
                                    <m:r>
                                      <a:rPr lang="en-US" altLang="en-US" sz="2200" i="1">
                                        <a:latin typeface="Cambria Math" panose="02040503050406030204" pitchFamily="18" charset="0"/>
                                        <a:sym typeface="Symbol" panose="05050102010706020507" pitchFamily="18" charset="2"/>
                                      </a:rPr>
                                      <m:t>𝜀</m:t>
                                    </m:r>
                                  </m:e>
                                  <m:sub>
                                    <m:r>
                                      <a:rPr lang="en-US" altLang="en-US" sz="2200" i="1">
                                        <a:latin typeface="Cambria Math" panose="02040503050406030204" pitchFamily="18" charset="0"/>
                                        <a:sym typeface="Symbol" panose="05050102010706020507" pitchFamily="18" charset="2"/>
                                      </a:rPr>
                                      <m:t>𝑛</m:t>
                                    </m:r>
                                  </m:sub>
                                </m:sSub>
                              </m:e>
                              <m:e>
                                <m:r>
                                  <a:rPr lang="en-US" altLang="en-US" sz="2200" b="1" i="1">
                                    <a:latin typeface="Cambria Math" panose="02040503050406030204" pitchFamily="18" charset="0"/>
                                    <a:sym typeface="Symbol" panose="05050102010706020507" pitchFamily="18" charset="2"/>
                                  </a:rPr>
                                  <m:t>𝑿</m:t>
                                </m:r>
                              </m:e>
                            </m:d>
                          </m:e>
                        </m:eqArr>
                      </m:e>
                    </m:d>
                    <m:r>
                      <a:rPr lang="en-US" altLang="en-US" sz="2200" b="0" i="1" smtClean="0">
                        <a:latin typeface="Cambria Math" panose="02040503050406030204" pitchFamily="18" charset="0"/>
                        <a:sym typeface="Symbol" panose="05050102010706020507" pitchFamily="18" charset="2"/>
                      </a:rPr>
                      <m:t>=</m:t>
                    </m:r>
                    <m:d>
                      <m:dPr>
                        <m:begChr m:val="["/>
                        <m:endChr m:val="]"/>
                        <m:ctrlPr>
                          <a:rPr lang="en-US" altLang="en-US" sz="2200" i="1" dirty="0">
                            <a:latin typeface="Cambria Math" panose="02040503050406030204" pitchFamily="18" charset="0"/>
                            <a:sym typeface="Symbol" panose="05050102010706020507" pitchFamily="18" charset="2"/>
                          </a:rPr>
                        </m:ctrlPr>
                      </m:dPr>
                      <m:e>
                        <m:eqArr>
                          <m:eqArrPr>
                            <m:ctrlPr>
                              <a:rPr lang="en-US" altLang="en-US" sz="2200" i="1">
                                <a:latin typeface="Cambria Math" panose="02040503050406030204" pitchFamily="18" charset="0"/>
                                <a:sym typeface="Symbol" panose="05050102010706020507" pitchFamily="18" charset="2"/>
                              </a:rPr>
                            </m:ctrlPr>
                          </m:eqArrPr>
                          <m:e>
                            <m:m>
                              <m:mPr>
                                <m:mcs>
                                  <m:mc>
                                    <m:mcPr>
                                      <m:count m:val="1"/>
                                      <m:mcJc m:val="center"/>
                                    </m:mcPr>
                                  </m:mc>
                                </m:mcs>
                                <m:ctrlPr>
                                  <a:rPr lang="en-US" altLang="en-US" sz="2200" i="1">
                                    <a:latin typeface="Cambria Math" panose="02040503050406030204" pitchFamily="18" charset="0"/>
                                    <a:sym typeface="Symbol" panose="05050102010706020507" pitchFamily="18" charset="2"/>
                                  </a:rPr>
                                </m:ctrlPr>
                              </m:mPr>
                              <m:mr>
                                <m:e>
                                  <m:sSup>
                                    <m:sSupPr>
                                      <m:ctrlPr>
                                        <a:rPr lang="en-US" altLang="en-US" sz="2200" b="0" i="1" smtClean="0">
                                          <a:latin typeface="Cambria Math" panose="02040503050406030204" pitchFamily="18" charset="0"/>
                                          <a:sym typeface="Symbol" panose="05050102010706020507" pitchFamily="18" charset="2"/>
                                        </a:rPr>
                                      </m:ctrlPr>
                                    </m:sSupPr>
                                    <m:e>
                                      <m:r>
                                        <a:rPr lang="en-US" altLang="en-US" sz="2200" i="1" smtClean="0">
                                          <a:latin typeface="Cambria Math" panose="02040503050406030204" pitchFamily="18" charset="0"/>
                                          <a:sym typeface="Symbol" panose="05050102010706020507" pitchFamily="18" charset="2"/>
                                        </a:rPr>
                                        <m:t>𝜎</m:t>
                                      </m:r>
                                    </m:e>
                                    <m:sup>
                                      <m:r>
                                        <a:rPr lang="en-US" altLang="en-US" sz="2200" b="0" i="1" smtClean="0">
                                          <a:latin typeface="Cambria Math" panose="02040503050406030204" pitchFamily="18" charset="0"/>
                                          <a:sym typeface="Symbol" panose="05050102010706020507" pitchFamily="18" charset="2"/>
                                        </a:rPr>
                                        <m:t>2</m:t>
                                      </m:r>
                                    </m:sup>
                                  </m:sSup>
                                </m:e>
                              </m:mr>
                              <m:mr>
                                <m:e>
                                  <m:r>
                                    <a:rPr lang="en-US" altLang="en-US" sz="2200" i="1" smtClean="0">
                                      <a:latin typeface="Cambria Math" panose="02040503050406030204" pitchFamily="18" charset="0"/>
                                      <a:sym typeface="Symbol" panose="05050102010706020507" pitchFamily="18" charset="2"/>
                                    </a:rPr>
                                    <m:t>0</m:t>
                                  </m:r>
                                </m:e>
                              </m:mr>
                              <m:mr>
                                <m:e>
                                  <m:r>
                                    <a:rPr lang="en-US" altLang="en-US" sz="2200" i="1">
                                      <a:latin typeface="Cambria Math" panose="02040503050406030204" pitchFamily="18" charset="0"/>
                                      <a:ea typeface="Cambria Math" panose="02040503050406030204" pitchFamily="18" charset="0"/>
                                      <a:sym typeface="Symbol" panose="05050102010706020507" pitchFamily="18" charset="2"/>
                                    </a:rPr>
                                    <m:t>⋮</m:t>
                                  </m:r>
                                </m:e>
                              </m:mr>
                            </m:m>
                          </m:e>
                          <m:e>
                            <m:r>
                              <a:rPr lang="en-US" altLang="en-US" sz="2200" i="1" smtClean="0">
                                <a:latin typeface="Cambria Math" panose="02040503050406030204" pitchFamily="18" charset="0"/>
                                <a:sym typeface="Symbol" panose="05050102010706020507" pitchFamily="18" charset="2"/>
                              </a:rPr>
                              <m:t>0</m:t>
                            </m:r>
                          </m:e>
                          <m:e>
                            <m:r>
                              <a:rPr lang="en-US" altLang="en-US" sz="2200" i="1" smtClean="0">
                                <a:latin typeface="Cambria Math" panose="02040503050406030204" pitchFamily="18" charset="0"/>
                                <a:sym typeface="Symbol" panose="05050102010706020507" pitchFamily="18" charset="2"/>
                              </a:rPr>
                              <m:t>0</m:t>
                            </m:r>
                          </m:e>
                        </m:eqArr>
                        <m:r>
                          <a:rPr lang="en-US" altLang="en-US" sz="2200" i="1">
                            <a:latin typeface="Cambria Math" panose="02040503050406030204" pitchFamily="18" charset="0"/>
                            <a:sym typeface="Symbol" panose="05050102010706020507" pitchFamily="18" charset="2"/>
                          </a:rPr>
                          <m:t>   </m:t>
                        </m:r>
                        <m:eqArr>
                          <m:eqArrPr>
                            <m:ctrlPr>
                              <a:rPr lang="en-US" altLang="en-US" sz="2200" i="1">
                                <a:latin typeface="Cambria Math" panose="02040503050406030204" pitchFamily="18" charset="0"/>
                                <a:sym typeface="Symbol" panose="05050102010706020507" pitchFamily="18" charset="2"/>
                              </a:rPr>
                            </m:ctrlPr>
                          </m:eqArrPr>
                          <m:e>
                            <m:m>
                              <m:mPr>
                                <m:mcs>
                                  <m:mc>
                                    <m:mcPr>
                                      <m:count m:val="1"/>
                                      <m:mcJc m:val="center"/>
                                    </m:mcPr>
                                  </m:mc>
                                </m:mcs>
                                <m:ctrlPr>
                                  <a:rPr lang="en-US" altLang="en-US" sz="2200" i="1">
                                    <a:latin typeface="Cambria Math" panose="02040503050406030204" pitchFamily="18" charset="0"/>
                                    <a:sym typeface="Symbol" panose="05050102010706020507" pitchFamily="18" charset="2"/>
                                  </a:rPr>
                                </m:ctrlPr>
                              </m:mPr>
                              <m:mr>
                                <m:e>
                                  <m:r>
                                    <a:rPr lang="en-US" altLang="en-US" sz="2200" i="1" smtClean="0">
                                      <a:latin typeface="Cambria Math" panose="02040503050406030204" pitchFamily="18" charset="0"/>
                                      <a:sym typeface="Symbol" panose="05050102010706020507" pitchFamily="18" charset="2"/>
                                    </a:rPr>
                                    <m:t>0</m:t>
                                  </m:r>
                                </m:e>
                              </m:mr>
                              <m:mr>
                                <m:e>
                                  <m:sSup>
                                    <m:sSupPr>
                                      <m:ctrlPr>
                                        <a:rPr lang="en-US" altLang="en-US" sz="2200" b="0" i="1" smtClean="0">
                                          <a:latin typeface="Cambria Math" panose="02040503050406030204" pitchFamily="18" charset="0"/>
                                          <a:sym typeface="Symbol" panose="05050102010706020507" pitchFamily="18" charset="2"/>
                                        </a:rPr>
                                      </m:ctrlPr>
                                    </m:sSupPr>
                                    <m:e>
                                      <m:r>
                                        <a:rPr lang="en-US" altLang="en-US" sz="2200" b="0" i="1" smtClean="0">
                                          <a:latin typeface="Cambria Math" panose="02040503050406030204" pitchFamily="18" charset="0"/>
                                          <a:sym typeface="Symbol" panose="05050102010706020507" pitchFamily="18" charset="2"/>
                                        </a:rPr>
                                        <m:t>𝜎</m:t>
                                      </m:r>
                                    </m:e>
                                    <m:sup>
                                      <m:r>
                                        <a:rPr lang="en-US" altLang="en-US" sz="2200" b="0" i="1" smtClean="0">
                                          <a:latin typeface="Cambria Math" panose="02040503050406030204" pitchFamily="18" charset="0"/>
                                          <a:sym typeface="Symbol" panose="05050102010706020507" pitchFamily="18" charset="2"/>
                                        </a:rPr>
                                        <m:t>2</m:t>
                                      </m:r>
                                    </m:sup>
                                  </m:sSup>
                                </m:e>
                              </m:mr>
                              <m:mr>
                                <m:e>
                                  <m:r>
                                    <a:rPr lang="en-US" altLang="en-US" sz="2200" i="1">
                                      <a:latin typeface="Cambria Math" panose="02040503050406030204" pitchFamily="18" charset="0"/>
                                      <a:ea typeface="Cambria Math" panose="02040503050406030204" pitchFamily="18" charset="0"/>
                                      <a:sym typeface="Symbol" panose="05050102010706020507" pitchFamily="18" charset="2"/>
                                    </a:rPr>
                                    <m:t>⋮</m:t>
                                  </m:r>
                                </m:e>
                              </m:mr>
                            </m:m>
                          </m:e>
                          <m:e>
                            <m:r>
                              <a:rPr lang="en-US" altLang="en-US" sz="2200" i="1" smtClean="0">
                                <a:latin typeface="Cambria Math" panose="02040503050406030204" pitchFamily="18" charset="0"/>
                                <a:sym typeface="Symbol" panose="05050102010706020507" pitchFamily="18" charset="2"/>
                              </a:rPr>
                              <m:t>0</m:t>
                            </m:r>
                          </m:e>
                          <m:e>
                            <m:r>
                              <a:rPr lang="en-US" altLang="en-US" sz="2200" i="1" smtClean="0">
                                <a:latin typeface="Cambria Math" panose="02040503050406030204" pitchFamily="18" charset="0"/>
                                <a:sym typeface="Symbol" panose="05050102010706020507" pitchFamily="18" charset="2"/>
                              </a:rPr>
                              <m:t>0</m:t>
                            </m:r>
                          </m:e>
                        </m:eqArr>
                        <m:r>
                          <a:rPr lang="en-US" altLang="en-US" sz="2200" i="1">
                            <a:latin typeface="Cambria Math" panose="02040503050406030204" pitchFamily="18" charset="0"/>
                            <a:sym typeface="Symbol" panose="05050102010706020507" pitchFamily="18" charset="2"/>
                          </a:rPr>
                          <m:t>   </m:t>
                        </m:r>
                        <m:eqArr>
                          <m:eqArrPr>
                            <m:ctrlPr>
                              <a:rPr lang="en-US" altLang="en-US" sz="2200" i="1">
                                <a:latin typeface="Cambria Math" panose="02040503050406030204" pitchFamily="18" charset="0"/>
                                <a:sym typeface="Symbol" panose="05050102010706020507" pitchFamily="18" charset="2"/>
                              </a:rPr>
                            </m:ctrlPr>
                          </m:eqArrPr>
                          <m:e>
                            <m:m>
                              <m:mPr>
                                <m:mcs>
                                  <m:mc>
                                    <m:mcPr>
                                      <m:count m:val="1"/>
                                      <m:mcJc m:val="center"/>
                                    </m:mcPr>
                                  </m:mc>
                                </m:mcs>
                                <m:ctrlPr>
                                  <a:rPr lang="en-US" altLang="en-US" sz="2200" i="1">
                                    <a:latin typeface="Cambria Math" panose="02040503050406030204" pitchFamily="18" charset="0"/>
                                    <a:sym typeface="Symbol" panose="05050102010706020507" pitchFamily="18" charset="2"/>
                                  </a:rPr>
                                </m:ctrlPr>
                              </m:mPr>
                              <m:mr>
                                <m:e>
                                  <m:r>
                                    <m:rPr>
                                      <m:brk m:alnAt="7"/>
                                    </m:rPr>
                                    <a:rPr lang="en-US" altLang="en-US" sz="2200" i="1">
                                      <a:latin typeface="Cambria Math" panose="02040503050406030204" pitchFamily="18" charset="0"/>
                                      <a:ea typeface="Cambria Math" panose="02040503050406030204" pitchFamily="18" charset="0"/>
                                      <a:sym typeface="Symbol" panose="05050102010706020507" pitchFamily="18" charset="2"/>
                                    </a:rPr>
                                    <m:t>⋯</m:t>
                                  </m:r>
                                </m:e>
                              </m:mr>
                              <m:mr>
                                <m:e>
                                  <m:r>
                                    <a:rPr lang="en-US" altLang="en-US" sz="2200" i="1">
                                      <a:latin typeface="Cambria Math" panose="02040503050406030204" pitchFamily="18" charset="0"/>
                                      <a:ea typeface="Cambria Math" panose="02040503050406030204" pitchFamily="18" charset="0"/>
                                      <a:sym typeface="Symbol" panose="05050102010706020507" pitchFamily="18" charset="2"/>
                                    </a:rPr>
                                    <m:t>⋯</m:t>
                                  </m:r>
                                </m:e>
                              </m:mr>
                              <m:mr>
                                <m:e>
                                  <m:r>
                                    <a:rPr lang="en-US" altLang="en-US" sz="2200" i="1">
                                      <a:latin typeface="Cambria Math" panose="02040503050406030204" pitchFamily="18" charset="0"/>
                                      <a:ea typeface="Cambria Math" panose="02040503050406030204" pitchFamily="18" charset="0"/>
                                      <a:sym typeface="Symbol" panose="05050102010706020507" pitchFamily="18" charset="2"/>
                                    </a:rPr>
                                    <m:t>⋱</m:t>
                                  </m:r>
                                </m:e>
                              </m:mr>
                            </m:m>
                          </m:e>
                          <m:e>
                            <m:r>
                              <a:rPr lang="en-US" altLang="en-US" sz="2200" i="1">
                                <a:latin typeface="Cambria Math" panose="02040503050406030204" pitchFamily="18" charset="0"/>
                                <a:ea typeface="Cambria Math" panose="02040503050406030204" pitchFamily="18" charset="0"/>
                                <a:sym typeface="Symbol" panose="05050102010706020507" pitchFamily="18" charset="2"/>
                              </a:rPr>
                              <m:t>⋯</m:t>
                            </m:r>
                          </m:e>
                          <m:e>
                            <m:r>
                              <a:rPr lang="en-US" altLang="en-US" sz="2200" i="1">
                                <a:latin typeface="Cambria Math" panose="02040503050406030204" pitchFamily="18" charset="0"/>
                                <a:ea typeface="Cambria Math" panose="02040503050406030204" pitchFamily="18" charset="0"/>
                                <a:sym typeface="Symbol" panose="05050102010706020507" pitchFamily="18" charset="2"/>
                              </a:rPr>
                              <m:t>⋯</m:t>
                            </m:r>
                          </m:e>
                        </m:eqArr>
                        <m:r>
                          <a:rPr lang="en-US" altLang="en-US" sz="2200" i="1">
                            <a:latin typeface="Cambria Math" panose="02040503050406030204" pitchFamily="18" charset="0"/>
                            <a:ea typeface="Cambria Math" panose="02040503050406030204" pitchFamily="18" charset="0"/>
                            <a:sym typeface="Symbol" panose="05050102010706020507" pitchFamily="18" charset="2"/>
                          </a:rPr>
                          <m:t>   </m:t>
                        </m:r>
                        <m:eqArr>
                          <m:eqArrPr>
                            <m:ctrlPr>
                              <a:rPr lang="en-US" altLang="en-US" sz="2200" i="1">
                                <a:latin typeface="Cambria Math" panose="02040503050406030204" pitchFamily="18" charset="0"/>
                                <a:sym typeface="Symbol" panose="05050102010706020507" pitchFamily="18" charset="2"/>
                              </a:rPr>
                            </m:ctrlPr>
                          </m:eqArrPr>
                          <m:e>
                            <m:m>
                              <m:mPr>
                                <m:mcs>
                                  <m:mc>
                                    <m:mcPr>
                                      <m:count m:val="1"/>
                                      <m:mcJc m:val="center"/>
                                    </m:mcPr>
                                  </m:mc>
                                </m:mcs>
                                <m:ctrlPr>
                                  <a:rPr lang="en-US" altLang="en-US" sz="2200" i="1">
                                    <a:latin typeface="Cambria Math" panose="02040503050406030204" pitchFamily="18" charset="0"/>
                                    <a:sym typeface="Symbol" panose="05050102010706020507" pitchFamily="18" charset="2"/>
                                  </a:rPr>
                                </m:ctrlPr>
                              </m:mPr>
                              <m:mr>
                                <m:e>
                                  <m:r>
                                    <m:rPr>
                                      <m:brk m:alnAt="7"/>
                                    </m:rPr>
                                    <a:rPr lang="en-US" altLang="en-US" sz="2200" b="0" i="1" smtClean="0">
                                      <a:latin typeface="Cambria Math" panose="02040503050406030204" pitchFamily="18" charset="0"/>
                                      <a:sym typeface="Symbol" panose="05050102010706020507" pitchFamily="18" charset="2"/>
                                    </a:rPr>
                                    <m:t>0</m:t>
                                  </m:r>
                                </m:e>
                              </m:mr>
                              <m:mr>
                                <m:e>
                                  <m:r>
                                    <a:rPr lang="en-US" altLang="en-US" sz="2200" i="1" smtClean="0">
                                      <a:latin typeface="Cambria Math" panose="02040503050406030204" pitchFamily="18" charset="0"/>
                                      <a:sym typeface="Symbol" panose="05050102010706020507" pitchFamily="18" charset="2"/>
                                    </a:rPr>
                                    <m:t>0</m:t>
                                  </m:r>
                                </m:e>
                              </m:mr>
                              <m:mr>
                                <m:e>
                                  <m:r>
                                    <a:rPr lang="en-US" altLang="en-US" sz="2200" i="1">
                                      <a:latin typeface="Cambria Math" panose="02040503050406030204" pitchFamily="18" charset="0"/>
                                      <a:ea typeface="Cambria Math" panose="02040503050406030204" pitchFamily="18" charset="0"/>
                                      <a:sym typeface="Symbol" panose="05050102010706020507" pitchFamily="18" charset="2"/>
                                    </a:rPr>
                                    <m:t>⋮</m:t>
                                  </m:r>
                                </m:e>
                              </m:mr>
                            </m:m>
                          </m:e>
                          <m:e>
                            <m:r>
                              <a:rPr lang="en-US" altLang="en-US" sz="2200" i="1" smtClean="0">
                                <a:latin typeface="Cambria Math" panose="02040503050406030204" pitchFamily="18" charset="0"/>
                                <a:sym typeface="Symbol" panose="05050102010706020507" pitchFamily="18" charset="2"/>
                              </a:rPr>
                              <m:t>0</m:t>
                            </m:r>
                          </m:e>
                          <m:e>
                            <m:sSup>
                              <m:sSupPr>
                                <m:ctrlPr>
                                  <a:rPr lang="en-US" altLang="en-US" sz="2200" i="1">
                                    <a:latin typeface="Cambria Math" panose="02040503050406030204" pitchFamily="18" charset="0"/>
                                    <a:sym typeface="Symbol" panose="05050102010706020507" pitchFamily="18" charset="2"/>
                                  </a:rPr>
                                </m:ctrlPr>
                              </m:sSupPr>
                              <m:e>
                                <m:r>
                                  <a:rPr lang="en-US" altLang="en-US" sz="2200" i="1">
                                    <a:latin typeface="Cambria Math" panose="02040503050406030204" pitchFamily="18" charset="0"/>
                                    <a:sym typeface="Symbol" panose="05050102010706020507" pitchFamily="18" charset="2"/>
                                  </a:rPr>
                                  <m:t>𝜎</m:t>
                                </m:r>
                              </m:e>
                              <m:sup>
                                <m:r>
                                  <a:rPr lang="en-US" altLang="en-US" sz="2200" i="1">
                                    <a:latin typeface="Cambria Math" panose="02040503050406030204" pitchFamily="18" charset="0"/>
                                    <a:sym typeface="Symbol" panose="05050102010706020507" pitchFamily="18" charset="2"/>
                                  </a:rPr>
                                  <m:t>2</m:t>
                                </m:r>
                              </m:sup>
                            </m:sSup>
                          </m:e>
                        </m:eqArr>
                      </m:e>
                    </m:d>
                  </m:oMath>
                </a14:m>
                <a:endParaRPr lang="en-US" altLang="en-US" sz="2200" b="1" u="sng" dirty="0">
                  <a:solidFill>
                    <a:srgbClr val="FF0000"/>
                  </a:solidFill>
                  <a:sym typeface="Symbol" panose="05050102010706020507" pitchFamily="18" charset="2"/>
                </a:endParaRPr>
              </a:p>
              <a:p>
                <a:pPr>
                  <a:buFont typeface="Wingdings" panose="05000000000000000000" pitchFamily="2" charset="2"/>
                  <a:buChar char="§"/>
                </a:pPr>
                <a:r>
                  <a:rPr lang="en-US" altLang="en-US" sz="2200" dirty="0">
                    <a:sym typeface="Symbol" panose="05050102010706020507" pitchFamily="18" charset="2"/>
                  </a:rPr>
                  <a:t>Thus</a:t>
                </a:r>
                <a:r>
                  <a:rPr lang="en-US" altLang="en-US" sz="2200" b="1" u="sng" dirty="0">
                    <a:solidFill>
                      <a:srgbClr val="FF0000"/>
                    </a:solidFill>
                    <a:sym typeface="Symbol" panose="05050102010706020507" pitchFamily="18" charset="2"/>
                  </a:rPr>
                  <a:t> </a:t>
                </a:r>
                <a14:m>
                  <m:oMath xmlns:m="http://schemas.openxmlformats.org/officeDocument/2006/math">
                    <m:r>
                      <a:rPr lang="en-US" altLang="en-US" sz="2200" b="0" i="1" smtClean="0">
                        <a:latin typeface="Cambria Math" panose="02040503050406030204" pitchFamily="18" charset="0"/>
                        <a:sym typeface="Symbol" panose="05050102010706020507" pitchFamily="18" charset="2"/>
                      </a:rPr>
                      <m:t>𝐸</m:t>
                    </m:r>
                    <m:d>
                      <m:dPr>
                        <m:ctrlPr>
                          <a:rPr lang="en-US" altLang="en-US" sz="2200" b="0" i="1" smtClean="0">
                            <a:latin typeface="Cambria Math" panose="02040503050406030204" pitchFamily="18" charset="0"/>
                            <a:sym typeface="Symbol" panose="05050102010706020507" pitchFamily="18" charset="2"/>
                          </a:rPr>
                        </m:ctrlPr>
                      </m:dPr>
                      <m:e>
                        <m:r>
                          <a:rPr lang="en-US" altLang="en-US" sz="2200" b="1" i="1" smtClean="0">
                            <a:latin typeface="Cambria Math" panose="02040503050406030204" pitchFamily="18" charset="0"/>
                            <a:sym typeface="Symbol" panose="05050102010706020507" pitchFamily="18" charset="2"/>
                          </a:rPr>
                          <m:t>𝜺</m:t>
                        </m:r>
                        <m:sSup>
                          <m:sSupPr>
                            <m:ctrlPr>
                              <a:rPr lang="en-US" altLang="en-US" sz="2200" b="0" i="1" smtClean="0">
                                <a:latin typeface="Cambria Math" panose="02040503050406030204" pitchFamily="18" charset="0"/>
                                <a:sym typeface="Symbol" panose="05050102010706020507" pitchFamily="18" charset="2"/>
                              </a:rPr>
                            </m:ctrlPr>
                          </m:sSupPr>
                          <m:e>
                            <m:r>
                              <a:rPr lang="en-US" altLang="en-US" sz="2200" b="1" i="1" smtClean="0">
                                <a:latin typeface="Cambria Math" panose="02040503050406030204" pitchFamily="18" charset="0"/>
                                <a:sym typeface="Symbol" panose="05050102010706020507" pitchFamily="18" charset="2"/>
                              </a:rPr>
                              <m:t>𝜺</m:t>
                            </m:r>
                          </m:e>
                          <m:sup>
                            <m:r>
                              <a:rPr lang="en-US" altLang="en-US" sz="2200" b="0" i="1" smtClean="0">
                                <a:latin typeface="Cambria Math" panose="02040503050406030204" pitchFamily="18" charset="0"/>
                                <a:sym typeface="Symbol" panose="05050102010706020507" pitchFamily="18" charset="2"/>
                              </a:rPr>
                              <m:t>𝑇</m:t>
                            </m:r>
                          </m:sup>
                        </m:sSup>
                      </m:e>
                      <m:e>
                        <m:r>
                          <a:rPr lang="en-US" altLang="en-US" sz="2200" b="1" i="1" smtClean="0">
                            <a:latin typeface="Cambria Math" panose="02040503050406030204" pitchFamily="18" charset="0"/>
                            <a:sym typeface="Symbol" panose="05050102010706020507" pitchFamily="18" charset="2"/>
                          </a:rPr>
                          <m:t>𝑿</m:t>
                        </m:r>
                      </m:e>
                    </m:d>
                    <m:r>
                      <a:rPr lang="en-US" altLang="en-US" sz="2200" b="0" i="1" smtClean="0">
                        <a:latin typeface="Cambria Math" panose="02040503050406030204" pitchFamily="18" charset="0"/>
                        <a:sym typeface="Symbol" panose="05050102010706020507" pitchFamily="18" charset="2"/>
                      </a:rPr>
                      <m:t>=</m:t>
                    </m:r>
                    <m:sSup>
                      <m:sSupPr>
                        <m:ctrlPr>
                          <a:rPr lang="en-US" altLang="en-US" sz="2200" b="0" i="1" smtClean="0">
                            <a:latin typeface="Cambria Math" panose="02040503050406030204" pitchFamily="18" charset="0"/>
                            <a:sym typeface="Symbol" panose="05050102010706020507" pitchFamily="18" charset="2"/>
                          </a:rPr>
                        </m:ctrlPr>
                      </m:sSupPr>
                      <m:e>
                        <m:r>
                          <a:rPr lang="en-US" altLang="en-US" sz="2200" b="0" i="1" smtClean="0">
                            <a:latin typeface="Cambria Math" panose="02040503050406030204" pitchFamily="18" charset="0"/>
                            <a:sym typeface="Symbol" panose="05050102010706020507" pitchFamily="18" charset="2"/>
                          </a:rPr>
                          <m:t>𝜎</m:t>
                        </m:r>
                      </m:e>
                      <m:sup>
                        <m:r>
                          <a:rPr lang="en-US" altLang="en-US" sz="2200" b="0" i="1" smtClean="0">
                            <a:latin typeface="Cambria Math" panose="02040503050406030204" pitchFamily="18" charset="0"/>
                            <a:sym typeface="Symbol" panose="05050102010706020507" pitchFamily="18" charset="2"/>
                          </a:rPr>
                          <m:t>2</m:t>
                        </m:r>
                      </m:sup>
                    </m:sSup>
                    <m:r>
                      <a:rPr lang="en-US" altLang="en-US" sz="2200" b="1" i="1" smtClean="0">
                        <a:latin typeface="Cambria Math" panose="02040503050406030204" pitchFamily="18" charset="0"/>
                        <a:sym typeface="Symbol" panose="05050102010706020507" pitchFamily="18" charset="2"/>
                      </a:rPr>
                      <m:t>𝑰</m:t>
                    </m:r>
                  </m:oMath>
                </a14:m>
                <a:endParaRPr lang="en-US" altLang="en-US" sz="2200" b="1" u="sng" dirty="0">
                  <a:solidFill>
                    <a:srgbClr val="FF0000"/>
                  </a:solidFill>
                  <a:sym typeface="Symbol" panose="05050102010706020507" pitchFamily="18" charset="2"/>
                </a:endParaRPr>
              </a:p>
            </p:txBody>
          </p:sp>
        </mc:Choice>
        <mc:Fallback>
          <p:sp>
            <p:nvSpPr>
              <p:cNvPr id="6147" name="Rectangle 3">
                <a:extLst>
                  <a:ext uri="{FF2B5EF4-FFF2-40B4-BE49-F238E27FC236}">
                    <a16:creationId xmlns:a14="http://schemas.microsoft.com/office/drawing/2010/main" xmlns="" xmlns:a16="http://schemas.microsoft.com/office/drawing/2014/main" id="{05A726A2-795E-4B05-9C0A-66BCDA0E5F29}"/>
                  </a:ext>
                </a:extLst>
              </p:cNvPr>
              <p:cNvSpPr>
                <a:spLocks noGrp="1" noRot="1" noChangeAspect="1" noMove="1" noResize="1" noEditPoints="1" noAdjustHandles="1" noChangeArrowheads="1" noChangeShapeType="1" noTextEdit="1"/>
              </p:cNvSpPr>
              <p:nvPr>
                <p:ph type="body" sz="half" idx="1"/>
              </p:nvPr>
            </p:nvSpPr>
            <p:spPr>
              <a:xfrm>
                <a:off x="685800" y="1676400"/>
                <a:ext cx="7848600" cy="4191000"/>
              </a:xfrm>
              <a:blipFill>
                <a:blip r:embed="rId3" cstate="print"/>
                <a:stretch>
                  <a:fillRect l="-855" t="-1017"/>
                </a:stretch>
              </a:blipFill>
            </p:spPr>
            <p:txBody>
              <a:bodyPr/>
              <a:lstStyle/>
              <a:p>
                <a:r>
                  <a:rPr lang="en-IN">
                    <a:noFill/>
                  </a:rPr>
                  <a:t> </a:t>
                </a:r>
              </a:p>
            </p:txBody>
          </p:sp>
        </mc:Fallback>
      </mc:AlternateContent>
      <p:sp>
        <p:nvSpPr>
          <p:cNvPr id="6148" name="Date Placeholder 7">
            <a:extLst>
              <a:ext uri="{FF2B5EF4-FFF2-40B4-BE49-F238E27FC236}">
                <a16:creationId xmlns="" xmlns:a16="http://schemas.microsoft.com/office/drawing/2014/main" id="{9D01835C-A2E3-435F-9246-1B6CEB65E15C}"/>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6149" name="Slide Number Placeholder 8">
            <a:extLst>
              <a:ext uri="{FF2B5EF4-FFF2-40B4-BE49-F238E27FC236}">
                <a16:creationId xmlns="" xmlns:a16="http://schemas.microsoft.com/office/drawing/2014/main" id="{B93E3536-50C3-4E3C-907E-8037D66032D0}"/>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2D0E192C-C0AA-427A-A15E-FBCDCE02259D}" type="slidenum">
              <a:rPr lang="en-US" altLang="en-US" sz="1400" smtClean="0"/>
              <a:pPr>
                <a:spcBef>
                  <a:spcPct val="0"/>
                </a:spcBef>
                <a:buFontTx/>
                <a:buNone/>
              </a:pPr>
              <a:t>26</a:t>
            </a:fld>
            <a:endParaRPr lang="en-US" altLang="en-US" sz="1400"/>
          </a:p>
        </p:txBody>
      </p:sp>
      <p:sp>
        <p:nvSpPr>
          <p:cNvPr id="6150" name="Footer Placeholder 9">
            <a:extLst>
              <a:ext uri="{FF2B5EF4-FFF2-40B4-BE49-F238E27FC236}">
                <a16:creationId xmlns="" xmlns:a16="http://schemas.microsoft.com/office/drawing/2014/main" id="{86E7D965-0F88-48EF-B9BF-3FAC471C58B2}"/>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6151" name="Rectangle 2">
            <a:extLst>
              <a:ext uri="{FF2B5EF4-FFF2-40B4-BE49-F238E27FC236}">
                <a16:creationId xmlns="" xmlns:a16="http://schemas.microsoft.com/office/drawing/2014/main" id="{6E8BAF1A-B789-4425-8B9B-E24BF3E946FC}"/>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14729866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 xmlns:a16="http://schemas.microsoft.com/office/drawing/2014/main" id="{7CFBCE20-C46E-42AB-A23A-E0021369E92F}"/>
              </a:ext>
            </a:extLst>
          </p:cNvPr>
          <p:cNvSpPr>
            <a:spLocks noGrp="1" noChangeArrowheads="1"/>
          </p:cNvSpPr>
          <p:nvPr>
            <p:ph type="title"/>
          </p:nvPr>
        </p:nvSpPr>
        <p:spPr/>
        <p:txBody>
          <a:bodyPr/>
          <a:lstStyle/>
          <a:p>
            <a:r>
              <a:rPr lang="en-US" altLang="en-US" sz="2400" b="1" dirty="0">
                <a:solidFill>
                  <a:srgbClr val="0000FF"/>
                </a:solidFill>
              </a:rPr>
              <a:t>Multiple Linear Regression (MLR)</a:t>
            </a:r>
            <a:br>
              <a:rPr lang="en-US" altLang="en-US" sz="2400" b="1" dirty="0">
                <a:solidFill>
                  <a:srgbClr val="0000FF"/>
                </a:solidFill>
              </a:rPr>
            </a:br>
            <a:r>
              <a:rPr lang="en-US" altLang="en-US" sz="2400" b="1" dirty="0">
                <a:solidFill>
                  <a:srgbClr val="FF0000"/>
                </a:solidFill>
              </a:rPr>
              <a:t>Homoscedasticity and </a:t>
            </a:r>
            <a:r>
              <a:rPr lang="en-US" altLang="en-US" sz="2400" b="1" dirty="0" err="1">
                <a:solidFill>
                  <a:srgbClr val="FF0000"/>
                </a:solidFill>
              </a:rPr>
              <a:t>nonautocorrelation</a:t>
            </a:r>
            <a:r>
              <a:rPr lang="en-US" altLang="en-US" sz="2400" b="1" dirty="0">
                <a:solidFill>
                  <a:srgbClr val="FF0000"/>
                </a:solidFill>
              </a:rPr>
              <a:t> (Assumption 4) (contd..)</a:t>
            </a:r>
            <a:endParaRPr lang="en-US" altLang="en-US" sz="2400" dirty="0"/>
          </a:p>
        </p:txBody>
      </p:sp>
      <mc:AlternateContent xmlns:mc="http://schemas.openxmlformats.org/markup-compatibility/2006">
        <mc:Choice xmlns="" xmlns:a14="http://schemas.microsoft.com/office/drawing/2010/main" Requires="a14">
          <p:sp>
            <p:nvSpPr>
              <p:cNvPr id="6147" name="Rectangle 3">
                <a:extLst>
                  <a:ext uri="{FF2B5EF4-FFF2-40B4-BE49-F238E27FC236}">
                    <a16:creationId xmlns:a16="http://schemas.microsoft.com/office/drawing/2014/main" id="{05A726A2-795E-4B05-9C0A-66BCDA0E5F29}"/>
                  </a:ext>
                </a:extLst>
              </p:cNvPr>
              <p:cNvSpPr>
                <a:spLocks noGrp="1" noChangeArrowheads="1"/>
              </p:cNvSpPr>
              <p:nvPr>
                <p:ph type="body" sz="half" idx="1"/>
              </p:nvPr>
            </p:nvSpPr>
            <p:spPr>
              <a:xfrm>
                <a:off x="685800" y="1676400"/>
                <a:ext cx="7848600" cy="4191000"/>
              </a:xfrm>
            </p:spPr>
            <p:txBody>
              <a:bodyPr/>
              <a:lstStyle/>
              <a:p>
                <a:pPr>
                  <a:buFont typeface="Wingdings" panose="05000000000000000000" pitchFamily="2" charset="2"/>
                  <a:buChar char="§"/>
                </a:pPr>
                <a14:m>
                  <m:oMath xmlns:m="http://schemas.openxmlformats.org/officeDocument/2006/math">
                    <m:r>
                      <a:rPr lang="en-US" altLang="en-US" sz="3500" b="0" i="1" smtClean="0">
                        <a:latin typeface="Cambria Math" panose="02040503050406030204" pitchFamily="18" charset="0"/>
                        <a:sym typeface="Symbol" panose="05050102010706020507" pitchFamily="18" charset="2"/>
                      </a:rPr>
                      <m:t>𝑉𝑎𝑟</m:t>
                    </m:r>
                    <m:d>
                      <m:dPr>
                        <m:ctrlPr>
                          <a:rPr lang="en-US" altLang="en-US" sz="3500" b="0" i="1" smtClean="0">
                            <a:latin typeface="Cambria Math" panose="02040503050406030204" pitchFamily="18" charset="0"/>
                            <a:sym typeface="Symbol" panose="05050102010706020507" pitchFamily="18" charset="2"/>
                          </a:rPr>
                        </m:ctrlPr>
                      </m:dPr>
                      <m:e>
                        <m:r>
                          <a:rPr lang="en-US" altLang="en-US" sz="3500" b="1" i="1">
                            <a:latin typeface="Cambria Math" panose="02040503050406030204" pitchFamily="18" charset="0"/>
                            <a:sym typeface="Symbol" panose="05050102010706020507" pitchFamily="18" charset="2"/>
                          </a:rPr>
                          <m:t>𝜺</m:t>
                        </m:r>
                      </m:e>
                    </m:d>
                    <m:r>
                      <a:rPr lang="en-US" altLang="en-US" sz="3500" b="0" i="1" smtClean="0">
                        <a:latin typeface="Cambria Math" panose="02040503050406030204" pitchFamily="18" charset="0"/>
                        <a:sym typeface="Symbol" panose="05050102010706020507" pitchFamily="18" charset="2"/>
                      </a:rPr>
                      <m:t>=</m:t>
                    </m:r>
                    <m:r>
                      <a:rPr lang="en-US" altLang="en-US" sz="3500" b="0" i="1" smtClean="0">
                        <a:latin typeface="Cambria Math" panose="02040503050406030204" pitchFamily="18" charset="0"/>
                        <a:sym typeface="Symbol" panose="05050102010706020507" pitchFamily="18" charset="2"/>
                      </a:rPr>
                      <m:t>𝐸</m:t>
                    </m:r>
                    <m:d>
                      <m:dPr>
                        <m:begChr m:val="["/>
                        <m:endChr m:val="]"/>
                        <m:ctrlPr>
                          <a:rPr lang="en-US" altLang="en-US" sz="3500" i="1" dirty="0">
                            <a:latin typeface="Cambria Math" panose="02040503050406030204" pitchFamily="18" charset="0"/>
                            <a:sym typeface="Symbol" panose="05050102010706020507" pitchFamily="18" charset="2"/>
                          </a:rPr>
                        </m:ctrlPr>
                      </m:dPr>
                      <m:e>
                        <m:r>
                          <a:rPr lang="en-US" altLang="en-US" sz="3500" i="1">
                            <a:latin typeface="Cambria Math" panose="02040503050406030204" pitchFamily="18" charset="0"/>
                            <a:sym typeface="Symbol" panose="05050102010706020507" pitchFamily="18" charset="2"/>
                          </a:rPr>
                          <m:t>𝑉𝑎𝑟</m:t>
                        </m:r>
                        <m:d>
                          <m:dPr>
                            <m:ctrlPr>
                              <a:rPr lang="en-US" altLang="en-US" sz="3500" i="1">
                                <a:latin typeface="Cambria Math" panose="02040503050406030204" pitchFamily="18" charset="0"/>
                                <a:sym typeface="Symbol" panose="05050102010706020507" pitchFamily="18" charset="2"/>
                              </a:rPr>
                            </m:ctrlPr>
                          </m:dPr>
                          <m:e>
                            <m:r>
                              <a:rPr lang="en-US" altLang="en-US" sz="3500" b="1" i="1">
                                <a:latin typeface="Cambria Math" panose="02040503050406030204" pitchFamily="18" charset="0"/>
                                <a:sym typeface="Symbol" panose="05050102010706020507" pitchFamily="18" charset="2"/>
                              </a:rPr>
                              <m:t>𝜺</m:t>
                            </m:r>
                          </m:e>
                          <m:e>
                            <m:r>
                              <a:rPr lang="en-US" altLang="en-US" sz="3500" b="1" i="1">
                                <a:latin typeface="Cambria Math" panose="02040503050406030204" pitchFamily="18" charset="0"/>
                                <a:sym typeface="Symbol" panose="05050102010706020507" pitchFamily="18" charset="2"/>
                              </a:rPr>
                              <m:t>𝑿</m:t>
                            </m:r>
                          </m:e>
                        </m:d>
                      </m:e>
                    </m:d>
                    <m:r>
                      <a:rPr lang="en-US" altLang="en-US" sz="3500" b="0" i="1" smtClean="0">
                        <a:latin typeface="Cambria Math" panose="02040503050406030204" pitchFamily="18" charset="0"/>
                        <a:sym typeface="Symbol" panose="05050102010706020507" pitchFamily="18" charset="2"/>
                      </a:rPr>
                      <m:t>+</m:t>
                    </m:r>
                    <m:r>
                      <a:rPr lang="en-US" altLang="en-US" sz="3500" i="1">
                        <a:latin typeface="Cambria Math" panose="02040503050406030204" pitchFamily="18" charset="0"/>
                        <a:sym typeface="Symbol" panose="05050102010706020507" pitchFamily="18" charset="2"/>
                      </a:rPr>
                      <m:t>𝑉𝑎𝑟</m:t>
                    </m:r>
                    <m:d>
                      <m:dPr>
                        <m:begChr m:val="["/>
                        <m:endChr m:val="]"/>
                        <m:ctrlPr>
                          <a:rPr lang="en-US" altLang="en-US" sz="3500" i="1" dirty="0">
                            <a:latin typeface="Cambria Math" panose="02040503050406030204" pitchFamily="18" charset="0"/>
                            <a:sym typeface="Symbol" panose="05050102010706020507" pitchFamily="18" charset="2"/>
                          </a:rPr>
                        </m:ctrlPr>
                      </m:dPr>
                      <m:e>
                        <m:r>
                          <a:rPr lang="en-US" altLang="en-US" sz="3500" b="0" i="1" dirty="0" smtClean="0">
                            <a:latin typeface="Cambria Math" panose="02040503050406030204" pitchFamily="18" charset="0"/>
                            <a:sym typeface="Symbol" panose="05050102010706020507" pitchFamily="18" charset="2"/>
                          </a:rPr>
                          <m:t>𝐸</m:t>
                        </m:r>
                        <m:d>
                          <m:dPr>
                            <m:ctrlPr>
                              <a:rPr lang="en-US" altLang="en-US" sz="3500" i="1">
                                <a:latin typeface="Cambria Math" panose="02040503050406030204" pitchFamily="18" charset="0"/>
                                <a:sym typeface="Symbol" panose="05050102010706020507" pitchFamily="18" charset="2"/>
                              </a:rPr>
                            </m:ctrlPr>
                          </m:dPr>
                          <m:e>
                            <m:r>
                              <a:rPr lang="en-US" altLang="en-US" sz="3500" b="1" i="1">
                                <a:latin typeface="Cambria Math" panose="02040503050406030204" pitchFamily="18" charset="0"/>
                                <a:sym typeface="Symbol" panose="05050102010706020507" pitchFamily="18" charset="2"/>
                              </a:rPr>
                              <m:t>𝜺</m:t>
                            </m:r>
                          </m:e>
                          <m:e>
                            <m:r>
                              <a:rPr lang="en-US" altLang="en-US" sz="3500" b="1" i="1">
                                <a:latin typeface="Cambria Math" panose="02040503050406030204" pitchFamily="18" charset="0"/>
                                <a:sym typeface="Symbol" panose="05050102010706020507" pitchFamily="18" charset="2"/>
                              </a:rPr>
                              <m:t>𝑿</m:t>
                            </m:r>
                          </m:e>
                        </m:d>
                      </m:e>
                    </m:d>
                    <m:r>
                      <a:rPr lang="en-US" altLang="en-US" sz="3500" b="1" i="1" smtClean="0">
                        <a:latin typeface="Cambria Math" panose="02040503050406030204" pitchFamily="18" charset="0"/>
                        <a:sym typeface="Symbol" panose="05050102010706020507" pitchFamily="18" charset="2"/>
                      </a:rPr>
                      <m:t>=</m:t>
                    </m:r>
                    <m:sSup>
                      <m:sSupPr>
                        <m:ctrlPr>
                          <a:rPr lang="en-US" altLang="en-US" sz="3500" b="0" i="1" smtClean="0">
                            <a:latin typeface="Cambria Math" panose="02040503050406030204" pitchFamily="18" charset="0"/>
                            <a:sym typeface="Symbol" panose="05050102010706020507" pitchFamily="18" charset="2"/>
                          </a:rPr>
                        </m:ctrlPr>
                      </m:sSupPr>
                      <m:e>
                        <m:r>
                          <a:rPr lang="en-US" altLang="en-US" sz="3500" b="0" i="1" smtClean="0">
                            <a:latin typeface="Cambria Math" panose="02040503050406030204" pitchFamily="18" charset="0"/>
                            <a:sym typeface="Symbol" panose="05050102010706020507" pitchFamily="18" charset="2"/>
                          </a:rPr>
                          <m:t>𝜎</m:t>
                        </m:r>
                      </m:e>
                      <m:sup>
                        <m:r>
                          <a:rPr lang="en-US" altLang="en-US" sz="3500" b="0" i="1" smtClean="0">
                            <a:latin typeface="Cambria Math" panose="02040503050406030204" pitchFamily="18" charset="0"/>
                            <a:sym typeface="Symbol" panose="05050102010706020507" pitchFamily="18" charset="2"/>
                          </a:rPr>
                          <m:t>2</m:t>
                        </m:r>
                      </m:sup>
                    </m:sSup>
                    <m:r>
                      <a:rPr lang="en-US" altLang="en-US" sz="3500" b="1" i="1" smtClean="0">
                        <a:latin typeface="Cambria Math" panose="02040503050406030204" pitchFamily="18" charset="0"/>
                        <a:sym typeface="Symbol" panose="05050102010706020507" pitchFamily="18" charset="2"/>
                      </a:rPr>
                      <m:t>𝑰</m:t>
                    </m:r>
                  </m:oMath>
                </a14:m>
                <a:endParaRPr lang="en-US" altLang="en-US" sz="3500" b="1" u="sng" dirty="0">
                  <a:solidFill>
                    <a:srgbClr val="FF0000"/>
                  </a:solidFill>
                  <a:sym typeface="Symbol" panose="05050102010706020507" pitchFamily="18" charset="2"/>
                </a:endParaRPr>
              </a:p>
              <a:p>
                <a:pPr>
                  <a:buFont typeface="Wingdings" panose="05000000000000000000" pitchFamily="2" charset="2"/>
                  <a:buChar char="§"/>
                </a:pPr>
                <a:r>
                  <a:rPr lang="en-US" altLang="en-US" sz="3500" dirty="0">
                    <a:sym typeface="Symbol" panose="05050102010706020507" pitchFamily="18" charset="2"/>
                  </a:rPr>
                  <a:t>Disturbances that meet the twin assumptions of </a:t>
                </a:r>
                <a:r>
                  <a:rPr lang="en-US" altLang="en-US" sz="3500" b="1" u="sng" dirty="0">
                    <a:solidFill>
                      <a:srgbClr val="FF0000"/>
                    </a:solidFill>
                    <a:sym typeface="Symbol" panose="05050102010706020507" pitchFamily="18" charset="2"/>
                  </a:rPr>
                  <a:t>homoscedasticity</a:t>
                </a:r>
                <a:r>
                  <a:rPr lang="en-US" altLang="en-US" sz="3500" dirty="0">
                    <a:sym typeface="Symbol" panose="05050102010706020507" pitchFamily="18" charset="2"/>
                  </a:rPr>
                  <a:t> and </a:t>
                </a:r>
                <a:r>
                  <a:rPr lang="en-US" altLang="en-US" sz="3500" b="1" u="sng" dirty="0" err="1">
                    <a:solidFill>
                      <a:srgbClr val="FF0000"/>
                    </a:solidFill>
                    <a:sym typeface="Symbol" panose="05050102010706020507" pitchFamily="18" charset="2"/>
                  </a:rPr>
                  <a:t>nonautocorrelation</a:t>
                </a:r>
                <a:r>
                  <a:rPr lang="en-US" altLang="en-US" sz="3500" dirty="0">
                    <a:sym typeface="Symbol" panose="05050102010706020507" pitchFamily="18" charset="2"/>
                  </a:rPr>
                  <a:t> are sometimes called </a:t>
                </a:r>
                <a:r>
                  <a:rPr lang="en-US" altLang="en-US" sz="3500" b="1" u="sng" dirty="0">
                    <a:solidFill>
                      <a:srgbClr val="FF0000"/>
                    </a:solidFill>
                    <a:sym typeface="Symbol" panose="05050102010706020507" pitchFamily="18" charset="2"/>
                  </a:rPr>
                  <a:t>spherical disturbances</a:t>
                </a:r>
              </a:p>
            </p:txBody>
          </p:sp>
        </mc:Choice>
        <mc:Fallback>
          <p:sp>
            <p:nvSpPr>
              <p:cNvPr id="6147" name="Rectangle 3">
                <a:extLst>
                  <a:ext uri="{FF2B5EF4-FFF2-40B4-BE49-F238E27FC236}">
                    <a16:creationId xmlns:a14="http://schemas.microsoft.com/office/drawing/2010/main" xmlns="" xmlns:a16="http://schemas.microsoft.com/office/drawing/2014/main" id="{05A726A2-795E-4B05-9C0A-66BCDA0E5F29}"/>
                  </a:ext>
                </a:extLst>
              </p:cNvPr>
              <p:cNvSpPr>
                <a:spLocks noGrp="1" noRot="1" noChangeAspect="1" noMove="1" noResize="1" noEditPoints="1" noAdjustHandles="1" noChangeArrowheads="1" noChangeShapeType="1" noTextEdit="1"/>
              </p:cNvSpPr>
              <p:nvPr>
                <p:ph type="body" sz="half" idx="1"/>
              </p:nvPr>
            </p:nvSpPr>
            <p:spPr>
              <a:xfrm>
                <a:off x="685800" y="1676400"/>
                <a:ext cx="7848600" cy="4191000"/>
              </a:xfrm>
              <a:blipFill>
                <a:blip r:embed="rId3" cstate="print"/>
                <a:stretch>
                  <a:fillRect l="-2020"/>
                </a:stretch>
              </a:blipFill>
            </p:spPr>
            <p:txBody>
              <a:bodyPr/>
              <a:lstStyle/>
              <a:p>
                <a:r>
                  <a:rPr lang="en-IN">
                    <a:noFill/>
                  </a:rPr>
                  <a:t> </a:t>
                </a:r>
              </a:p>
            </p:txBody>
          </p:sp>
        </mc:Fallback>
      </mc:AlternateContent>
      <p:sp>
        <p:nvSpPr>
          <p:cNvPr id="6148" name="Date Placeholder 7">
            <a:extLst>
              <a:ext uri="{FF2B5EF4-FFF2-40B4-BE49-F238E27FC236}">
                <a16:creationId xmlns="" xmlns:a16="http://schemas.microsoft.com/office/drawing/2014/main" id="{9D01835C-A2E3-435F-9246-1B6CEB65E15C}"/>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6149" name="Slide Number Placeholder 8">
            <a:extLst>
              <a:ext uri="{FF2B5EF4-FFF2-40B4-BE49-F238E27FC236}">
                <a16:creationId xmlns="" xmlns:a16="http://schemas.microsoft.com/office/drawing/2014/main" id="{B93E3536-50C3-4E3C-907E-8037D66032D0}"/>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2D0E192C-C0AA-427A-A15E-FBCDCE02259D}" type="slidenum">
              <a:rPr lang="en-US" altLang="en-US" sz="1400" smtClean="0"/>
              <a:pPr>
                <a:spcBef>
                  <a:spcPct val="0"/>
                </a:spcBef>
                <a:buFontTx/>
                <a:buNone/>
              </a:pPr>
              <a:t>27</a:t>
            </a:fld>
            <a:endParaRPr lang="en-US" altLang="en-US" sz="1400"/>
          </a:p>
        </p:txBody>
      </p:sp>
      <p:sp>
        <p:nvSpPr>
          <p:cNvPr id="6150" name="Footer Placeholder 9">
            <a:extLst>
              <a:ext uri="{FF2B5EF4-FFF2-40B4-BE49-F238E27FC236}">
                <a16:creationId xmlns="" xmlns:a16="http://schemas.microsoft.com/office/drawing/2014/main" id="{86E7D965-0F88-48EF-B9BF-3FAC471C58B2}"/>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6151" name="Rectangle 2">
            <a:extLst>
              <a:ext uri="{FF2B5EF4-FFF2-40B4-BE49-F238E27FC236}">
                <a16:creationId xmlns="" xmlns:a16="http://schemas.microsoft.com/office/drawing/2014/main" id="{6E8BAF1A-B789-4425-8B9B-E24BF3E946FC}"/>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19754058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 xmlns:a16="http://schemas.microsoft.com/office/drawing/2014/main" id="{7CFBCE20-C46E-42AB-A23A-E0021369E92F}"/>
              </a:ext>
            </a:extLst>
          </p:cNvPr>
          <p:cNvSpPr>
            <a:spLocks noGrp="1" noChangeArrowheads="1"/>
          </p:cNvSpPr>
          <p:nvPr>
            <p:ph type="title"/>
          </p:nvPr>
        </p:nvSpPr>
        <p:spPr/>
        <p:txBody>
          <a:bodyPr/>
          <a:lstStyle/>
          <a:p>
            <a:r>
              <a:rPr lang="en-US" altLang="en-US" sz="2700" b="1" dirty="0">
                <a:solidFill>
                  <a:srgbClr val="0000FF"/>
                </a:solidFill>
              </a:rPr>
              <a:t>Multiple Linear Regression (MLR)</a:t>
            </a:r>
            <a:br>
              <a:rPr lang="en-US" altLang="en-US" sz="2700" b="1" dirty="0">
                <a:solidFill>
                  <a:srgbClr val="0000FF"/>
                </a:solidFill>
              </a:rPr>
            </a:br>
            <a:r>
              <a:rPr lang="en-US" altLang="en-US" sz="2700" b="1" dirty="0">
                <a:solidFill>
                  <a:srgbClr val="FF0000"/>
                </a:solidFill>
              </a:rPr>
              <a:t>Data generation (Assumption 5)</a:t>
            </a:r>
            <a:endParaRPr lang="en-US" altLang="en-US" sz="2700" dirty="0"/>
          </a:p>
        </p:txBody>
      </p:sp>
      <mc:AlternateContent xmlns:mc="http://schemas.openxmlformats.org/markup-compatibility/2006">
        <mc:Choice xmlns="" xmlns:a14="http://schemas.microsoft.com/office/drawing/2010/main" Requires="a14">
          <p:sp>
            <p:nvSpPr>
              <p:cNvPr id="6147" name="Rectangle 3">
                <a:extLst>
                  <a:ext uri="{FF2B5EF4-FFF2-40B4-BE49-F238E27FC236}">
                    <a16:creationId xmlns:a16="http://schemas.microsoft.com/office/drawing/2014/main" id="{05A726A2-795E-4B05-9C0A-66BCDA0E5F29}"/>
                  </a:ext>
                </a:extLst>
              </p:cNvPr>
              <p:cNvSpPr>
                <a:spLocks noGrp="1" noChangeArrowheads="1"/>
              </p:cNvSpPr>
              <p:nvPr>
                <p:ph type="body" sz="half" idx="1"/>
              </p:nvPr>
            </p:nvSpPr>
            <p:spPr>
              <a:xfrm>
                <a:off x="685800" y="1676400"/>
                <a:ext cx="7848600" cy="4191000"/>
              </a:xfrm>
            </p:spPr>
            <p:txBody>
              <a:bodyPr/>
              <a:lstStyle/>
              <a:p>
                <a:pPr>
                  <a:buFont typeface="Wingdings" panose="05000000000000000000" pitchFamily="2" charset="2"/>
                  <a:buChar char="§"/>
                </a:pPr>
                <a:r>
                  <a:rPr lang="en-US" altLang="en-US" sz="3500" dirty="0">
                    <a:sym typeface="Symbol" panose="05050102010706020507" pitchFamily="18" charset="2"/>
                  </a:rPr>
                  <a:t>Data on </a:t>
                </a:r>
                <a14:m>
                  <m:oMath xmlns:m="http://schemas.openxmlformats.org/officeDocument/2006/math">
                    <m:sSub>
                      <m:sSubPr>
                        <m:ctrlPr>
                          <a:rPr lang="en-US" altLang="en-US" sz="3500" b="0" i="1" dirty="0" smtClean="0">
                            <a:latin typeface="Cambria Math" panose="02040503050406030204" pitchFamily="18" charset="0"/>
                            <a:sym typeface="Symbol" panose="05050102010706020507" pitchFamily="18" charset="2"/>
                          </a:rPr>
                        </m:ctrlPr>
                      </m:sSubPr>
                      <m:e>
                        <m:r>
                          <a:rPr lang="en-US" altLang="en-US" sz="3500" b="1" i="1" dirty="0" smtClean="0">
                            <a:latin typeface="Cambria Math" panose="02040503050406030204" pitchFamily="18" charset="0"/>
                            <a:sym typeface="Symbol" panose="05050102010706020507" pitchFamily="18" charset="2"/>
                          </a:rPr>
                          <m:t>𝑿</m:t>
                        </m:r>
                      </m:e>
                      <m:sub>
                        <m:r>
                          <a:rPr lang="en-US" altLang="en-US" sz="3500" i="1" dirty="0" smtClean="0">
                            <a:latin typeface="Cambria Math" panose="02040503050406030204" pitchFamily="18" charset="0"/>
                            <a:sym typeface="Symbol" panose="05050102010706020507" pitchFamily="18" charset="2"/>
                          </a:rPr>
                          <m:t>𝑖</m:t>
                        </m:r>
                      </m:sub>
                    </m:sSub>
                  </m:oMath>
                </a14:m>
                <a:r>
                  <a:rPr lang="en-US" altLang="en-US" sz="3500" dirty="0">
                    <a:sym typeface="Symbol" panose="05050102010706020507" pitchFamily="18" charset="2"/>
                  </a:rPr>
                  <a:t> is random the same way as </a:t>
                </a:r>
                <a14:m>
                  <m:oMath xmlns:m="http://schemas.openxmlformats.org/officeDocument/2006/math">
                    <m:sSub>
                      <m:sSubPr>
                        <m:ctrlPr>
                          <a:rPr lang="en-US" altLang="en-US" sz="3500" b="0" i="1" dirty="0" smtClean="0">
                            <a:latin typeface="Cambria Math" panose="02040503050406030204" pitchFamily="18" charset="0"/>
                            <a:sym typeface="Symbol" panose="05050102010706020507" pitchFamily="18" charset="2"/>
                          </a:rPr>
                        </m:ctrlPr>
                      </m:sSubPr>
                      <m:e>
                        <m:r>
                          <a:rPr lang="en-US" altLang="en-US" sz="3500" i="1" dirty="0" smtClean="0">
                            <a:latin typeface="Cambria Math" panose="02040503050406030204" pitchFamily="18" charset="0"/>
                            <a:sym typeface="Symbol" panose="05050102010706020507" pitchFamily="18" charset="2"/>
                          </a:rPr>
                          <m:t>𝑦</m:t>
                        </m:r>
                      </m:e>
                      <m:sub>
                        <m:r>
                          <a:rPr lang="en-US" altLang="en-US" sz="3500" i="1" dirty="0" smtClean="0">
                            <a:latin typeface="Cambria Math" panose="02040503050406030204" pitchFamily="18" charset="0"/>
                            <a:sym typeface="Symbol" panose="05050102010706020507" pitchFamily="18" charset="2"/>
                          </a:rPr>
                          <m:t>𝑖</m:t>
                        </m:r>
                      </m:sub>
                    </m:sSub>
                  </m:oMath>
                </a14:m>
                <a:endParaRPr lang="en-US" altLang="en-US" sz="3500" dirty="0">
                  <a:sym typeface="Symbol" panose="05050102010706020507" pitchFamily="18" charset="2"/>
                </a:endParaRPr>
              </a:p>
              <a:p>
                <a:pPr>
                  <a:buFont typeface="Wingdings" panose="05000000000000000000" pitchFamily="2" charset="2"/>
                  <a:buChar char="§"/>
                </a:pPr>
                <a:r>
                  <a:rPr lang="en-US" altLang="en-US" sz="3500" dirty="0">
                    <a:sym typeface="Symbol" panose="05050102010706020507" pitchFamily="18" charset="2"/>
                  </a:rPr>
                  <a:t>If </a:t>
                </a:r>
                <a14:m>
                  <m:oMath xmlns:m="http://schemas.openxmlformats.org/officeDocument/2006/math">
                    <m:sSub>
                      <m:sSubPr>
                        <m:ctrlPr>
                          <a:rPr lang="en-US" altLang="en-US" sz="3500" b="0" i="1" dirty="0" smtClean="0">
                            <a:latin typeface="Cambria Math" panose="02040503050406030204" pitchFamily="18" charset="0"/>
                            <a:sym typeface="Symbol" panose="05050102010706020507" pitchFamily="18" charset="2"/>
                          </a:rPr>
                        </m:ctrlPr>
                      </m:sSubPr>
                      <m:e>
                        <m:r>
                          <a:rPr lang="en-US" altLang="en-US" sz="3500" b="1" i="1" dirty="0" smtClean="0">
                            <a:latin typeface="Cambria Math" panose="02040503050406030204" pitchFamily="18" charset="0"/>
                            <a:sym typeface="Symbol" panose="05050102010706020507" pitchFamily="18" charset="2"/>
                          </a:rPr>
                          <m:t>𝑿</m:t>
                        </m:r>
                      </m:e>
                      <m:sub>
                        <m:r>
                          <a:rPr lang="en-US" altLang="en-US" sz="3500" i="1" dirty="0" smtClean="0">
                            <a:latin typeface="Cambria Math" panose="02040503050406030204" pitchFamily="18" charset="0"/>
                            <a:sym typeface="Symbol" panose="05050102010706020507" pitchFamily="18" charset="2"/>
                          </a:rPr>
                          <m:t>𝑖</m:t>
                        </m:r>
                      </m:sub>
                    </m:sSub>
                  </m:oMath>
                </a14:m>
                <a:r>
                  <a:rPr lang="en-US" altLang="en-US" sz="3500" dirty="0">
                    <a:sym typeface="Symbol" panose="05050102010706020507" pitchFamily="18" charset="2"/>
                  </a:rPr>
                  <a:t> is taken to be a random vector, then Assumptions 1 through 4 become a statement about the joint distribution of </a:t>
                </a:r>
                <a14:m>
                  <m:oMath xmlns:m="http://schemas.openxmlformats.org/officeDocument/2006/math">
                    <m:sSub>
                      <m:sSubPr>
                        <m:ctrlPr>
                          <a:rPr lang="en-US" altLang="en-US" sz="3500" i="1" dirty="0">
                            <a:latin typeface="Cambria Math" panose="02040503050406030204" pitchFamily="18" charset="0"/>
                            <a:sym typeface="Symbol" panose="05050102010706020507" pitchFamily="18" charset="2"/>
                          </a:rPr>
                        </m:ctrlPr>
                      </m:sSubPr>
                      <m:e>
                        <m:r>
                          <a:rPr lang="en-US" altLang="en-US" sz="3500" i="1" dirty="0">
                            <a:latin typeface="Cambria Math" panose="02040503050406030204" pitchFamily="18" charset="0"/>
                            <a:sym typeface="Symbol" panose="05050102010706020507" pitchFamily="18" charset="2"/>
                          </a:rPr>
                          <m:t>𝑦</m:t>
                        </m:r>
                      </m:e>
                      <m:sub>
                        <m:r>
                          <a:rPr lang="en-US" altLang="en-US" sz="3500" i="1" dirty="0">
                            <a:latin typeface="Cambria Math" panose="02040503050406030204" pitchFamily="18" charset="0"/>
                            <a:sym typeface="Symbol" panose="05050102010706020507" pitchFamily="18" charset="2"/>
                          </a:rPr>
                          <m:t>𝑖</m:t>
                        </m:r>
                      </m:sub>
                    </m:sSub>
                  </m:oMath>
                </a14:m>
                <a:r>
                  <a:rPr lang="en-US" altLang="en-US" sz="3500" dirty="0">
                    <a:sym typeface="Symbol" panose="05050102010706020507" pitchFamily="18" charset="2"/>
                  </a:rPr>
                  <a:t> and </a:t>
                </a:r>
                <a14:m>
                  <m:oMath xmlns:m="http://schemas.openxmlformats.org/officeDocument/2006/math">
                    <m:sSub>
                      <m:sSubPr>
                        <m:ctrlPr>
                          <a:rPr lang="en-US" altLang="en-US" sz="3500" i="1" dirty="0">
                            <a:latin typeface="Cambria Math" panose="02040503050406030204" pitchFamily="18" charset="0"/>
                            <a:sym typeface="Symbol" panose="05050102010706020507" pitchFamily="18" charset="2"/>
                          </a:rPr>
                        </m:ctrlPr>
                      </m:sSubPr>
                      <m:e>
                        <m:r>
                          <a:rPr lang="en-US" altLang="en-US" sz="3500" b="1" i="1" dirty="0">
                            <a:latin typeface="Cambria Math" panose="02040503050406030204" pitchFamily="18" charset="0"/>
                            <a:sym typeface="Symbol" panose="05050102010706020507" pitchFamily="18" charset="2"/>
                          </a:rPr>
                          <m:t>𝑿</m:t>
                        </m:r>
                      </m:e>
                      <m:sub>
                        <m:r>
                          <a:rPr lang="en-US" altLang="en-US" sz="3500" i="1" dirty="0">
                            <a:latin typeface="Cambria Math" panose="02040503050406030204" pitchFamily="18" charset="0"/>
                            <a:sym typeface="Symbol" panose="05050102010706020507" pitchFamily="18" charset="2"/>
                          </a:rPr>
                          <m:t>𝑖</m:t>
                        </m:r>
                      </m:sub>
                    </m:sSub>
                  </m:oMath>
                </a14:m>
                <a:r>
                  <a:rPr lang="en-US" altLang="en-US" sz="3500" dirty="0">
                    <a:sym typeface="Symbol" panose="05050102010706020507" pitchFamily="18" charset="2"/>
                  </a:rPr>
                  <a:t> </a:t>
                </a:r>
              </a:p>
            </p:txBody>
          </p:sp>
        </mc:Choice>
        <mc:Fallback>
          <p:sp>
            <p:nvSpPr>
              <p:cNvPr id="6147" name="Rectangle 3">
                <a:extLst>
                  <a:ext uri="{FF2B5EF4-FFF2-40B4-BE49-F238E27FC236}">
                    <a16:creationId xmlns:a14="http://schemas.microsoft.com/office/drawing/2010/main" xmlns="" xmlns:a16="http://schemas.microsoft.com/office/drawing/2014/main" id="{05A726A2-795E-4B05-9C0A-66BCDA0E5F29}"/>
                  </a:ext>
                </a:extLst>
              </p:cNvPr>
              <p:cNvSpPr>
                <a:spLocks noGrp="1" noRot="1" noChangeAspect="1" noMove="1" noResize="1" noEditPoints="1" noAdjustHandles="1" noChangeArrowheads="1" noChangeShapeType="1" noTextEdit="1"/>
              </p:cNvSpPr>
              <p:nvPr>
                <p:ph type="body" sz="half" idx="1"/>
              </p:nvPr>
            </p:nvSpPr>
            <p:spPr>
              <a:xfrm>
                <a:off x="685800" y="1676400"/>
                <a:ext cx="7848600" cy="4191000"/>
              </a:xfrm>
              <a:blipFill>
                <a:blip r:embed="rId3" cstate="print"/>
                <a:stretch>
                  <a:fillRect l="-2020" t="-2326" r="-3497"/>
                </a:stretch>
              </a:blipFill>
            </p:spPr>
            <p:txBody>
              <a:bodyPr/>
              <a:lstStyle/>
              <a:p>
                <a:r>
                  <a:rPr lang="en-IN">
                    <a:noFill/>
                  </a:rPr>
                  <a:t> </a:t>
                </a:r>
              </a:p>
            </p:txBody>
          </p:sp>
        </mc:Fallback>
      </mc:AlternateContent>
      <p:sp>
        <p:nvSpPr>
          <p:cNvPr id="6148" name="Date Placeholder 7">
            <a:extLst>
              <a:ext uri="{FF2B5EF4-FFF2-40B4-BE49-F238E27FC236}">
                <a16:creationId xmlns="" xmlns:a16="http://schemas.microsoft.com/office/drawing/2014/main" id="{9D01835C-A2E3-435F-9246-1B6CEB65E15C}"/>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6149" name="Slide Number Placeholder 8">
            <a:extLst>
              <a:ext uri="{FF2B5EF4-FFF2-40B4-BE49-F238E27FC236}">
                <a16:creationId xmlns="" xmlns:a16="http://schemas.microsoft.com/office/drawing/2014/main" id="{B93E3536-50C3-4E3C-907E-8037D66032D0}"/>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2D0E192C-C0AA-427A-A15E-FBCDCE02259D}" type="slidenum">
              <a:rPr lang="en-US" altLang="en-US" sz="1400" smtClean="0"/>
              <a:pPr>
                <a:spcBef>
                  <a:spcPct val="0"/>
                </a:spcBef>
                <a:buFontTx/>
                <a:buNone/>
              </a:pPr>
              <a:t>28</a:t>
            </a:fld>
            <a:endParaRPr lang="en-US" altLang="en-US" sz="1400"/>
          </a:p>
        </p:txBody>
      </p:sp>
      <p:sp>
        <p:nvSpPr>
          <p:cNvPr id="6150" name="Footer Placeholder 9">
            <a:extLst>
              <a:ext uri="{FF2B5EF4-FFF2-40B4-BE49-F238E27FC236}">
                <a16:creationId xmlns="" xmlns:a16="http://schemas.microsoft.com/office/drawing/2014/main" id="{86E7D965-0F88-48EF-B9BF-3FAC471C58B2}"/>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6151" name="Rectangle 2">
            <a:extLst>
              <a:ext uri="{FF2B5EF4-FFF2-40B4-BE49-F238E27FC236}">
                <a16:creationId xmlns="" xmlns:a16="http://schemas.microsoft.com/office/drawing/2014/main" id="{6E8BAF1A-B789-4425-8B9B-E24BF3E946FC}"/>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17029235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 xmlns:a16="http://schemas.microsoft.com/office/drawing/2014/main" id="{7CFBCE20-C46E-42AB-A23A-E0021369E92F}"/>
              </a:ext>
            </a:extLst>
          </p:cNvPr>
          <p:cNvSpPr>
            <a:spLocks noGrp="1" noChangeArrowheads="1"/>
          </p:cNvSpPr>
          <p:nvPr>
            <p:ph type="title"/>
          </p:nvPr>
        </p:nvSpPr>
        <p:spPr/>
        <p:txBody>
          <a:bodyPr/>
          <a:lstStyle/>
          <a:p>
            <a:r>
              <a:rPr lang="en-US" altLang="en-US" sz="2700" b="1" dirty="0">
                <a:solidFill>
                  <a:srgbClr val="0000FF"/>
                </a:solidFill>
              </a:rPr>
              <a:t>Multiple Linear Regression (MLR)</a:t>
            </a:r>
            <a:br>
              <a:rPr lang="en-US" altLang="en-US" sz="2700" b="1" dirty="0">
                <a:solidFill>
                  <a:srgbClr val="0000FF"/>
                </a:solidFill>
              </a:rPr>
            </a:br>
            <a:r>
              <a:rPr lang="en-US" altLang="en-US" sz="2700" b="1" dirty="0">
                <a:solidFill>
                  <a:srgbClr val="FF0000"/>
                </a:solidFill>
              </a:rPr>
              <a:t>Data generation (Assumption 5) (contd..)</a:t>
            </a:r>
            <a:endParaRPr lang="en-US" altLang="en-US" sz="2700" dirty="0"/>
          </a:p>
        </p:txBody>
      </p:sp>
      <mc:AlternateContent xmlns:mc="http://schemas.openxmlformats.org/markup-compatibility/2006">
        <mc:Choice xmlns="" xmlns:a14="http://schemas.microsoft.com/office/drawing/2010/main" Requires="a14">
          <p:sp>
            <p:nvSpPr>
              <p:cNvPr id="6147" name="Rectangle 3">
                <a:extLst>
                  <a:ext uri="{FF2B5EF4-FFF2-40B4-BE49-F238E27FC236}">
                    <a16:creationId xmlns:a16="http://schemas.microsoft.com/office/drawing/2014/main" id="{05A726A2-795E-4B05-9C0A-66BCDA0E5F29}"/>
                  </a:ext>
                </a:extLst>
              </p:cNvPr>
              <p:cNvSpPr>
                <a:spLocks noGrp="1" noChangeArrowheads="1"/>
              </p:cNvSpPr>
              <p:nvPr>
                <p:ph type="body" sz="half" idx="1"/>
              </p:nvPr>
            </p:nvSpPr>
            <p:spPr>
              <a:xfrm>
                <a:off x="685800" y="1676400"/>
                <a:ext cx="7848600" cy="4191000"/>
              </a:xfrm>
            </p:spPr>
            <p:txBody>
              <a:bodyPr/>
              <a:lstStyle/>
              <a:p>
                <a:pPr>
                  <a:buFont typeface="Wingdings" panose="05000000000000000000" pitchFamily="2" charset="2"/>
                  <a:buChar char="§"/>
                </a:pPr>
                <a:r>
                  <a:rPr lang="en-US" altLang="en-US" sz="3500" dirty="0">
                    <a:sym typeface="Symbol" panose="05050102010706020507" pitchFamily="18" charset="2"/>
                  </a:rPr>
                  <a:t>The crucial assumption is Assumption 3, the uncorrelatedness of </a:t>
                </a:r>
                <a14:m>
                  <m:oMath xmlns:m="http://schemas.openxmlformats.org/officeDocument/2006/math">
                    <m:r>
                      <a:rPr lang="en-US" altLang="en-US" sz="3500" b="1" i="1" dirty="0" smtClean="0">
                        <a:latin typeface="Cambria Math" panose="02040503050406030204" pitchFamily="18" charset="0"/>
                        <a:sym typeface="Symbol" panose="05050102010706020507" pitchFamily="18" charset="2"/>
                      </a:rPr>
                      <m:t>𝑿</m:t>
                    </m:r>
                  </m:oMath>
                </a14:m>
                <a:r>
                  <a:rPr lang="en-US" altLang="en-US" sz="3500" dirty="0">
                    <a:sym typeface="Symbol" panose="05050102010706020507" pitchFamily="18" charset="2"/>
                  </a:rPr>
                  <a:t> and </a:t>
                </a:r>
                <a14:m>
                  <m:oMath xmlns:m="http://schemas.openxmlformats.org/officeDocument/2006/math">
                    <m:r>
                      <a:rPr lang="en-US" altLang="en-US" sz="3500" b="1" i="1" dirty="0" smtClean="0">
                        <a:latin typeface="Cambria Math" panose="02040503050406030204" pitchFamily="18" charset="0"/>
                        <a:sym typeface="Symbol" panose="05050102010706020507" pitchFamily="18" charset="2"/>
                      </a:rPr>
                      <m:t>𝜺</m:t>
                    </m:r>
                  </m:oMath>
                </a14:m>
                <a:endParaRPr lang="en-US" altLang="en-US" sz="3500" b="1" dirty="0">
                  <a:sym typeface="Symbol" panose="05050102010706020507" pitchFamily="18" charset="2"/>
                </a:endParaRPr>
              </a:p>
              <a:p>
                <a:pPr>
                  <a:buFont typeface="Wingdings" panose="05000000000000000000" pitchFamily="2" charset="2"/>
                  <a:buChar char="§"/>
                </a:pPr>
                <a:r>
                  <a:rPr lang="en-US" altLang="en-US" sz="3500" dirty="0">
                    <a:sym typeface="Symbol" panose="05050102010706020507" pitchFamily="18" charset="2"/>
                  </a:rPr>
                  <a:t>We will assume that </a:t>
                </a:r>
                <a14:m>
                  <m:oMath xmlns:m="http://schemas.openxmlformats.org/officeDocument/2006/math">
                    <m:r>
                      <a:rPr lang="en-US" altLang="en-US" sz="3500" b="1" i="1" dirty="0" smtClean="0">
                        <a:latin typeface="Cambria Math" panose="02040503050406030204" pitchFamily="18" charset="0"/>
                        <a:sym typeface="Symbol" panose="05050102010706020507" pitchFamily="18" charset="2"/>
                      </a:rPr>
                      <m:t>𝑿</m:t>
                    </m:r>
                  </m:oMath>
                </a14:m>
                <a:r>
                  <a:rPr lang="en-US" altLang="en-US" sz="3500" dirty="0">
                    <a:sym typeface="Symbol" panose="05050102010706020507" pitchFamily="18" charset="2"/>
                  </a:rPr>
                  <a:t> can be a </a:t>
                </a:r>
                <a:r>
                  <a:rPr lang="en-US" altLang="en-US" sz="3500" b="1" u="sng" dirty="0">
                    <a:solidFill>
                      <a:srgbClr val="FF0000"/>
                    </a:solidFill>
                    <a:sym typeface="Symbol" panose="05050102010706020507" pitchFamily="18" charset="2"/>
                  </a:rPr>
                  <a:t>mixture of constants and random variables</a:t>
                </a:r>
                <a:r>
                  <a:rPr lang="en-US" altLang="en-US" sz="3500" dirty="0">
                    <a:sym typeface="Symbol" panose="05050102010706020507" pitchFamily="18" charset="2"/>
                  </a:rPr>
                  <a:t>, and the mean and variance of </a:t>
                </a:r>
                <a14:m>
                  <m:oMath xmlns:m="http://schemas.openxmlformats.org/officeDocument/2006/math">
                    <m:sSub>
                      <m:sSubPr>
                        <m:ctrlPr>
                          <a:rPr lang="en-US" altLang="en-US" sz="3500" b="0" i="1" dirty="0" smtClean="0">
                            <a:latin typeface="Cambria Math" panose="02040503050406030204" pitchFamily="18" charset="0"/>
                            <a:sym typeface="Symbol" panose="05050102010706020507" pitchFamily="18" charset="2"/>
                          </a:rPr>
                        </m:ctrlPr>
                      </m:sSubPr>
                      <m:e>
                        <m:r>
                          <a:rPr lang="en-US" altLang="en-US" sz="3500" i="1" dirty="0" smtClean="0">
                            <a:latin typeface="Cambria Math" panose="02040503050406030204" pitchFamily="18" charset="0"/>
                            <a:sym typeface="Symbol" panose="05050102010706020507" pitchFamily="18" charset="2"/>
                          </a:rPr>
                          <m:t>𝜀</m:t>
                        </m:r>
                      </m:e>
                      <m:sub>
                        <m:r>
                          <a:rPr lang="en-US" altLang="en-US" sz="3500" i="1" dirty="0" smtClean="0">
                            <a:latin typeface="Cambria Math" panose="02040503050406030204" pitchFamily="18" charset="0"/>
                            <a:sym typeface="Symbol" panose="05050102010706020507" pitchFamily="18" charset="2"/>
                          </a:rPr>
                          <m:t>𝑖</m:t>
                        </m:r>
                      </m:sub>
                    </m:sSub>
                  </m:oMath>
                </a14:m>
                <a:r>
                  <a:rPr lang="en-US" altLang="en-US" sz="3500" dirty="0">
                    <a:sym typeface="Symbol" panose="05050102010706020507" pitchFamily="18" charset="2"/>
                  </a:rPr>
                  <a:t> are both independent of all elements of </a:t>
                </a:r>
                <a14:m>
                  <m:oMath xmlns:m="http://schemas.openxmlformats.org/officeDocument/2006/math">
                    <m:r>
                      <a:rPr lang="en-US" altLang="en-US" sz="3500" b="1" i="1" dirty="0" smtClean="0">
                        <a:latin typeface="Cambria Math" panose="02040503050406030204" pitchFamily="18" charset="0"/>
                        <a:sym typeface="Symbol" panose="05050102010706020507" pitchFamily="18" charset="2"/>
                      </a:rPr>
                      <m:t>𝑿</m:t>
                    </m:r>
                  </m:oMath>
                </a14:m>
                <a:endParaRPr lang="en-US" altLang="en-US" sz="3500" dirty="0">
                  <a:sym typeface="Symbol" panose="05050102010706020507" pitchFamily="18" charset="2"/>
                </a:endParaRPr>
              </a:p>
            </p:txBody>
          </p:sp>
        </mc:Choice>
        <mc:Fallback>
          <p:sp>
            <p:nvSpPr>
              <p:cNvPr id="6147" name="Rectangle 3">
                <a:extLst>
                  <a:ext uri="{FF2B5EF4-FFF2-40B4-BE49-F238E27FC236}">
                    <a16:creationId xmlns:a14="http://schemas.microsoft.com/office/drawing/2010/main" xmlns="" xmlns:a16="http://schemas.microsoft.com/office/drawing/2014/main" id="{05A726A2-795E-4B05-9C0A-66BCDA0E5F29}"/>
                  </a:ext>
                </a:extLst>
              </p:cNvPr>
              <p:cNvSpPr>
                <a:spLocks noGrp="1" noRot="1" noChangeAspect="1" noMove="1" noResize="1" noEditPoints="1" noAdjustHandles="1" noChangeArrowheads="1" noChangeShapeType="1" noTextEdit="1"/>
              </p:cNvSpPr>
              <p:nvPr>
                <p:ph type="body" sz="half" idx="1"/>
              </p:nvPr>
            </p:nvSpPr>
            <p:spPr>
              <a:xfrm>
                <a:off x="685800" y="1676400"/>
                <a:ext cx="7848600" cy="4191000"/>
              </a:xfrm>
              <a:blipFill>
                <a:blip r:embed="rId3" cstate="print"/>
                <a:stretch>
                  <a:fillRect l="-2020" t="-2326" r="-2875"/>
                </a:stretch>
              </a:blipFill>
            </p:spPr>
            <p:txBody>
              <a:bodyPr/>
              <a:lstStyle/>
              <a:p>
                <a:r>
                  <a:rPr lang="en-IN">
                    <a:noFill/>
                  </a:rPr>
                  <a:t> </a:t>
                </a:r>
              </a:p>
            </p:txBody>
          </p:sp>
        </mc:Fallback>
      </mc:AlternateContent>
      <p:sp>
        <p:nvSpPr>
          <p:cNvPr id="6148" name="Date Placeholder 7">
            <a:extLst>
              <a:ext uri="{FF2B5EF4-FFF2-40B4-BE49-F238E27FC236}">
                <a16:creationId xmlns="" xmlns:a16="http://schemas.microsoft.com/office/drawing/2014/main" id="{9D01835C-A2E3-435F-9246-1B6CEB65E15C}"/>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6149" name="Slide Number Placeholder 8">
            <a:extLst>
              <a:ext uri="{FF2B5EF4-FFF2-40B4-BE49-F238E27FC236}">
                <a16:creationId xmlns="" xmlns:a16="http://schemas.microsoft.com/office/drawing/2014/main" id="{B93E3536-50C3-4E3C-907E-8037D66032D0}"/>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2D0E192C-C0AA-427A-A15E-FBCDCE02259D}" type="slidenum">
              <a:rPr lang="en-US" altLang="en-US" sz="1400" smtClean="0"/>
              <a:pPr>
                <a:spcBef>
                  <a:spcPct val="0"/>
                </a:spcBef>
                <a:buFontTx/>
                <a:buNone/>
              </a:pPr>
              <a:t>29</a:t>
            </a:fld>
            <a:endParaRPr lang="en-US" altLang="en-US" sz="1400"/>
          </a:p>
        </p:txBody>
      </p:sp>
      <p:sp>
        <p:nvSpPr>
          <p:cNvPr id="6150" name="Footer Placeholder 9">
            <a:extLst>
              <a:ext uri="{FF2B5EF4-FFF2-40B4-BE49-F238E27FC236}">
                <a16:creationId xmlns="" xmlns:a16="http://schemas.microsoft.com/office/drawing/2014/main" id="{86E7D965-0F88-48EF-B9BF-3FAC471C58B2}"/>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6151" name="Rectangle 2">
            <a:extLst>
              <a:ext uri="{FF2B5EF4-FFF2-40B4-BE49-F238E27FC236}">
                <a16:creationId xmlns="" xmlns:a16="http://schemas.microsoft.com/office/drawing/2014/main" id="{6E8BAF1A-B789-4425-8B9B-E24BF3E946FC}"/>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8020462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 xmlns:a16="http://schemas.microsoft.com/office/drawing/2014/main" id="{7CFBCE20-C46E-42AB-A23A-E0021369E92F}"/>
              </a:ext>
            </a:extLst>
          </p:cNvPr>
          <p:cNvSpPr>
            <a:spLocks noGrp="1" noChangeArrowheads="1"/>
          </p:cNvSpPr>
          <p:nvPr>
            <p:ph type="title"/>
          </p:nvPr>
        </p:nvSpPr>
        <p:spPr/>
        <p:txBody>
          <a:bodyPr/>
          <a:lstStyle/>
          <a:p>
            <a:r>
              <a:rPr lang="en-US" altLang="en-US" sz="3000" b="1" dirty="0">
                <a:solidFill>
                  <a:srgbClr val="0000FF"/>
                </a:solidFill>
              </a:rPr>
              <a:t>Multiple Linear Regression (MLR) (contd..)</a:t>
            </a:r>
            <a:endParaRPr lang="en-US" altLang="en-US" sz="3000" dirty="0"/>
          </a:p>
        </p:txBody>
      </p:sp>
      <p:sp>
        <p:nvSpPr>
          <p:cNvPr id="6147" name="Rectangle 3">
            <a:extLst>
              <a:ext uri="{FF2B5EF4-FFF2-40B4-BE49-F238E27FC236}">
                <a16:creationId xmlns="" xmlns:a16="http://schemas.microsoft.com/office/drawing/2014/main" id="{05A726A2-795E-4B05-9C0A-66BCDA0E5F29}"/>
              </a:ext>
            </a:extLst>
          </p:cNvPr>
          <p:cNvSpPr>
            <a:spLocks noGrp="1" noChangeArrowheads="1"/>
          </p:cNvSpPr>
          <p:nvPr>
            <p:ph type="body" sz="half" idx="1"/>
          </p:nvPr>
        </p:nvSpPr>
        <p:spPr>
          <a:xfrm>
            <a:off x="685800" y="1676400"/>
            <a:ext cx="7848600" cy="4191000"/>
          </a:xfrm>
        </p:spPr>
        <p:txBody>
          <a:bodyPr/>
          <a:lstStyle/>
          <a:p>
            <a:pPr>
              <a:buFont typeface="Wingdings" panose="05000000000000000000" pitchFamily="2" charset="2"/>
              <a:buChar char="§"/>
            </a:pPr>
            <a:r>
              <a:rPr lang="en-US" altLang="en-US" sz="2600" dirty="0">
                <a:sym typeface="Symbol" panose="05050102010706020507" pitchFamily="18" charset="2"/>
              </a:rPr>
              <a:t>A model (or theory) is not confirmed unless it is made to include every possibility</a:t>
            </a:r>
          </a:p>
          <a:p>
            <a:pPr>
              <a:buFont typeface="Wingdings" panose="05000000000000000000" pitchFamily="2" charset="2"/>
              <a:buChar char="§"/>
            </a:pPr>
            <a:r>
              <a:rPr lang="en-US" altLang="en-US" sz="2600" dirty="0">
                <a:sym typeface="Symbol" panose="05050102010706020507" pitchFamily="18" charset="2"/>
              </a:rPr>
              <a:t>One should remember that a deterministic theory will be </a:t>
            </a:r>
            <a:r>
              <a:rPr lang="en-US" altLang="en-US" sz="2600" b="1" u="sng" dirty="0">
                <a:solidFill>
                  <a:srgbClr val="FF0000"/>
                </a:solidFill>
                <a:sym typeface="Symbol" panose="05050102010706020507" pitchFamily="18" charset="2"/>
              </a:rPr>
              <a:t>invalidated</a:t>
            </a:r>
            <a:r>
              <a:rPr lang="en-US" altLang="en-US" sz="2600" dirty="0">
                <a:sym typeface="Symbol" panose="05050102010706020507" pitchFamily="18" charset="2"/>
              </a:rPr>
              <a:t> by a single contradictory observation</a:t>
            </a:r>
          </a:p>
          <a:p>
            <a:pPr>
              <a:buFont typeface="Wingdings" panose="05000000000000000000" pitchFamily="2" charset="2"/>
              <a:buChar char="§"/>
            </a:pPr>
            <a:r>
              <a:rPr lang="en-US" altLang="en-US" sz="2600" dirty="0">
                <a:sym typeface="Symbol" panose="05050102010706020507" pitchFamily="18" charset="2"/>
              </a:rPr>
              <a:t>The introduction of stochastic elements into the model changes it from an exact statement to a probabilistic description about expected outcomes and carries with it an important implication</a:t>
            </a:r>
          </a:p>
        </p:txBody>
      </p:sp>
      <p:sp>
        <p:nvSpPr>
          <p:cNvPr id="6148" name="Date Placeholder 7">
            <a:extLst>
              <a:ext uri="{FF2B5EF4-FFF2-40B4-BE49-F238E27FC236}">
                <a16:creationId xmlns="" xmlns:a16="http://schemas.microsoft.com/office/drawing/2014/main" id="{9D01835C-A2E3-435F-9246-1B6CEB65E15C}"/>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6149" name="Slide Number Placeholder 8">
            <a:extLst>
              <a:ext uri="{FF2B5EF4-FFF2-40B4-BE49-F238E27FC236}">
                <a16:creationId xmlns="" xmlns:a16="http://schemas.microsoft.com/office/drawing/2014/main" id="{B93E3536-50C3-4E3C-907E-8037D66032D0}"/>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2D0E192C-C0AA-427A-A15E-FBCDCE02259D}" type="slidenum">
              <a:rPr lang="en-US" altLang="en-US" sz="1400" smtClean="0"/>
              <a:pPr>
                <a:spcBef>
                  <a:spcPct val="0"/>
                </a:spcBef>
                <a:buFontTx/>
                <a:buNone/>
              </a:pPr>
              <a:t>3</a:t>
            </a:fld>
            <a:endParaRPr lang="en-US" altLang="en-US" sz="1400"/>
          </a:p>
        </p:txBody>
      </p:sp>
      <p:sp>
        <p:nvSpPr>
          <p:cNvPr id="6150" name="Footer Placeholder 9">
            <a:extLst>
              <a:ext uri="{FF2B5EF4-FFF2-40B4-BE49-F238E27FC236}">
                <a16:creationId xmlns="" xmlns:a16="http://schemas.microsoft.com/office/drawing/2014/main" id="{86E7D965-0F88-48EF-B9BF-3FAC471C58B2}"/>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6151" name="Rectangle 2">
            <a:extLst>
              <a:ext uri="{FF2B5EF4-FFF2-40B4-BE49-F238E27FC236}">
                <a16:creationId xmlns="" xmlns:a16="http://schemas.microsoft.com/office/drawing/2014/main" id="{6E8BAF1A-B789-4425-8B9B-E24BF3E946FC}"/>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17244900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 xmlns:a16="http://schemas.microsoft.com/office/drawing/2014/main" id="{7CFBCE20-C46E-42AB-A23A-E0021369E92F}"/>
              </a:ext>
            </a:extLst>
          </p:cNvPr>
          <p:cNvSpPr>
            <a:spLocks noGrp="1" noChangeArrowheads="1"/>
          </p:cNvSpPr>
          <p:nvPr>
            <p:ph type="title"/>
          </p:nvPr>
        </p:nvSpPr>
        <p:spPr/>
        <p:txBody>
          <a:bodyPr/>
          <a:lstStyle/>
          <a:p>
            <a:r>
              <a:rPr lang="en-US" altLang="en-US" sz="3000" b="1" dirty="0">
                <a:solidFill>
                  <a:srgbClr val="0000FF"/>
                </a:solidFill>
              </a:rPr>
              <a:t>Multiple Linear Regression (MLR)</a:t>
            </a:r>
            <a:br>
              <a:rPr lang="en-US" altLang="en-US" sz="3000" b="1" dirty="0">
                <a:solidFill>
                  <a:srgbClr val="0000FF"/>
                </a:solidFill>
              </a:rPr>
            </a:br>
            <a:r>
              <a:rPr lang="en-US" altLang="en-US" sz="3000" b="1" dirty="0">
                <a:solidFill>
                  <a:srgbClr val="FF0000"/>
                </a:solidFill>
              </a:rPr>
              <a:t>Normality (Assumption 6)</a:t>
            </a:r>
            <a:endParaRPr lang="en-US" altLang="en-US" sz="3000" dirty="0">
              <a:solidFill>
                <a:srgbClr val="FF0000"/>
              </a:solidFill>
            </a:endParaRPr>
          </a:p>
        </p:txBody>
      </p:sp>
      <mc:AlternateContent xmlns:mc="http://schemas.openxmlformats.org/markup-compatibility/2006">
        <mc:Choice xmlns="" xmlns:a14="http://schemas.microsoft.com/office/drawing/2010/main" Requires="a14">
          <p:sp>
            <p:nvSpPr>
              <p:cNvPr id="6147" name="Rectangle 3">
                <a:extLst>
                  <a:ext uri="{FF2B5EF4-FFF2-40B4-BE49-F238E27FC236}">
                    <a16:creationId xmlns:a16="http://schemas.microsoft.com/office/drawing/2014/main" id="{05A726A2-795E-4B05-9C0A-66BCDA0E5F29}"/>
                  </a:ext>
                </a:extLst>
              </p:cNvPr>
              <p:cNvSpPr>
                <a:spLocks noGrp="1" noChangeArrowheads="1"/>
              </p:cNvSpPr>
              <p:nvPr>
                <p:ph type="body" sz="half" idx="1"/>
              </p:nvPr>
            </p:nvSpPr>
            <p:spPr>
              <a:xfrm>
                <a:off x="685800" y="1676400"/>
                <a:ext cx="7848600" cy="4191000"/>
              </a:xfrm>
            </p:spPr>
            <p:txBody>
              <a:bodyPr/>
              <a:lstStyle/>
              <a:p>
                <a:pPr>
                  <a:buFont typeface="Wingdings" panose="05000000000000000000" pitchFamily="2" charset="2"/>
                  <a:buChar char="§"/>
                </a:pPr>
                <a:r>
                  <a:rPr lang="en-US" altLang="en-US" sz="3000" dirty="0">
                    <a:sym typeface="Symbol" panose="05050102010706020507" pitchFamily="18" charset="2"/>
                  </a:rPr>
                  <a:t>Disturbances are normally distributed, with zero mean and constant variance, i.e., </a:t>
                </a:r>
                <a14:m>
                  <m:oMath xmlns:m="http://schemas.openxmlformats.org/officeDocument/2006/math">
                    <m:r>
                      <a:rPr lang="en-US" altLang="en-US" sz="3000" b="1" i="1" smtClean="0">
                        <a:latin typeface="Cambria Math" panose="02040503050406030204" pitchFamily="18" charset="0"/>
                        <a:sym typeface="Symbol" panose="05050102010706020507" pitchFamily="18" charset="2"/>
                      </a:rPr>
                      <m:t>𝜺</m:t>
                    </m:r>
                    <m:r>
                      <a:rPr lang="en-US" altLang="en-US" sz="3000" b="0" i="1" smtClean="0">
                        <a:latin typeface="Cambria Math" panose="02040503050406030204" pitchFamily="18" charset="0"/>
                        <a:sym typeface="Symbol" panose="05050102010706020507" pitchFamily="18" charset="2"/>
                      </a:rPr>
                      <m:t>|</m:t>
                    </m:r>
                    <m:r>
                      <a:rPr lang="en-US" altLang="en-US" sz="3000" b="1" i="1" smtClean="0">
                        <a:latin typeface="Cambria Math" panose="02040503050406030204" pitchFamily="18" charset="0"/>
                        <a:sym typeface="Symbol" panose="05050102010706020507" pitchFamily="18" charset="2"/>
                      </a:rPr>
                      <m:t>𝑿</m:t>
                    </m:r>
                    <m:r>
                      <a:rPr lang="en-US" altLang="en-US" sz="3000" b="0" i="1" smtClean="0">
                        <a:latin typeface="Cambria Math" panose="02040503050406030204" pitchFamily="18" charset="0"/>
                        <a:sym typeface="Symbol" panose="05050102010706020507" pitchFamily="18" charset="2"/>
                      </a:rPr>
                      <m:t>~</m:t>
                    </m:r>
                    <m:r>
                      <a:rPr lang="en-US" altLang="en-US" sz="3000" b="0" i="1" smtClean="0">
                        <a:latin typeface="Cambria Math" panose="02040503050406030204" pitchFamily="18" charset="0"/>
                        <a:sym typeface="Symbol" panose="05050102010706020507" pitchFamily="18" charset="2"/>
                      </a:rPr>
                      <m:t>𝑁</m:t>
                    </m:r>
                    <m:d>
                      <m:dPr>
                        <m:ctrlPr>
                          <a:rPr lang="en-US" altLang="en-US" sz="3000" b="0" i="1" smtClean="0">
                            <a:latin typeface="Cambria Math" panose="02040503050406030204" pitchFamily="18" charset="0"/>
                            <a:sym typeface="Symbol" panose="05050102010706020507" pitchFamily="18" charset="2"/>
                          </a:rPr>
                        </m:ctrlPr>
                      </m:dPr>
                      <m:e>
                        <m:r>
                          <a:rPr lang="en-US" altLang="en-US" sz="3000" b="1" i="1" smtClean="0">
                            <a:latin typeface="Cambria Math" panose="02040503050406030204" pitchFamily="18" charset="0"/>
                            <a:sym typeface="Symbol" panose="05050102010706020507" pitchFamily="18" charset="2"/>
                          </a:rPr>
                          <m:t>𝟎</m:t>
                        </m:r>
                        <m:r>
                          <a:rPr lang="en-US" altLang="en-US" sz="3000" b="0" i="1" smtClean="0">
                            <a:latin typeface="Cambria Math" panose="02040503050406030204" pitchFamily="18" charset="0"/>
                            <a:sym typeface="Symbol" panose="05050102010706020507" pitchFamily="18" charset="2"/>
                          </a:rPr>
                          <m:t>,</m:t>
                        </m:r>
                        <m:sSup>
                          <m:sSupPr>
                            <m:ctrlPr>
                              <a:rPr lang="en-US" altLang="en-US" sz="3000" b="0" i="1" smtClean="0">
                                <a:latin typeface="Cambria Math" panose="02040503050406030204" pitchFamily="18" charset="0"/>
                                <a:sym typeface="Symbol" panose="05050102010706020507" pitchFamily="18" charset="2"/>
                              </a:rPr>
                            </m:ctrlPr>
                          </m:sSupPr>
                          <m:e>
                            <m:r>
                              <a:rPr lang="en-US" altLang="en-US" sz="3000" b="0" i="1" smtClean="0">
                                <a:latin typeface="Cambria Math" panose="02040503050406030204" pitchFamily="18" charset="0"/>
                                <a:sym typeface="Symbol" panose="05050102010706020507" pitchFamily="18" charset="2"/>
                              </a:rPr>
                              <m:t>𝜎</m:t>
                            </m:r>
                          </m:e>
                          <m:sup>
                            <m:r>
                              <a:rPr lang="en-US" altLang="en-US" sz="3000" b="0" i="1" smtClean="0">
                                <a:latin typeface="Cambria Math" panose="02040503050406030204" pitchFamily="18" charset="0"/>
                                <a:sym typeface="Symbol" panose="05050102010706020507" pitchFamily="18" charset="2"/>
                              </a:rPr>
                              <m:t>2</m:t>
                            </m:r>
                          </m:sup>
                        </m:sSup>
                        <m:r>
                          <a:rPr lang="en-US" altLang="en-US" sz="3000" b="1" i="1" smtClean="0">
                            <a:latin typeface="Cambria Math" panose="02040503050406030204" pitchFamily="18" charset="0"/>
                            <a:sym typeface="Symbol" panose="05050102010706020507" pitchFamily="18" charset="2"/>
                          </a:rPr>
                          <m:t>𝑰</m:t>
                        </m:r>
                      </m:e>
                    </m:d>
                  </m:oMath>
                </a14:m>
                <a:endParaRPr lang="en-US" altLang="en-US" sz="3000" dirty="0">
                  <a:sym typeface="Symbol" panose="05050102010706020507" pitchFamily="18" charset="2"/>
                </a:endParaRPr>
              </a:p>
              <a:p>
                <a:pPr>
                  <a:buFont typeface="Wingdings" panose="05000000000000000000" pitchFamily="2" charset="2"/>
                  <a:buChar char="§"/>
                </a:pPr>
                <a:r>
                  <a:rPr lang="en-US" altLang="en-US" sz="3000" dirty="0">
                    <a:sym typeface="Symbol" panose="05050102010706020507" pitchFamily="18" charset="2"/>
                  </a:rPr>
                  <a:t>A useful implication is the fact that observations on </a:t>
                </a:r>
                <a14:m>
                  <m:oMath xmlns:m="http://schemas.openxmlformats.org/officeDocument/2006/math">
                    <m:sSub>
                      <m:sSubPr>
                        <m:ctrlPr>
                          <a:rPr lang="en-US" altLang="en-US" sz="3000" b="0" i="1" dirty="0" smtClean="0">
                            <a:latin typeface="Cambria Math" panose="02040503050406030204" pitchFamily="18" charset="0"/>
                            <a:sym typeface="Symbol" panose="05050102010706020507" pitchFamily="18" charset="2"/>
                          </a:rPr>
                        </m:ctrlPr>
                      </m:sSubPr>
                      <m:e>
                        <m:r>
                          <a:rPr lang="en-US" altLang="en-US" sz="3000" i="1" dirty="0" smtClean="0">
                            <a:latin typeface="Cambria Math" panose="02040503050406030204" pitchFamily="18" charset="0"/>
                            <a:sym typeface="Symbol" panose="05050102010706020507" pitchFamily="18" charset="2"/>
                          </a:rPr>
                          <m:t>𝜀</m:t>
                        </m:r>
                      </m:e>
                      <m:sub>
                        <m:r>
                          <a:rPr lang="en-US" altLang="en-US" sz="3000" i="1" dirty="0" smtClean="0">
                            <a:latin typeface="Cambria Math" panose="02040503050406030204" pitchFamily="18" charset="0"/>
                            <a:sym typeface="Symbol" panose="05050102010706020507" pitchFamily="18" charset="2"/>
                          </a:rPr>
                          <m:t>𝑖</m:t>
                        </m:r>
                      </m:sub>
                    </m:sSub>
                  </m:oMath>
                </a14:m>
                <a:r>
                  <a:rPr lang="en-US" altLang="en-US" sz="3000" dirty="0">
                    <a:sym typeface="Symbol" panose="05050102010706020507" pitchFamily="18" charset="2"/>
                  </a:rPr>
                  <a:t> are </a:t>
                </a:r>
                <a:r>
                  <a:rPr lang="en-US" altLang="en-US" sz="3000" b="1" u="sng" dirty="0">
                    <a:solidFill>
                      <a:srgbClr val="FF0000"/>
                    </a:solidFill>
                    <a:sym typeface="Symbol" panose="05050102010706020507" pitchFamily="18" charset="2"/>
                  </a:rPr>
                  <a:t>statistically independent</a:t>
                </a:r>
                <a:r>
                  <a:rPr lang="en-US" altLang="en-US" sz="3000" dirty="0">
                    <a:sym typeface="Symbol" panose="05050102010706020507" pitchFamily="18" charset="2"/>
                  </a:rPr>
                  <a:t> as well as </a:t>
                </a:r>
                <a:r>
                  <a:rPr lang="en-US" altLang="en-US" sz="3000" b="1" u="sng" dirty="0">
                    <a:solidFill>
                      <a:srgbClr val="FF0000"/>
                    </a:solidFill>
                    <a:sym typeface="Symbol" panose="05050102010706020507" pitchFamily="18" charset="2"/>
                  </a:rPr>
                  <a:t>uncorrelated</a:t>
                </a:r>
              </a:p>
            </p:txBody>
          </p:sp>
        </mc:Choice>
        <mc:Fallback>
          <p:sp>
            <p:nvSpPr>
              <p:cNvPr id="6147" name="Rectangle 3">
                <a:extLst>
                  <a:ext uri="{FF2B5EF4-FFF2-40B4-BE49-F238E27FC236}">
                    <a16:creationId xmlns:a14="http://schemas.microsoft.com/office/drawing/2010/main" xmlns="" xmlns:a16="http://schemas.microsoft.com/office/drawing/2014/main" id="{05A726A2-795E-4B05-9C0A-66BCDA0E5F29}"/>
                  </a:ext>
                </a:extLst>
              </p:cNvPr>
              <p:cNvSpPr>
                <a:spLocks noGrp="1" noRot="1" noChangeAspect="1" noMove="1" noResize="1" noEditPoints="1" noAdjustHandles="1" noChangeArrowheads="1" noChangeShapeType="1" noTextEdit="1"/>
              </p:cNvSpPr>
              <p:nvPr>
                <p:ph type="body" sz="half" idx="1"/>
              </p:nvPr>
            </p:nvSpPr>
            <p:spPr>
              <a:xfrm>
                <a:off x="685800" y="1676400"/>
                <a:ext cx="7848600" cy="4191000"/>
              </a:xfrm>
              <a:blipFill>
                <a:blip r:embed="rId3" cstate="print"/>
                <a:stretch>
                  <a:fillRect l="-1632" t="-1890"/>
                </a:stretch>
              </a:blipFill>
            </p:spPr>
            <p:txBody>
              <a:bodyPr/>
              <a:lstStyle/>
              <a:p>
                <a:r>
                  <a:rPr lang="en-IN">
                    <a:noFill/>
                  </a:rPr>
                  <a:t> </a:t>
                </a:r>
              </a:p>
            </p:txBody>
          </p:sp>
        </mc:Fallback>
      </mc:AlternateContent>
      <p:sp>
        <p:nvSpPr>
          <p:cNvPr id="6148" name="Date Placeholder 7">
            <a:extLst>
              <a:ext uri="{FF2B5EF4-FFF2-40B4-BE49-F238E27FC236}">
                <a16:creationId xmlns="" xmlns:a16="http://schemas.microsoft.com/office/drawing/2014/main" id="{9D01835C-A2E3-435F-9246-1B6CEB65E15C}"/>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6149" name="Slide Number Placeholder 8">
            <a:extLst>
              <a:ext uri="{FF2B5EF4-FFF2-40B4-BE49-F238E27FC236}">
                <a16:creationId xmlns="" xmlns:a16="http://schemas.microsoft.com/office/drawing/2014/main" id="{B93E3536-50C3-4E3C-907E-8037D66032D0}"/>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2D0E192C-C0AA-427A-A15E-FBCDCE02259D}" type="slidenum">
              <a:rPr lang="en-US" altLang="en-US" sz="1400" smtClean="0"/>
              <a:pPr>
                <a:spcBef>
                  <a:spcPct val="0"/>
                </a:spcBef>
                <a:buFontTx/>
                <a:buNone/>
              </a:pPr>
              <a:t>30</a:t>
            </a:fld>
            <a:endParaRPr lang="en-US" altLang="en-US" sz="1400"/>
          </a:p>
        </p:txBody>
      </p:sp>
      <p:sp>
        <p:nvSpPr>
          <p:cNvPr id="6150" name="Footer Placeholder 9">
            <a:extLst>
              <a:ext uri="{FF2B5EF4-FFF2-40B4-BE49-F238E27FC236}">
                <a16:creationId xmlns="" xmlns:a16="http://schemas.microsoft.com/office/drawing/2014/main" id="{86E7D965-0F88-48EF-B9BF-3FAC471C58B2}"/>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6151" name="Rectangle 2">
            <a:extLst>
              <a:ext uri="{FF2B5EF4-FFF2-40B4-BE49-F238E27FC236}">
                <a16:creationId xmlns="" xmlns:a16="http://schemas.microsoft.com/office/drawing/2014/main" id="{6E8BAF1A-B789-4425-8B9B-E24BF3E946FC}"/>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16396766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 xmlns:a16="http://schemas.microsoft.com/office/drawing/2014/main" id="{7CFBCE20-C46E-42AB-A23A-E0021369E92F}"/>
              </a:ext>
            </a:extLst>
          </p:cNvPr>
          <p:cNvSpPr>
            <a:spLocks noGrp="1" noChangeArrowheads="1"/>
          </p:cNvSpPr>
          <p:nvPr>
            <p:ph type="title"/>
          </p:nvPr>
        </p:nvSpPr>
        <p:spPr/>
        <p:txBody>
          <a:bodyPr/>
          <a:lstStyle/>
          <a:p>
            <a:r>
              <a:rPr lang="en-US" altLang="en-US" sz="3000" b="1" dirty="0">
                <a:solidFill>
                  <a:srgbClr val="0000FF"/>
                </a:solidFill>
              </a:rPr>
              <a:t>Multiple Linear Regression (MLR) (contd..)</a:t>
            </a:r>
            <a:br>
              <a:rPr lang="en-US" altLang="en-US" sz="3000" b="1" dirty="0">
                <a:solidFill>
                  <a:srgbClr val="0000FF"/>
                </a:solidFill>
              </a:rPr>
            </a:br>
            <a:r>
              <a:rPr lang="en-US" altLang="en-US" sz="3000" b="1" dirty="0">
                <a:solidFill>
                  <a:srgbClr val="FF0000"/>
                </a:solidFill>
              </a:rPr>
              <a:t>(Ref: Econometric Analysis by </a:t>
            </a:r>
            <a:r>
              <a:rPr lang="en-US" altLang="en-US" sz="3000" b="1" dirty="0" err="1">
                <a:solidFill>
                  <a:srgbClr val="FF0000"/>
                </a:solidFill>
              </a:rPr>
              <a:t>W.H.Green</a:t>
            </a:r>
            <a:r>
              <a:rPr lang="en-US" altLang="en-US" sz="3000" b="1" dirty="0">
                <a:solidFill>
                  <a:srgbClr val="FF0000"/>
                </a:solidFill>
              </a:rPr>
              <a:t>)</a:t>
            </a:r>
            <a:r>
              <a:rPr lang="en-US" altLang="en-US" sz="3000" b="1" dirty="0">
                <a:solidFill>
                  <a:srgbClr val="0000FF"/>
                </a:solidFill>
              </a:rPr>
              <a:t> </a:t>
            </a:r>
            <a:endParaRPr lang="en-US" altLang="en-US" sz="3000" dirty="0"/>
          </a:p>
        </p:txBody>
      </p:sp>
      <p:sp>
        <p:nvSpPr>
          <p:cNvPr id="6147" name="Rectangle 3">
            <a:extLst>
              <a:ext uri="{FF2B5EF4-FFF2-40B4-BE49-F238E27FC236}">
                <a16:creationId xmlns="" xmlns:a16="http://schemas.microsoft.com/office/drawing/2014/main" id="{05A726A2-795E-4B05-9C0A-66BCDA0E5F29}"/>
              </a:ext>
            </a:extLst>
          </p:cNvPr>
          <p:cNvSpPr>
            <a:spLocks noGrp="1" noChangeArrowheads="1"/>
          </p:cNvSpPr>
          <p:nvPr>
            <p:ph type="body" sz="half" idx="1"/>
          </p:nvPr>
        </p:nvSpPr>
        <p:spPr>
          <a:xfrm>
            <a:off x="685800" y="1676400"/>
            <a:ext cx="7848600" cy="4191000"/>
          </a:xfrm>
        </p:spPr>
        <p:txBody>
          <a:bodyPr/>
          <a:lstStyle/>
          <a:p>
            <a:pPr>
              <a:buFont typeface="Wingdings" panose="05000000000000000000" pitchFamily="2" charset="2"/>
              <a:buChar char="§"/>
            </a:pPr>
            <a:endParaRPr lang="en-US" altLang="en-US" sz="2600" dirty="0">
              <a:sym typeface="Symbol" panose="05050102010706020507" pitchFamily="18" charset="2"/>
            </a:endParaRPr>
          </a:p>
        </p:txBody>
      </p:sp>
      <p:sp>
        <p:nvSpPr>
          <p:cNvPr id="6148" name="Date Placeholder 7">
            <a:extLst>
              <a:ext uri="{FF2B5EF4-FFF2-40B4-BE49-F238E27FC236}">
                <a16:creationId xmlns="" xmlns:a16="http://schemas.microsoft.com/office/drawing/2014/main" id="{9D01835C-A2E3-435F-9246-1B6CEB65E15C}"/>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6149" name="Slide Number Placeholder 8">
            <a:extLst>
              <a:ext uri="{FF2B5EF4-FFF2-40B4-BE49-F238E27FC236}">
                <a16:creationId xmlns="" xmlns:a16="http://schemas.microsoft.com/office/drawing/2014/main" id="{B93E3536-50C3-4E3C-907E-8037D66032D0}"/>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2D0E192C-C0AA-427A-A15E-FBCDCE02259D}" type="slidenum">
              <a:rPr lang="en-US" altLang="en-US" sz="1400" smtClean="0"/>
              <a:pPr>
                <a:spcBef>
                  <a:spcPct val="0"/>
                </a:spcBef>
                <a:buFontTx/>
                <a:buNone/>
              </a:pPr>
              <a:t>31</a:t>
            </a:fld>
            <a:endParaRPr lang="en-US" altLang="en-US" sz="1400"/>
          </a:p>
        </p:txBody>
      </p:sp>
      <p:sp>
        <p:nvSpPr>
          <p:cNvPr id="6150" name="Footer Placeholder 9">
            <a:extLst>
              <a:ext uri="{FF2B5EF4-FFF2-40B4-BE49-F238E27FC236}">
                <a16:creationId xmlns="" xmlns:a16="http://schemas.microsoft.com/office/drawing/2014/main" id="{86E7D965-0F88-48EF-B9BF-3FAC471C58B2}"/>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6151" name="Rectangle 2">
            <a:extLst>
              <a:ext uri="{FF2B5EF4-FFF2-40B4-BE49-F238E27FC236}">
                <a16:creationId xmlns="" xmlns:a16="http://schemas.microsoft.com/office/drawing/2014/main" id="{6E8BAF1A-B789-4425-8B9B-E24BF3E946FC}"/>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pic>
        <p:nvPicPr>
          <p:cNvPr id="3" name="Picture 2">
            <a:extLst>
              <a:ext uri="{FF2B5EF4-FFF2-40B4-BE49-F238E27FC236}">
                <a16:creationId xmlns="" xmlns:a16="http://schemas.microsoft.com/office/drawing/2014/main" id="{00D11F4A-64A1-42B7-9D92-26F65719B58D}"/>
              </a:ext>
            </a:extLst>
          </p:cNvPr>
          <p:cNvPicPr>
            <a:picLocks noChangeAspect="1"/>
          </p:cNvPicPr>
          <p:nvPr/>
        </p:nvPicPr>
        <p:blipFill>
          <a:blip r:embed="rId3" cstate="print"/>
          <a:stretch>
            <a:fillRect/>
          </a:stretch>
        </p:blipFill>
        <p:spPr>
          <a:xfrm>
            <a:off x="685800" y="1714500"/>
            <a:ext cx="7848600" cy="4152900"/>
          </a:xfrm>
          <a:prstGeom prst="rect">
            <a:avLst/>
          </a:prstGeom>
        </p:spPr>
      </p:pic>
    </p:spTree>
    <p:extLst>
      <p:ext uri="{BB962C8B-B14F-4D97-AF65-F5344CB8AC3E}">
        <p14:creationId xmlns="" xmlns:p14="http://schemas.microsoft.com/office/powerpoint/2010/main" val="32262905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 xmlns:a16="http://schemas.microsoft.com/office/drawing/2014/main" id="{C81454E8-C774-4A71-A1D0-81F9483A5874}"/>
              </a:ext>
            </a:extLst>
          </p:cNvPr>
          <p:cNvSpPr>
            <a:spLocks noGrp="1" noChangeArrowheads="1"/>
          </p:cNvSpPr>
          <p:nvPr>
            <p:ph type="title"/>
          </p:nvPr>
        </p:nvSpPr>
        <p:spPr/>
        <p:txBody>
          <a:bodyPr/>
          <a:lstStyle/>
          <a:p>
            <a:r>
              <a:rPr lang="en-US" altLang="en-US" sz="3000" b="1" dirty="0">
                <a:solidFill>
                  <a:srgbClr val="0000FF"/>
                </a:solidFill>
              </a:rPr>
              <a:t>Multiple Linear Regression (MLR) (contd..)</a:t>
            </a:r>
            <a:endParaRPr lang="en-US" altLang="en-US" sz="3000" dirty="0"/>
          </a:p>
        </p:txBody>
      </p:sp>
      <mc:AlternateContent xmlns:mc="http://schemas.openxmlformats.org/markup-compatibility/2006">
        <mc:Choice xmlns="" xmlns:a14="http://schemas.microsoft.com/office/drawing/2010/main" Requires="a14">
          <p:sp>
            <p:nvSpPr>
              <p:cNvPr id="8195" name="Rectangle 3">
                <a:extLst>
                  <a:ext uri="{FF2B5EF4-FFF2-40B4-BE49-F238E27FC236}">
                    <a16:creationId xmlns:a16="http://schemas.microsoft.com/office/drawing/2014/main" id="{D9652E1C-F55A-4B2A-B0AB-E7F773395EFD}"/>
                  </a:ext>
                </a:extLst>
              </p:cNvPr>
              <p:cNvSpPr>
                <a:spLocks noGrp="1" noChangeArrowheads="1"/>
              </p:cNvSpPr>
              <p:nvPr>
                <p:ph type="body" sz="half" idx="1"/>
              </p:nvPr>
            </p:nvSpPr>
            <p:spPr>
              <a:xfrm>
                <a:off x="685800" y="1676400"/>
                <a:ext cx="7848600" cy="4191000"/>
              </a:xfrm>
            </p:spPr>
            <p:txBody>
              <a:bodyPr/>
              <a:lstStyle/>
              <a:p>
                <a:pPr>
                  <a:buFont typeface="Wingdings" panose="05000000000000000000" pitchFamily="2" charset="2"/>
                  <a:buChar char="§"/>
                </a:pPr>
                <a:r>
                  <a:rPr lang="en-US" altLang="en-US" sz="3300" dirty="0">
                    <a:sym typeface="Symbol" panose="05050102010706020507" pitchFamily="18" charset="2"/>
                  </a:rPr>
                  <a:t>One of the most useful models used is the least square/squared error loss, (SEL), forecasting technique</a:t>
                </a:r>
              </a:p>
              <a:p>
                <a:pPr>
                  <a:buFont typeface="Wingdings" panose="05000000000000000000" pitchFamily="2" charset="2"/>
                  <a:buChar char="§"/>
                </a:pPr>
                <a:r>
                  <a:rPr lang="en-US" altLang="en-US" sz="3300" dirty="0">
                    <a:sym typeface="Symbol" panose="05050102010706020507" pitchFamily="18" charset="2"/>
                  </a:rPr>
                  <a:t>We want to estimate the parameters </a:t>
                </a:r>
                <a14:m>
                  <m:oMath xmlns:m="http://schemas.openxmlformats.org/officeDocument/2006/math">
                    <m:d>
                      <m:dPr>
                        <m:ctrlPr>
                          <a:rPr lang="en-US" altLang="en-US" sz="3300" i="1" smtClean="0">
                            <a:latin typeface="Cambria Math" panose="02040503050406030204" pitchFamily="18" charset="0"/>
                            <a:sym typeface="Symbol" panose="05050102010706020507" pitchFamily="18" charset="2"/>
                          </a:rPr>
                        </m:ctrlPr>
                      </m:dPr>
                      <m:e>
                        <m:sSub>
                          <m:sSubPr>
                            <m:ctrlPr>
                              <a:rPr lang="en-US" altLang="en-US" sz="3300" b="0" i="1" smtClean="0">
                                <a:latin typeface="Cambria Math" panose="02040503050406030204" pitchFamily="18" charset="0"/>
                                <a:sym typeface="Symbol" panose="05050102010706020507" pitchFamily="18" charset="2"/>
                              </a:rPr>
                            </m:ctrlPr>
                          </m:sSubPr>
                          <m:e>
                            <m:r>
                              <a:rPr lang="en-US" altLang="en-US" sz="3300" b="0" i="1" smtClean="0">
                                <a:latin typeface="Cambria Math" panose="02040503050406030204" pitchFamily="18" charset="0"/>
                                <a:sym typeface="Symbol" panose="05050102010706020507" pitchFamily="18" charset="2"/>
                              </a:rPr>
                              <m:t>𝛽</m:t>
                            </m:r>
                          </m:e>
                          <m:sub>
                            <m:r>
                              <a:rPr lang="en-US" altLang="en-US" sz="3300" b="0" i="1" smtClean="0">
                                <a:latin typeface="Cambria Math" panose="02040503050406030204" pitchFamily="18" charset="0"/>
                                <a:sym typeface="Symbol" panose="05050102010706020507" pitchFamily="18" charset="2"/>
                              </a:rPr>
                              <m:t>0</m:t>
                            </m:r>
                          </m:sub>
                        </m:sSub>
                        <m:r>
                          <a:rPr lang="en-US" altLang="en-US" sz="3300" b="0" i="1" smtClean="0">
                            <a:latin typeface="Cambria Math" panose="02040503050406030204" pitchFamily="18" charset="0"/>
                            <a:sym typeface="Symbol" panose="05050102010706020507" pitchFamily="18" charset="2"/>
                          </a:rPr>
                          <m:t>,</m:t>
                        </m:r>
                        <m:sSub>
                          <m:sSubPr>
                            <m:ctrlPr>
                              <a:rPr lang="en-US" altLang="en-US" sz="3300" b="0" i="1" smtClean="0">
                                <a:latin typeface="Cambria Math" panose="02040503050406030204" pitchFamily="18" charset="0"/>
                                <a:sym typeface="Symbol" panose="05050102010706020507" pitchFamily="18" charset="2"/>
                              </a:rPr>
                            </m:ctrlPr>
                          </m:sSubPr>
                          <m:e>
                            <m:r>
                              <a:rPr lang="en-US" altLang="en-US" sz="3300" b="0" i="1" smtClean="0">
                                <a:latin typeface="Cambria Math" panose="02040503050406030204" pitchFamily="18" charset="0"/>
                                <a:sym typeface="Symbol" panose="05050102010706020507" pitchFamily="18" charset="2"/>
                              </a:rPr>
                              <m:t>𝛽</m:t>
                            </m:r>
                          </m:e>
                          <m:sub>
                            <m:r>
                              <a:rPr lang="en-US" altLang="en-US" sz="3300" b="0" i="1" smtClean="0">
                                <a:latin typeface="Cambria Math" panose="02040503050406030204" pitchFamily="18" charset="0"/>
                                <a:sym typeface="Symbol" panose="05050102010706020507" pitchFamily="18" charset="2"/>
                              </a:rPr>
                              <m:t>1</m:t>
                            </m:r>
                          </m:sub>
                        </m:sSub>
                        <m:r>
                          <a:rPr lang="en-US" altLang="en-US" sz="3300" b="0" i="1" smtClean="0">
                            <a:latin typeface="Cambria Math" panose="02040503050406030204" pitchFamily="18" charset="0"/>
                            <a:sym typeface="Symbol" panose="05050102010706020507" pitchFamily="18" charset="2"/>
                          </a:rPr>
                          <m:t>,</m:t>
                        </m:r>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m:t>
                        </m:r>
                        <m:sSub>
                          <m:sSubPr>
                            <m:ctrlP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𝛽</m:t>
                            </m:r>
                          </m:e>
                          <m:sub>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𝑘</m:t>
                            </m:r>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−1</m:t>
                            </m:r>
                          </m:sub>
                        </m:sSub>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m:t>
                        </m:r>
                        <m:sSub>
                          <m:sSubPr>
                            <m:ctrlP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𝛽</m:t>
                            </m:r>
                          </m:e>
                          <m:sub>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𝑘</m:t>
                            </m:r>
                          </m:sub>
                        </m:sSub>
                      </m:e>
                    </m:d>
                  </m:oMath>
                </a14:m>
                <a:r>
                  <a:rPr lang="en-US" altLang="en-US" sz="3300" dirty="0">
                    <a:sym typeface="Symbol" panose="05050102010706020507" pitchFamily="18" charset="2"/>
                  </a:rPr>
                  <a:t> in order to ensure that the </a:t>
                </a:r>
                <a:r>
                  <a:rPr lang="en-US" altLang="en-US" sz="3300" b="1" u="sng" dirty="0">
                    <a:solidFill>
                      <a:srgbClr val="FF0000"/>
                    </a:solidFill>
                    <a:sym typeface="Symbol" panose="05050102010706020507" pitchFamily="18" charset="2"/>
                  </a:rPr>
                  <a:t>error of forecasting is minimized</a:t>
                </a:r>
                <a:r>
                  <a:rPr lang="en-US" altLang="en-US" sz="3300" dirty="0">
                    <a:sym typeface="Symbol" panose="05050102010706020507" pitchFamily="18" charset="2"/>
                  </a:rPr>
                  <a:t> (what we mean by this can be context specific)</a:t>
                </a:r>
              </a:p>
            </p:txBody>
          </p:sp>
        </mc:Choice>
        <mc:Fallback>
          <p:sp>
            <p:nvSpPr>
              <p:cNvPr id="8195" name="Rectangle 3">
                <a:extLst>
                  <a:ext uri="{FF2B5EF4-FFF2-40B4-BE49-F238E27FC236}">
                    <a16:creationId xmlns:a14="http://schemas.microsoft.com/office/drawing/2010/main" xmlns="" xmlns:a16="http://schemas.microsoft.com/office/drawing/2014/main" id="{D9652E1C-F55A-4B2A-B0AB-E7F773395EFD}"/>
                  </a:ext>
                </a:extLst>
              </p:cNvPr>
              <p:cNvSpPr>
                <a:spLocks noGrp="1" noRot="1" noChangeAspect="1" noMove="1" noResize="1" noEditPoints="1" noAdjustHandles="1" noChangeArrowheads="1" noChangeShapeType="1" noTextEdit="1"/>
              </p:cNvSpPr>
              <p:nvPr>
                <p:ph type="body" sz="half" idx="1"/>
              </p:nvPr>
            </p:nvSpPr>
            <p:spPr>
              <a:xfrm>
                <a:off x="685800" y="1676400"/>
                <a:ext cx="7848600" cy="4191000"/>
              </a:xfrm>
              <a:blipFill>
                <a:blip r:embed="rId3" cstate="print"/>
                <a:stretch>
                  <a:fillRect l="-1865" t="-2180" r="-2953" b="-5378"/>
                </a:stretch>
              </a:blipFill>
            </p:spPr>
            <p:txBody>
              <a:bodyPr/>
              <a:lstStyle/>
              <a:p>
                <a:r>
                  <a:rPr lang="en-IN">
                    <a:noFill/>
                  </a:rPr>
                  <a:t> </a:t>
                </a:r>
              </a:p>
            </p:txBody>
          </p:sp>
        </mc:Fallback>
      </mc:AlternateContent>
      <p:sp>
        <p:nvSpPr>
          <p:cNvPr id="8196" name="Date Placeholder 7">
            <a:extLst>
              <a:ext uri="{FF2B5EF4-FFF2-40B4-BE49-F238E27FC236}">
                <a16:creationId xmlns="" xmlns:a16="http://schemas.microsoft.com/office/drawing/2014/main" id="{A59AD07E-EB20-4CB6-9106-92800B917312}"/>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8197" name="Slide Number Placeholder 8">
            <a:extLst>
              <a:ext uri="{FF2B5EF4-FFF2-40B4-BE49-F238E27FC236}">
                <a16:creationId xmlns="" xmlns:a16="http://schemas.microsoft.com/office/drawing/2014/main" id="{358D848C-0718-4AF3-BD93-0444C74F9B02}"/>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D7CBDDEE-0768-42FF-AAF8-95989DB02715}" type="slidenum">
              <a:rPr lang="en-US" altLang="en-US" sz="1400" smtClean="0"/>
              <a:pPr>
                <a:spcBef>
                  <a:spcPct val="0"/>
                </a:spcBef>
                <a:buFontTx/>
                <a:buNone/>
              </a:pPr>
              <a:t>32</a:t>
            </a:fld>
            <a:endParaRPr lang="en-US" altLang="en-US" sz="1400"/>
          </a:p>
        </p:txBody>
      </p:sp>
      <p:sp>
        <p:nvSpPr>
          <p:cNvPr id="8198" name="Footer Placeholder 9">
            <a:extLst>
              <a:ext uri="{FF2B5EF4-FFF2-40B4-BE49-F238E27FC236}">
                <a16:creationId xmlns="" xmlns:a16="http://schemas.microsoft.com/office/drawing/2014/main" id="{8A4D7D16-2D94-4F8F-B0E1-871CE1AD33E3}"/>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8199" name="Rectangle 2">
            <a:extLst>
              <a:ext uri="{FF2B5EF4-FFF2-40B4-BE49-F238E27FC236}">
                <a16:creationId xmlns="" xmlns:a16="http://schemas.microsoft.com/office/drawing/2014/main" id="{FF38E397-AB20-4850-B10A-03305402C9B0}"/>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40892753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 xmlns:a16="http://schemas.microsoft.com/office/drawing/2014/main" id="{7CFBCE20-C46E-42AB-A23A-E0021369E92F}"/>
              </a:ext>
            </a:extLst>
          </p:cNvPr>
          <p:cNvSpPr>
            <a:spLocks noGrp="1" noChangeArrowheads="1"/>
          </p:cNvSpPr>
          <p:nvPr>
            <p:ph type="title"/>
          </p:nvPr>
        </p:nvSpPr>
        <p:spPr/>
        <p:txBody>
          <a:bodyPr/>
          <a:lstStyle/>
          <a:p>
            <a:r>
              <a:rPr lang="en-US" altLang="en-US" sz="3000" b="1" dirty="0">
                <a:solidFill>
                  <a:srgbClr val="0000FF"/>
                </a:solidFill>
              </a:rPr>
              <a:t>Multiple Linear Regression (MLR) (contd..)</a:t>
            </a:r>
            <a:br>
              <a:rPr lang="en-US" altLang="en-US" sz="3000" b="1" dirty="0">
                <a:solidFill>
                  <a:srgbClr val="0000FF"/>
                </a:solidFill>
              </a:rPr>
            </a:br>
            <a:r>
              <a:rPr lang="en-US" altLang="en-US" sz="3000" b="1" dirty="0">
                <a:solidFill>
                  <a:srgbClr val="FF0000"/>
                </a:solidFill>
              </a:rPr>
              <a:t>(Ref: Econometric Analysis by </a:t>
            </a:r>
            <a:r>
              <a:rPr lang="en-US" altLang="en-US" sz="3000" b="1" dirty="0" err="1">
                <a:solidFill>
                  <a:srgbClr val="FF0000"/>
                </a:solidFill>
              </a:rPr>
              <a:t>W.H.Green</a:t>
            </a:r>
            <a:r>
              <a:rPr lang="en-US" altLang="en-US" sz="3000" b="1" dirty="0">
                <a:solidFill>
                  <a:srgbClr val="FF0000"/>
                </a:solidFill>
              </a:rPr>
              <a:t>)</a:t>
            </a:r>
            <a:r>
              <a:rPr lang="en-US" altLang="en-US" sz="3000" b="1" dirty="0">
                <a:solidFill>
                  <a:srgbClr val="0000FF"/>
                </a:solidFill>
              </a:rPr>
              <a:t> </a:t>
            </a:r>
            <a:endParaRPr lang="en-US" altLang="en-US" sz="3000" dirty="0"/>
          </a:p>
        </p:txBody>
      </p:sp>
      <p:sp>
        <p:nvSpPr>
          <p:cNvPr id="6147" name="Rectangle 3">
            <a:extLst>
              <a:ext uri="{FF2B5EF4-FFF2-40B4-BE49-F238E27FC236}">
                <a16:creationId xmlns="" xmlns:a16="http://schemas.microsoft.com/office/drawing/2014/main" id="{05A726A2-795E-4B05-9C0A-66BCDA0E5F29}"/>
              </a:ext>
            </a:extLst>
          </p:cNvPr>
          <p:cNvSpPr>
            <a:spLocks noGrp="1" noChangeArrowheads="1"/>
          </p:cNvSpPr>
          <p:nvPr>
            <p:ph type="body" sz="half" idx="1"/>
          </p:nvPr>
        </p:nvSpPr>
        <p:spPr>
          <a:xfrm>
            <a:off x="685800" y="1676400"/>
            <a:ext cx="7848600" cy="4191000"/>
          </a:xfrm>
        </p:spPr>
        <p:txBody>
          <a:bodyPr/>
          <a:lstStyle/>
          <a:p>
            <a:pPr>
              <a:buFont typeface="Wingdings" panose="05000000000000000000" pitchFamily="2" charset="2"/>
              <a:buChar char="§"/>
            </a:pPr>
            <a:endParaRPr lang="en-US" altLang="en-US" sz="2600" dirty="0">
              <a:sym typeface="Symbol" panose="05050102010706020507" pitchFamily="18" charset="2"/>
            </a:endParaRPr>
          </a:p>
        </p:txBody>
      </p:sp>
      <p:sp>
        <p:nvSpPr>
          <p:cNvPr id="6148" name="Date Placeholder 7">
            <a:extLst>
              <a:ext uri="{FF2B5EF4-FFF2-40B4-BE49-F238E27FC236}">
                <a16:creationId xmlns="" xmlns:a16="http://schemas.microsoft.com/office/drawing/2014/main" id="{9D01835C-A2E3-435F-9246-1B6CEB65E15C}"/>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6149" name="Slide Number Placeholder 8">
            <a:extLst>
              <a:ext uri="{FF2B5EF4-FFF2-40B4-BE49-F238E27FC236}">
                <a16:creationId xmlns="" xmlns:a16="http://schemas.microsoft.com/office/drawing/2014/main" id="{B93E3536-50C3-4E3C-907E-8037D66032D0}"/>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2D0E192C-C0AA-427A-A15E-FBCDCE02259D}" type="slidenum">
              <a:rPr lang="en-US" altLang="en-US" sz="1400" smtClean="0"/>
              <a:pPr>
                <a:spcBef>
                  <a:spcPct val="0"/>
                </a:spcBef>
                <a:buFontTx/>
                <a:buNone/>
              </a:pPr>
              <a:t>33</a:t>
            </a:fld>
            <a:endParaRPr lang="en-US" altLang="en-US" sz="1400"/>
          </a:p>
        </p:txBody>
      </p:sp>
      <p:sp>
        <p:nvSpPr>
          <p:cNvPr id="6150" name="Footer Placeholder 9">
            <a:extLst>
              <a:ext uri="{FF2B5EF4-FFF2-40B4-BE49-F238E27FC236}">
                <a16:creationId xmlns="" xmlns:a16="http://schemas.microsoft.com/office/drawing/2014/main" id="{86E7D965-0F88-48EF-B9BF-3FAC471C58B2}"/>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6151" name="Rectangle 2">
            <a:extLst>
              <a:ext uri="{FF2B5EF4-FFF2-40B4-BE49-F238E27FC236}">
                <a16:creationId xmlns="" xmlns:a16="http://schemas.microsoft.com/office/drawing/2014/main" id="{6E8BAF1A-B789-4425-8B9B-E24BF3E946FC}"/>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pic>
        <p:nvPicPr>
          <p:cNvPr id="4" name="Picture 3">
            <a:extLst>
              <a:ext uri="{FF2B5EF4-FFF2-40B4-BE49-F238E27FC236}">
                <a16:creationId xmlns="" xmlns:a16="http://schemas.microsoft.com/office/drawing/2014/main" id="{65427154-5164-48F1-9119-F8BF2A2E1406}"/>
              </a:ext>
            </a:extLst>
          </p:cNvPr>
          <p:cNvPicPr>
            <a:picLocks noChangeAspect="1"/>
          </p:cNvPicPr>
          <p:nvPr/>
        </p:nvPicPr>
        <p:blipFill>
          <a:blip r:embed="rId3" cstate="print"/>
          <a:stretch>
            <a:fillRect/>
          </a:stretch>
        </p:blipFill>
        <p:spPr>
          <a:xfrm>
            <a:off x="685800" y="1659991"/>
            <a:ext cx="7848600" cy="4207410"/>
          </a:xfrm>
          <a:prstGeom prst="rect">
            <a:avLst/>
          </a:prstGeom>
        </p:spPr>
      </p:pic>
    </p:spTree>
    <p:extLst>
      <p:ext uri="{BB962C8B-B14F-4D97-AF65-F5344CB8AC3E}">
        <p14:creationId xmlns="" xmlns:p14="http://schemas.microsoft.com/office/powerpoint/2010/main" val="4016333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 xmlns:a16="http://schemas.microsoft.com/office/drawing/2014/main" id="{C81454E8-C774-4A71-A1D0-81F9483A5874}"/>
              </a:ext>
            </a:extLst>
          </p:cNvPr>
          <p:cNvSpPr>
            <a:spLocks noGrp="1" noChangeArrowheads="1"/>
          </p:cNvSpPr>
          <p:nvPr>
            <p:ph type="title"/>
          </p:nvPr>
        </p:nvSpPr>
        <p:spPr/>
        <p:txBody>
          <a:bodyPr/>
          <a:lstStyle/>
          <a:p>
            <a:r>
              <a:rPr lang="en-US" altLang="en-US" sz="3000" b="1" dirty="0">
                <a:solidFill>
                  <a:srgbClr val="0000FF"/>
                </a:solidFill>
              </a:rPr>
              <a:t>Multiple Linear Regression (MLR) (contd..)</a:t>
            </a:r>
            <a:endParaRPr lang="en-US" altLang="en-US" sz="3000" dirty="0"/>
          </a:p>
        </p:txBody>
      </p:sp>
      <mc:AlternateContent xmlns:mc="http://schemas.openxmlformats.org/markup-compatibility/2006">
        <mc:Choice xmlns="" xmlns:a14="http://schemas.microsoft.com/office/drawing/2010/main" Requires="a14">
          <p:sp>
            <p:nvSpPr>
              <p:cNvPr id="8195" name="Rectangle 3">
                <a:extLst>
                  <a:ext uri="{FF2B5EF4-FFF2-40B4-BE49-F238E27FC236}">
                    <a16:creationId xmlns:a16="http://schemas.microsoft.com/office/drawing/2014/main" id="{D9652E1C-F55A-4B2A-B0AB-E7F773395EFD}"/>
                  </a:ext>
                </a:extLst>
              </p:cNvPr>
              <p:cNvSpPr>
                <a:spLocks noGrp="1" noChangeArrowheads="1"/>
              </p:cNvSpPr>
              <p:nvPr>
                <p:ph type="body" sz="half" idx="1"/>
              </p:nvPr>
            </p:nvSpPr>
            <p:spPr>
              <a:xfrm>
                <a:off x="685800" y="1676400"/>
                <a:ext cx="7848600" cy="4191000"/>
              </a:xfrm>
            </p:spPr>
            <p:txBody>
              <a:bodyPr/>
              <a:lstStyle/>
              <a:p>
                <a:pPr>
                  <a:buFont typeface="Wingdings" panose="05000000000000000000" pitchFamily="2" charset="2"/>
                  <a:buChar char="§"/>
                </a:pPr>
                <a:r>
                  <a:rPr lang="en-US" altLang="en-US" sz="3300" dirty="0">
                    <a:sym typeface="Symbol" panose="05050102010706020507" pitchFamily="18" charset="2"/>
                  </a:rPr>
                  <a:t>Sum of squared residuals is </a:t>
                </a:r>
                <a14:m>
                  <m:oMath xmlns:m="http://schemas.openxmlformats.org/officeDocument/2006/math">
                    <m:sSup>
                      <m:sSupPr>
                        <m:ctrlPr>
                          <a:rPr lang="en-US" altLang="en-US" sz="3300" b="1" i="1">
                            <a:latin typeface="Cambria Math" panose="02040503050406030204" pitchFamily="18" charset="0"/>
                            <a:sym typeface="Symbol" panose="05050102010706020507" pitchFamily="18" charset="2"/>
                          </a:rPr>
                        </m:ctrlPr>
                      </m:sSupPr>
                      <m:e>
                        <m:r>
                          <a:rPr lang="en-US" altLang="en-US" sz="3300" b="1" i="1">
                            <a:latin typeface="Cambria Math" panose="02040503050406030204" pitchFamily="18" charset="0"/>
                            <a:sym typeface="Symbol" panose="05050102010706020507" pitchFamily="18" charset="2"/>
                          </a:rPr>
                          <m:t>𝒆</m:t>
                        </m:r>
                      </m:e>
                      <m:sup>
                        <m:r>
                          <a:rPr lang="en-US" altLang="en-US" sz="3300" b="1" i="1">
                            <a:latin typeface="Cambria Math" panose="02040503050406030204" pitchFamily="18" charset="0"/>
                            <a:sym typeface="Symbol" panose="05050102010706020507" pitchFamily="18" charset="2"/>
                          </a:rPr>
                          <m:t>𝑻</m:t>
                        </m:r>
                      </m:sup>
                    </m:sSup>
                    <m:r>
                      <a:rPr lang="en-US" altLang="en-US" sz="3300" b="1" i="1">
                        <a:latin typeface="Cambria Math" panose="02040503050406030204" pitchFamily="18" charset="0"/>
                        <a:sym typeface="Symbol" panose="05050102010706020507" pitchFamily="18" charset="2"/>
                      </a:rPr>
                      <m:t>𝒆</m:t>
                    </m:r>
                    <m:r>
                      <a:rPr lang="en-US" altLang="en-US" sz="3300" b="0" i="1" smtClean="0">
                        <a:latin typeface="Cambria Math" panose="02040503050406030204" pitchFamily="18" charset="0"/>
                        <a:sym typeface="Symbol" panose="05050102010706020507" pitchFamily="18" charset="2"/>
                      </a:rPr>
                      <m:t>=</m:t>
                    </m:r>
                    <m:sSubSup>
                      <m:sSubSupPr>
                        <m:ctrlPr>
                          <a:rPr lang="en-US" altLang="en-US" sz="3300" i="1">
                            <a:latin typeface="Cambria Math" panose="02040503050406030204" pitchFamily="18" charset="0"/>
                            <a:sym typeface="Symbol" panose="05050102010706020507" pitchFamily="18" charset="2"/>
                          </a:rPr>
                        </m:ctrlPr>
                      </m:sSubSupPr>
                      <m:e>
                        <m:d>
                          <m:dPr>
                            <m:ctrlPr>
                              <a:rPr lang="en-US" altLang="en-US" sz="3300" i="1">
                                <a:latin typeface="Cambria Math" panose="02040503050406030204" pitchFamily="18" charset="0"/>
                                <a:sym typeface="Symbol" panose="05050102010706020507" pitchFamily="18" charset="2"/>
                              </a:rPr>
                            </m:ctrlPr>
                          </m:dPr>
                          <m:e>
                            <m:r>
                              <a:rPr lang="en-US" altLang="en-US" sz="3300" b="1" i="1">
                                <a:latin typeface="Cambria Math" panose="02040503050406030204" pitchFamily="18" charset="0"/>
                                <a:sym typeface="Symbol" panose="05050102010706020507" pitchFamily="18" charset="2"/>
                              </a:rPr>
                              <m:t>𝒚</m:t>
                            </m:r>
                            <m:r>
                              <a:rPr lang="en-US" altLang="en-US" sz="3300" i="1">
                                <a:latin typeface="Cambria Math" panose="02040503050406030204" pitchFamily="18" charset="0"/>
                                <a:sym typeface="Symbol" panose="05050102010706020507" pitchFamily="18" charset="2"/>
                              </a:rPr>
                              <m:t>−</m:t>
                            </m:r>
                            <m:r>
                              <a:rPr lang="en-US" altLang="en-US" sz="3300" b="1" i="1">
                                <a:latin typeface="Cambria Math" panose="02040503050406030204" pitchFamily="18" charset="0"/>
                                <a:sym typeface="Symbol" panose="05050102010706020507" pitchFamily="18" charset="2"/>
                              </a:rPr>
                              <m:t>𝑿</m:t>
                            </m:r>
                            <m:acc>
                              <m:accPr>
                                <m:chr m:val="̂"/>
                                <m:ctrlPr>
                                  <a:rPr lang="en-US" altLang="en-US" sz="3300" b="1" i="1">
                                    <a:latin typeface="Cambria Math" panose="02040503050406030204" pitchFamily="18" charset="0"/>
                                    <a:sym typeface="Symbol" panose="05050102010706020507" pitchFamily="18" charset="2"/>
                                  </a:rPr>
                                </m:ctrlPr>
                              </m:accPr>
                              <m:e>
                                <m:r>
                                  <a:rPr lang="en-US" altLang="en-US" sz="3300" b="1" i="1">
                                    <a:latin typeface="Cambria Math" panose="02040503050406030204" pitchFamily="18" charset="0"/>
                                    <a:sym typeface="Symbol" panose="05050102010706020507" pitchFamily="18" charset="2"/>
                                  </a:rPr>
                                  <m:t>𝜷</m:t>
                                </m:r>
                              </m:e>
                            </m:acc>
                          </m:e>
                        </m:d>
                      </m:e>
                      <m:sub>
                        <m:r>
                          <a:rPr lang="en-US" altLang="en-US" sz="3300" i="1">
                            <a:latin typeface="Cambria Math" panose="02040503050406030204" pitchFamily="18" charset="0"/>
                            <a:sym typeface="Symbol" panose="05050102010706020507" pitchFamily="18" charset="2"/>
                          </a:rPr>
                          <m:t>1</m:t>
                        </m:r>
                        <m:r>
                          <a:rPr lang="en-US" altLang="en-US" sz="3300" i="1">
                            <a:latin typeface="Cambria Math" panose="02040503050406030204" pitchFamily="18" charset="0"/>
                            <a:ea typeface="Cambria Math" panose="02040503050406030204" pitchFamily="18" charset="0"/>
                            <a:sym typeface="Symbol" panose="05050102010706020507" pitchFamily="18" charset="2"/>
                          </a:rPr>
                          <m:t>×</m:t>
                        </m:r>
                        <m:r>
                          <a:rPr lang="en-US" altLang="en-US" sz="3300" i="1">
                            <a:latin typeface="Cambria Math" panose="02040503050406030204" pitchFamily="18" charset="0"/>
                            <a:ea typeface="Cambria Math" panose="02040503050406030204" pitchFamily="18" charset="0"/>
                            <a:sym typeface="Symbol" panose="05050102010706020507" pitchFamily="18" charset="2"/>
                          </a:rPr>
                          <m:t>𝑛</m:t>
                        </m:r>
                      </m:sub>
                      <m:sup>
                        <m:r>
                          <a:rPr lang="en-US" altLang="en-US" sz="3300" i="1">
                            <a:latin typeface="Cambria Math" panose="02040503050406030204" pitchFamily="18" charset="0"/>
                            <a:sym typeface="Symbol" panose="05050102010706020507" pitchFamily="18" charset="2"/>
                          </a:rPr>
                          <m:t>𝑇</m:t>
                        </m:r>
                      </m:sup>
                    </m:sSubSup>
                    <m:sSub>
                      <m:sSubPr>
                        <m:ctrlPr>
                          <a:rPr lang="en-US" altLang="en-US" sz="3300" i="1" smtClean="0">
                            <a:latin typeface="Cambria Math" panose="02040503050406030204" pitchFamily="18" charset="0"/>
                            <a:sym typeface="Symbol" panose="05050102010706020507" pitchFamily="18" charset="2"/>
                          </a:rPr>
                        </m:ctrlPr>
                      </m:sSubPr>
                      <m:e>
                        <m:d>
                          <m:dPr>
                            <m:ctrlPr>
                              <a:rPr lang="en-US" altLang="en-US" sz="3300" i="1">
                                <a:latin typeface="Cambria Math" panose="02040503050406030204" pitchFamily="18" charset="0"/>
                                <a:sym typeface="Symbol" panose="05050102010706020507" pitchFamily="18" charset="2"/>
                              </a:rPr>
                            </m:ctrlPr>
                          </m:dPr>
                          <m:e>
                            <m:r>
                              <a:rPr lang="en-US" altLang="en-US" sz="3300" b="1" i="1">
                                <a:latin typeface="Cambria Math" panose="02040503050406030204" pitchFamily="18" charset="0"/>
                                <a:sym typeface="Symbol" panose="05050102010706020507" pitchFamily="18" charset="2"/>
                              </a:rPr>
                              <m:t>𝒚</m:t>
                            </m:r>
                            <m:r>
                              <a:rPr lang="en-US" altLang="en-US" sz="3300" i="1">
                                <a:latin typeface="Cambria Math" panose="02040503050406030204" pitchFamily="18" charset="0"/>
                                <a:sym typeface="Symbol" panose="05050102010706020507" pitchFamily="18" charset="2"/>
                              </a:rPr>
                              <m:t>−</m:t>
                            </m:r>
                            <m:r>
                              <a:rPr lang="en-US" altLang="en-US" sz="3300" b="1" i="1">
                                <a:latin typeface="Cambria Math" panose="02040503050406030204" pitchFamily="18" charset="0"/>
                                <a:sym typeface="Symbol" panose="05050102010706020507" pitchFamily="18" charset="2"/>
                              </a:rPr>
                              <m:t>𝑿</m:t>
                            </m:r>
                            <m:acc>
                              <m:accPr>
                                <m:chr m:val="̂"/>
                                <m:ctrlPr>
                                  <a:rPr lang="en-US" altLang="en-US" sz="3300" b="1" i="1">
                                    <a:latin typeface="Cambria Math" panose="02040503050406030204" pitchFamily="18" charset="0"/>
                                    <a:sym typeface="Symbol" panose="05050102010706020507" pitchFamily="18" charset="2"/>
                                  </a:rPr>
                                </m:ctrlPr>
                              </m:accPr>
                              <m:e>
                                <m:r>
                                  <a:rPr lang="en-US" altLang="en-US" sz="3300" b="1" i="1">
                                    <a:latin typeface="Cambria Math" panose="02040503050406030204" pitchFamily="18" charset="0"/>
                                    <a:sym typeface="Symbol" panose="05050102010706020507" pitchFamily="18" charset="2"/>
                                  </a:rPr>
                                  <m:t>𝜷</m:t>
                                </m:r>
                              </m:e>
                            </m:acc>
                          </m:e>
                        </m:d>
                      </m:e>
                      <m:sub>
                        <m:r>
                          <a:rPr lang="en-US" altLang="en-US" sz="3300" b="0" i="1" smtClean="0">
                            <a:latin typeface="Cambria Math" panose="02040503050406030204" pitchFamily="18" charset="0"/>
                            <a:sym typeface="Symbol" panose="05050102010706020507" pitchFamily="18" charset="2"/>
                          </a:rPr>
                          <m:t>𝑛</m:t>
                        </m:r>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×1</m:t>
                        </m:r>
                      </m:sub>
                    </m:sSub>
                    <m:r>
                      <a:rPr lang="en-US" altLang="en-US" sz="3300" b="0" i="1" smtClean="0">
                        <a:latin typeface="Cambria Math" panose="02040503050406030204" pitchFamily="18" charset="0"/>
                        <a:sym typeface="Symbol" panose="05050102010706020507" pitchFamily="18" charset="2"/>
                      </a:rPr>
                      <m:t>=</m:t>
                    </m:r>
                    <m:sSubSup>
                      <m:sSubSupPr>
                        <m:ctrlPr>
                          <a:rPr lang="en-US" altLang="en-US" sz="3300" b="1" i="1">
                            <a:latin typeface="Cambria Math" panose="02040503050406030204" pitchFamily="18" charset="0"/>
                            <a:sym typeface="Symbol" panose="05050102010706020507" pitchFamily="18" charset="2"/>
                          </a:rPr>
                        </m:ctrlPr>
                      </m:sSubSupPr>
                      <m:e>
                        <m:r>
                          <a:rPr lang="en-US" altLang="en-US" sz="3300" b="1" i="1">
                            <a:latin typeface="Cambria Math" panose="02040503050406030204" pitchFamily="18" charset="0"/>
                            <a:sym typeface="Symbol" panose="05050102010706020507" pitchFamily="18" charset="2"/>
                          </a:rPr>
                          <m:t>𝒚</m:t>
                        </m:r>
                      </m:e>
                      <m:sub>
                        <m:r>
                          <a:rPr lang="en-US" altLang="en-US" sz="3300" i="1">
                            <a:latin typeface="Cambria Math" panose="02040503050406030204" pitchFamily="18" charset="0"/>
                            <a:sym typeface="Symbol" panose="05050102010706020507" pitchFamily="18" charset="2"/>
                          </a:rPr>
                          <m:t>1</m:t>
                        </m:r>
                        <m:r>
                          <a:rPr lang="en-US" altLang="en-US" sz="3300" i="1">
                            <a:latin typeface="Cambria Math" panose="02040503050406030204" pitchFamily="18" charset="0"/>
                            <a:ea typeface="Cambria Math" panose="02040503050406030204" pitchFamily="18" charset="0"/>
                            <a:sym typeface="Symbol" panose="05050102010706020507" pitchFamily="18" charset="2"/>
                          </a:rPr>
                          <m:t>×</m:t>
                        </m:r>
                        <m:r>
                          <a:rPr lang="en-US" altLang="en-US" sz="3300" i="1">
                            <a:latin typeface="Cambria Math" panose="02040503050406030204" pitchFamily="18" charset="0"/>
                            <a:ea typeface="Cambria Math" panose="02040503050406030204" pitchFamily="18" charset="0"/>
                            <a:sym typeface="Symbol" panose="05050102010706020507" pitchFamily="18" charset="2"/>
                          </a:rPr>
                          <m:t>𝑛</m:t>
                        </m:r>
                      </m:sub>
                      <m:sup>
                        <m:r>
                          <a:rPr lang="en-US" altLang="en-US" sz="3300" i="1">
                            <a:latin typeface="Cambria Math" panose="02040503050406030204" pitchFamily="18" charset="0"/>
                            <a:sym typeface="Symbol" panose="05050102010706020507" pitchFamily="18" charset="2"/>
                          </a:rPr>
                          <m:t>𝑇</m:t>
                        </m:r>
                      </m:sup>
                    </m:sSubSup>
                    <m:sSub>
                      <m:sSubPr>
                        <m:ctrlPr>
                          <a:rPr lang="en-US" altLang="en-US" sz="3300" b="1" i="1">
                            <a:latin typeface="Cambria Math" panose="02040503050406030204" pitchFamily="18" charset="0"/>
                            <a:sym typeface="Symbol" panose="05050102010706020507" pitchFamily="18" charset="2"/>
                          </a:rPr>
                        </m:ctrlPr>
                      </m:sSubPr>
                      <m:e>
                        <m:r>
                          <a:rPr lang="en-US" altLang="en-US" sz="3300" b="1" i="1">
                            <a:latin typeface="Cambria Math" panose="02040503050406030204" pitchFamily="18" charset="0"/>
                            <a:sym typeface="Symbol" panose="05050102010706020507" pitchFamily="18" charset="2"/>
                          </a:rPr>
                          <m:t>𝒚</m:t>
                        </m:r>
                      </m:e>
                      <m:sub>
                        <m:r>
                          <a:rPr lang="en-US" altLang="en-US" sz="3300" i="1">
                            <a:latin typeface="Cambria Math" panose="02040503050406030204" pitchFamily="18" charset="0"/>
                            <a:sym typeface="Symbol" panose="05050102010706020507" pitchFamily="18" charset="2"/>
                          </a:rPr>
                          <m:t>𝑛</m:t>
                        </m:r>
                        <m:r>
                          <a:rPr lang="en-US" altLang="en-US" sz="3300" i="1">
                            <a:latin typeface="Cambria Math" panose="02040503050406030204" pitchFamily="18" charset="0"/>
                            <a:ea typeface="Cambria Math" panose="02040503050406030204" pitchFamily="18" charset="0"/>
                            <a:sym typeface="Symbol" panose="05050102010706020507" pitchFamily="18" charset="2"/>
                          </a:rPr>
                          <m:t>×1</m:t>
                        </m:r>
                      </m:sub>
                    </m:sSub>
                    <m:r>
                      <a:rPr lang="en-US" altLang="en-US" sz="3300" b="1" i="1" smtClean="0">
                        <a:latin typeface="Cambria Math" panose="02040503050406030204" pitchFamily="18" charset="0"/>
                        <a:sym typeface="Symbol" panose="05050102010706020507" pitchFamily="18" charset="2"/>
                      </a:rPr>
                      <m:t>−</m:t>
                    </m:r>
                    <m:sSubSup>
                      <m:sSubSupPr>
                        <m:ctrlPr>
                          <a:rPr lang="en-US" altLang="en-US" sz="3300" b="1" i="1">
                            <a:latin typeface="Cambria Math" panose="02040503050406030204" pitchFamily="18" charset="0"/>
                            <a:sym typeface="Symbol" panose="05050102010706020507" pitchFamily="18" charset="2"/>
                          </a:rPr>
                        </m:ctrlPr>
                      </m:sSubSupPr>
                      <m:e>
                        <m:acc>
                          <m:accPr>
                            <m:chr m:val="̂"/>
                            <m:ctrlPr>
                              <a:rPr lang="en-US" altLang="en-US" sz="3300" b="1" i="1">
                                <a:latin typeface="Cambria Math" panose="02040503050406030204" pitchFamily="18" charset="0"/>
                                <a:sym typeface="Symbol" panose="05050102010706020507" pitchFamily="18" charset="2"/>
                              </a:rPr>
                            </m:ctrlPr>
                          </m:accPr>
                          <m:e>
                            <m:r>
                              <a:rPr lang="en-US" altLang="en-US" sz="3300" b="1" i="1">
                                <a:latin typeface="Cambria Math" panose="02040503050406030204" pitchFamily="18" charset="0"/>
                                <a:sym typeface="Symbol" panose="05050102010706020507" pitchFamily="18" charset="2"/>
                              </a:rPr>
                              <m:t>𝜷</m:t>
                            </m:r>
                          </m:e>
                        </m:acc>
                      </m:e>
                      <m:sub>
                        <m:r>
                          <a:rPr lang="en-US" altLang="en-US" sz="3300" i="1">
                            <a:latin typeface="Cambria Math" panose="02040503050406030204" pitchFamily="18" charset="0"/>
                            <a:sym typeface="Symbol" panose="05050102010706020507" pitchFamily="18" charset="2"/>
                          </a:rPr>
                          <m:t>1</m:t>
                        </m:r>
                        <m:r>
                          <a:rPr lang="en-US" altLang="en-US" sz="3300" i="1">
                            <a:latin typeface="Cambria Math" panose="02040503050406030204" pitchFamily="18" charset="0"/>
                            <a:ea typeface="Cambria Math" panose="02040503050406030204" pitchFamily="18" charset="0"/>
                            <a:sym typeface="Symbol" panose="05050102010706020507" pitchFamily="18" charset="2"/>
                          </a:rPr>
                          <m:t>×</m:t>
                        </m:r>
                        <m:r>
                          <a:rPr lang="en-US" altLang="en-US" sz="3300" i="1">
                            <a:latin typeface="Cambria Math" panose="02040503050406030204" pitchFamily="18" charset="0"/>
                            <a:ea typeface="Cambria Math" panose="02040503050406030204" pitchFamily="18" charset="0"/>
                            <a:sym typeface="Symbol" panose="05050102010706020507" pitchFamily="18" charset="2"/>
                          </a:rPr>
                          <m:t>𝑘</m:t>
                        </m:r>
                        <m:r>
                          <a:rPr lang="en-US" altLang="en-US" sz="3300" i="1">
                            <a:latin typeface="Cambria Math" panose="02040503050406030204" pitchFamily="18" charset="0"/>
                            <a:ea typeface="Cambria Math" panose="02040503050406030204" pitchFamily="18" charset="0"/>
                            <a:sym typeface="Symbol" panose="05050102010706020507" pitchFamily="18" charset="2"/>
                          </a:rPr>
                          <m:t>+1</m:t>
                        </m:r>
                      </m:sub>
                      <m:sup>
                        <m:r>
                          <a:rPr lang="en-US" altLang="en-US" sz="3300" i="1">
                            <a:latin typeface="Cambria Math" panose="02040503050406030204" pitchFamily="18" charset="0"/>
                            <a:sym typeface="Symbol" panose="05050102010706020507" pitchFamily="18" charset="2"/>
                          </a:rPr>
                          <m:t>𝑇</m:t>
                        </m:r>
                      </m:sup>
                    </m:sSubSup>
                    <m:sSubSup>
                      <m:sSubSupPr>
                        <m:ctrlPr>
                          <a:rPr lang="en-US" altLang="en-US" sz="3300" b="1" i="1">
                            <a:latin typeface="Cambria Math" panose="02040503050406030204" pitchFamily="18" charset="0"/>
                            <a:sym typeface="Symbol" panose="05050102010706020507" pitchFamily="18" charset="2"/>
                          </a:rPr>
                        </m:ctrlPr>
                      </m:sSubSupPr>
                      <m:e>
                        <m:r>
                          <a:rPr lang="en-US" altLang="en-US" sz="3300" b="1" i="1" smtClean="0">
                            <a:latin typeface="Cambria Math" panose="02040503050406030204" pitchFamily="18" charset="0"/>
                            <a:sym typeface="Symbol" panose="05050102010706020507" pitchFamily="18" charset="2"/>
                          </a:rPr>
                          <m:t>𝑿</m:t>
                        </m:r>
                      </m:e>
                      <m:sub>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𝑘</m:t>
                        </m:r>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+1×</m:t>
                        </m:r>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𝑛</m:t>
                        </m:r>
                      </m:sub>
                      <m:sup>
                        <m:r>
                          <a:rPr lang="en-US" altLang="en-US" sz="3300" i="1">
                            <a:latin typeface="Cambria Math" panose="02040503050406030204" pitchFamily="18" charset="0"/>
                            <a:sym typeface="Symbol" panose="05050102010706020507" pitchFamily="18" charset="2"/>
                          </a:rPr>
                          <m:t>𝑇</m:t>
                        </m:r>
                      </m:sup>
                    </m:sSubSup>
                    <m:sSub>
                      <m:sSubPr>
                        <m:ctrlPr>
                          <a:rPr lang="en-US" altLang="en-US" sz="3300" b="1" i="1">
                            <a:latin typeface="Cambria Math" panose="02040503050406030204" pitchFamily="18" charset="0"/>
                            <a:sym typeface="Symbol" panose="05050102010706020507" pitchFamily="18" charset="2"/>
                          </a:rPr>
                        </m:ctrlPr>
                      </m:sSubPr>
                      <m:e>
                        <m:r>
                          <a:rPr lang="en-US" altLang="en-US" sz="3300" b="1" i="1">
                            <a:latin typeface="Cambria Math" panose="02040503050406030204" pitchFamily="18" charset="0"/>
                            <a:sym typeface="Symbol" panose="05050102010706020507" pitchFamily="18" charset="2"/>
                          </a:rPr>
                          <m:t>𝒚</m:t>
                        </m:r>
                      </m:e>
                      <m:sub>
                        <m:r>
                          <a:rPr lang="en-US" altLang="en-US" sz="3300" i="1">
                            <a:latin typeface="Cambria Math" panose="02040503050406030204" pitchFamily="18" charset="0"/>
                            <a:sym typeface="Symbol" panose="05050102010706020507" pitchFamily="18" charset="2"/>
                          </a:rPr>
                          <m:t>𝑛</m:t>
                        </m:r>
                        <m:r>
                          <a:rPr lang="en-US" altLang="en-US" sz="3300" i="1">
                            <a:latin typeface="Cambria Math" panose="02040503050406030204" pitchFamily="18" charset="0"/>
                            <a:ea typeface="Cambria Math" panose="02040503050406030204" pitchFamily="18" charset="0"/>
                            <a:sym typeface="Symbol" panose="05050102010706020507" pitchFamily="18" charset="2"/>
                          </a:rPr>
                          <m:t>×1</m:t>
                        </m:r>
                      </m:sub>
                    </m:sSub>
                    <m:r>
                      <a:rPr lang="en-US" altLang="en-US" sz="3300" b="1" i="1" smtClean="0">
                        <a:latin typeface="Cambria Math" panose="02040503050406030204" pitchFamily="18" charset="0"/>
                        <a:sym typeface="Symbol" panose="05050102010706020507" pitchFamily="18" charset="2"/>
                      </a:rPr>
                      <m:t>−</m:t>
                    </m:r>
                    <m:sSubSup>
                      <m:sSubSupPr>
                        <m:ctrlPr>
                          <a:rPr lang="en-US" altLang="en-US" sz="3300" b="1" i="1">
                            <a:latin typeface="Cambria Math" panose="02040503050406030204" pitchFamily="18" charset="0"/>
                            <a:sym typeface="Symbol" panose="05050102010706020507" pitchFamily="18" charset="2"/>
                          </a:rPr>
                        </m:ctrlPr>
                      </m:sSubSupPr>
                      <m:e>
                        <m:r>
                          <a:rPr lang="en-US" altLang="en-US" sz="3300" b="1" i="1">
                            <a:latin typeface="Cambria Math" panose="02040503050406030204" pitchFamily="18" charset="0"/>
                            <a:sym typeface="Symbol" panose="05050102010706020507" pitchFamily="18" charset="2"/>
                          </a:rPr>
                          <m:t>𝒚</m:t>
                        </m:r>
                      </m:e>
                      <m:sub>
                        <m:r>
                          <a:rPr lang="en-US" altLang="en-US" sz="3300" i="1">
                            <a:latin typeface="Cambria Math" panose="02040503050406030204" pitchFamily="18" charset="0"/>
                            <a:sym typeface="Symbol" panose="05050102010706020507" pitchFamily="18" charset="2"/>
                          </a:rPr>
                          <m:t>1</m:t>
                        </m:r>
                        <m:r>
                          <a:rPr lang="en-US" altLang="en-US" sz="3300" i="1">
                            <a:latin typeface="Cambria Math" panose="02040503050406030204" pitchFamily="18" charset="0"/>
                            <a:ea typeface="Cambria Math" panose="02040503050406030204" pitchFamily="18" charset="0"/>
                            <a:sym typeface="Symbol" panose="05050102010706020507" pitchFamily="18" charset="2"/>
                          </a:rPr>
                          <m:t>×</m:t>
                        </m:r>
                        <m:r>
                          <a:rPr lang="en-US" altLang="en-US" sz="3300" i="1">
                            <a:latin typeface="Cambria Math" panose="02040503050406030204" pitchFamily="18" charset="0"/>
                            <a:ea typeface="Cambria Math" panose="02040503050406030204" pitchFamily="18" charset="0"/>
                            <a:sym typeface="Symbol" panose="05050102010706020507" pitchFamily="18" charset="2"/>
                          </a:rPr>
                          <m:t>𝑛</m:t>
                        </m:r>
                      </m:sub>
                      <m:sup>
                        <m:r>
                          <a:rPr lang="en-US" altLang="en-US" sz="3300" i="1">
                            <a:latin typeface="Cambria Math" panose="02040503050406030204" pitchFamily="18" charset="0"/>
                            <a:sym typeface="Symbol" panose="05050102010706020507" pitchFamily="18" charset="2"/>
                          </a:rPr>
                          <m:t>𝑇</m:t>
                        </m:r>
                      </m:sup>
                    </m:sSubSup>
                    <m:sSub>
                      <m:sSubPr>
                        <m:ctrlPr>
                          <a:rPr lang="en-US" altLang="en-US" sz="3300" b="1" i="1" smtClean="0">
                            <a:latin typeface="Cambria Math" panose="02040503050406030204" pitchFamily="18" charset="0"/>
                            <a:sym typeface="Symbol" panose="05050102010706020507" pitchFamily="18" charset="2"/>
                          </a:rPr>
                        </m:ctrlPr>
                      </m:sSubPr>
                      <m:e>
                        <m:r>
                          <a:rPr lang="en-US" altLang="en-US" sz="3300" b="1" i="1">
                            <a:latin typeface="Cambria Math" panose="02040503050406030204" pitchFamily="18" charset="0"/>
                            <a:sym typeface="Symbol" panose="05050102010706020507" pitchFamily="18" charset="2"/>
                          </a:rPr>
                          <m:t>𝑿</m:t>
                        </m:r>
                      </m:e>
                      <m:sub>
                        <m:r>
                          <a:rPr lang="en-US" altLang="en-US" sz="3300" b="0" i="1" smtClean="0">
                            <a:latin typeface="Cambria Math" panose="02040503050406030204" pitchFamily="18" charset="0"/>
                            <a:sym typeface="Symbol" panose="05050102010706020507" pitchFamily="18" charset="2"/>
                          </a:rPr>
                          <m:t>𝑛</m:t>
                        </m:r>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𝑘</m:t>
                        </m:r>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+1</m:t>
                        </m:r>
                      </m:sub>
                    </m:sSub>
                    <m:sSub>
                      <m:sSubPr>
                        <m:ctrlPr>
                          <a:rPr lang="en-US" altLang="en-US" sz="3300" b="1" i="1" smtClean="0">
                            <a:latin typeface="Cambria Math" panose="02040503050406030204" pitchFamily="18" charset="0"/>
                            <a:sym typeface="Symbol" panose="05050102010706020507" pitchFamily="18" charset="2"/>
                          </a:rPr>
                        </m:ctrlPr>
                      </m:sSubPr>
                      <m:e>
                        <m:acc>
                          <m:accPr>
                            <m:chr m:val="̂"/>
                            <m:ctrlPr>
                              <a:rPr lang="en-US" altLang="en-US" sz="3300" b="1" i="1">
                                <a:latin typeface="Cambria Math" panose="02040503050406030204" pitchFamily="18" charset="0"/>
                                <a:sym typeface="Symbol" panose="05050102010706020507" pitchFamily="18" charset="2"/>
                              </a:rPr>
                            </m:ctrlPr>
                          </m:accPr>
                          <m:e>
                            <m:r>
                              <a:rPr lang="en-US" altLang="en-US" sz="3300" b="1" i="1">
                                <a:latin typeface="Cambria Math" panose="02040503050406030204" pitchFamily="18" charset="0"/>
                                <a:sym typeface="Symbol" panose="05050102010706020507" pitchFamily="18" charset="2"/>
                              </a:rPr>
                              <m:t>𝜷</m:t>
                            </m:r>
                          </m:e>
                        </m:acc>
                      </m:e>
                      <m:sub>
                        <m:r>
                          <a:rPr lang="en-US" altLang="en-US" sz="3300" b="0" i="1" smtClean="0">
                            <a:latin typeface="Cambria Math" panose="02040503050406030204" pitchFamily="18" charset="0"/>
                            <a:sym typeface="Symbol" panose="05050102010706020507" pitchFamily="18" charset="2"/>
                          </a:rPr>
                          <m:t>𝑘</m:t>
                        </m:r>
                        <m:r>
                          <a:rPr lang="en-US" altLang="en-US" sz="3300" b="0" i="1" smtClean="0">
                            <a:latin typeface="Cambria Math" panose="02040503050406030204" pitchFamily="18" charset="0"/>
                            <a:sym typeface="Symbol" panose="05050102010706020507" pitchFamily="18" charset="2"/>
                          </a:rPr>
                          <m:t>+1×1</m:t>
                        </m:r>
                      </m:sub>
                    </m:sSub>
                    <m:r>
                      <a:rPr lang="en-US" altLang="en-US" sz="3300" b="1" i="1" smtClean="0">
                        <a:latin typeface="Cambria Math" panose="02040503050406030204" pitchFamily="18" charset="0"/>
                        <a:sym typeface="Symbol" panose="05050102010706020507" pitchFamily="18" charset="2"/>
                      </a:rPr>
                      <m:t>+</m:t>
                    </m:r>
                    <m:sSubSup>
                      <m:sSubSupPr>
                        <m:ctrlPr>
                          <a:rPr lang="en-US" altLang="en-US" sz="3300" b="1" i="1">
                            <a:latin typeface="Cambria Math" panose="02040503050406030204" pitchFamily="18" charset="0"/>
                            <a:sym typeface="Symbol" panose="05050102010706020507" pitchFamily="18" charset="2"/>
                          </a:rPr>
                        </m:ctrlPr>
                      </m:sSubSupPr>
                      <m:e>
                        <m:acc>
                          <m:accPr>
                            <m:chr m:val="̂"/>
                            <m:ctrlPr>
                              <a:rPr lang="en-US" altLang="en-US" sz="3300" b="1" i="1">
                                <a:latin typeface="Cambria Math" panose="02040503050406030204" pitchFamily="18" charset="0"/>
                                <a:sym typeface="Symbol" panose="05050102010706020507" pitchFamily="18" charset="2"/>
                              </a:rPr>
                            </m:ctrlPr>
                          </m:accPr>
                          <m:e>
                            <m:r>
                              <a:rPr lang="en-US" altLang="en-US" sz="3300" b="1" i="1">
                                <a:latin typeface="Cambria Math" panose="02040503050406030204" pitchFamily="18" charset="0"/>
                                <a:sym typeface="Symbol" panose="05050102010706020507" pitchFamily="18" charset="2"/>
                              </a:rPr>
                              <m:t>𝜷</m:t>
                            </m:r>
                          </m:e>
                        </m:acc>
                      </m:e>
                      <m:sub>
                        <m:r>
                          <a:rPr lang="en-US" altLang="en-US" sz="3300" i="1">
                            <a:latin typeface="Cambria Math" panose="02040503050406030204" pitchFamily="18" charset="0"/>
                            <a:sym typeface="Symbol" panose="05050102010706020507" pitchFamily="18" charset="2"/>
                          </a:rPr>
                          <m:t>1</m:t>
                        </m:r>
                        <m:r>
                          <a:rPr lang="en-US" altLang="en-US" sz="3300" i="1">
                            <a:latin typeface="Cambria Math" panose="02040503050406030204" pitchFamily="18" charset="0"/>
                            <a:ea typeface="Cambria Math" panose="02040503050406030204" pitchFamily="18" charset="0"/>
                            <a:sym typeface="Symbol" panose="05050102010706020507" pitchFamily="18" charset="2"/>
                          </a:rPr>
                          <m:t>×</m:t>
                        </m:r>
                        <m:r>
                          <a:rPr lang="en-US" altLang="en-US" sz="3300" i="1">
                            <a:latin typeface="Cambria Math" panose="02040503050406030204" pitchFamily="18" charset="0"/>
                            <a:ea typeface="Cambria Math" panose="02040503050406030204" pitchFamily="18" charset="0"/>
                            <a:sym typeface="Symbol" panose="05050102010706020507" pitchFamily="18" charset="2"/>
                          </a:rPr>
                          <m:t>𝑘</m:t>
                        </m:r>
                        <m:r>
                          <a:rPr lang="en-US" altLang="en-US" sz="3300" i="1">
                            <a:latin typeface="Cambria Math" panose="02040503050406030204" pitchFamily="18" charset="0"/>
                            <a:ea typeface="Cambria Math" panose="02040503050406030204" pitchFamily="18" charset="0"/>
                            <a:sym typeface="Symbol" panose="05050102010706020507" pitchFamily="18" charset="2"/>
                          </a:rPr>
                          <m:t>+1</m:t>
                        </m:r>
                      </m:sub>
                      <m:sup>
                        <m:r>
                          <a:rPr lang="en-US" altLang="en-US" sz="3300" i="1">
                            <a:latin typeface="Cambria Math" panose="02040503050406030204" pitchFamily="18" charset="0"/>
                            <a:sym typeface="Symbol" panose="05050102010706020507" pitchFamily="18" charset="2"/>
                          </a:rPr>
                          <m:t>𝑇</m:t>
                        </m:r>
                      </m:sup>
                    </m:sSubSup>
                    <m:sSubSup>
                      <m:sSubSupPr>
                        <m:ctrlPr>
                          <a:rPr lang="en-US" altLang="en-US" sz="3300" b="1" i="1">
                            <a:latin typeface="Cambria Math" panose="02040503050406030204" pitchFamily="18" charset="0"/>
                            <a:sym typeface="Symbol" panose="05050102010706020507" pitchFamily="18" charset="2"/>
                          </a:rPr>
                        </m:ctrlPr>
                      </m:sSubSupPr>
                      <m:e>
                        <m:r>
                          <a:rPr lang="en-US" altLang="en-US" sz="3300" b="1" i="1">
                            <a:latin typeface="Cambria Math" panose="02040503050406030204" pitchFamily="18" charset="0"/>
                            <a:sym typeface="Symbol" panose="05050102010706020507" pitchFamily="18" charset="2"/>
                          </a:rPr>
                          <m:t>𝑿</m:t>
                        </m:r>
                      </m:e>
                      <m:sub>
                        <m:r>
                          <a:rPr lang="en-US" altLang="en-US" sz="3300" i="1">
                            <a:latin typeface="Cambria Math" panose="02040503050406030204" pitchFamily="18" charset="0"/>
                            <a:ea typeface="Cambria Math" panose="02040503050406030204" pitchFamily="18" charset="0"/>
                            <a:sym typeface="Symbol" panose="05050102010706020507" pitchFamily="18" charset="2"/>
                          </a:rPr>
                          <m:t>𝑘</m:t>
                        </m:r>
                        <m:r>
                          <a:rPr lang="en-US" altLang="en-US" sz="3300" i="1">
                            <a:latin typeface="Cambria Math" panose="02040503050406030204" pitchFamily="18" charset="0"/>
                            <a:ea typeface="Cambria Math" panose="02040503050406030204" pitchFamily="18" charset="0"/>
                            <a:sym typeface="Symbol" panose="05050102010706020507" pitchFamily="18" charset="2"/>
                          </a:rPr>
                          <m:t>+1×</m:t>
                        </m:r>
                        <m:r>
                          <a:rPr lang="en-US" altLang="en-US" sz="3300" i="1">
                            <a:latin typeface="Cambria Math" panose="02040503050406030204" pitchFamily="18" charset="0"/>
                            <a:ea typeface="Cambria Math" panose="02040503050406030204" pitchFamily="18" charset="0"/>
                            <a:sym typeface="Symbol" panose="05050102010706020507" pitchFamily="18" charset="2"/>
                          </a:rPr>
                          <m:t>𝑛</m:t>
                        </m:r>
                      </m:sub>
                      <m:sup>
                        <m:r>
                          <a:rPr lang="en-US" altLang="en-US" sz="3300" i="1">
                            <a:latin typeface="Cambria Math" panose="02040503050406030204" pitchFamily="18" charset="0"/>
                            <a:sym typeface="Symbol" panose="05050102010706020507" pitchFamily="18" charset="2"/>
                          </a:rPr>
                          <m:t>𝑇</m:t>
                        </m:r>
                      </m:sup>
                    </m:sSubSup>
                    <m:sSub>
                      <m:sSubPr>
                        <m:ctrlPr>
                          <a:rPr lang="en-US" altLang="en-US" sz="3300" b="1" i="1">
                            <a:latin typeface="Cambria Math" panose="02040503050406030204" pitchFamily="18" charset="0"/>
                            <a:sym typeface="Symbol" panose="05050102010706020507" pitchFamily="18" charset="2"/>
                          </a:rPr>
                        </m:ctrlPr>
                      </m:sSubPr>
                      <m:e>
                        <m:r>
                          <a:rPr lang="en-US" altLang="en-US" sz="3300" b="1" i="1">
                            <a:latin typeface="Cambria Math" panose="02040503050406030204" pitchFamily="18" charset="0"/>
                            <a:sym typeface="Symbol" panose="05050102010706020507" pitchFamily="18" charset="2"/>
                          </a:rPr>
                          <m:t>𝑿</m:t>
                        </m:r>
                      </m:e>
                      <m:sub>
                        <m:r>
                          <a:rPr lang="en-US" altLang="en-US" sz="3300" i="1">
                            <a:latin typeface="Cambria Math" panose="02040503050406030204" pitchFamily="18" charset="0"/>
                            <a:sym typeface="Symbol" panose="05050102010706020507" pitchFamily="18" charset="2"/>
                          </a:rPr>
                          <m:t>𝑛</m:t>
                        </m:r>
                        <m:r>
                          <a:rPr lang="en-US" altLang="en-US" sz="3300" i="1">
                            <a:latin typeface="Cambria Math" panose="02040503050406030204" pitchFamily="18" charset="0"/>
                            <a:ea typeface="Cambria Math" panose="02040503050406030204" pitchFamily="18" charset="0"/>
                            <a:sym typeface="Symbol" panose="05050102010706020507" pitchFamily="18" charset="2"/>
                          </a:rPr>
                          <m:t>×</m:t>
                        </m:r>
                        <m:r>
                          <a:rPr lang="en-US" altLang="en-US" sz="3300" i="1">
                            <a:latin typeface="Cambria Math" panose="02040503050406030204" pitchFamily="18" charset="0"/>
                            <a:ea typeface="Cambria Math" panose="02040503050406030204" pitchFamily="18" charset="0"/>
                            <a:sym typeface="Symbol" panose="05050102010706020507" pitchFamily="18" charset="2"/>
                          </a:rPr>
                          <m:t>𝑘</m:t>
                        </m:r>
                        <m:r>
                          <a:rPr lang="en-US" altLang="en-US" sz="3300" i="1">
                            <a:latin typeface="Cambria Math" panose="02040503050406030204" pitchFamily="18" charset="0"/>
                            <a:ea typeface="Cambria Math" panose="02040503050406030204" pitchFamily="18" charset="0"/>
                            <a:sym typeface="Symbol" panose="05050102010706020507" pitchFamily="18" charset="2"/>
                          </a:rPr>
                          <m:t>+1</m:t>
                        </m:r>
                      </m:sub>
                    </m:sSub>
                    <m:sSub>
                      <m:sSubPr>
                        <m:ctrlPr>
                          <a:rPr lang="en-US" altLang="en-US" sz="3300" b="1" i="1">
                            <a:latin typeface="Cambria Math" panose="02040503050406030204" pitchFamily="18" charset="0"/>
                            <a:sym typeface="Symbol" panose="05050102010706020507" pitchFamily="18" charset="2"/>
                          </a:rPr>
                        </m:ctrlPr>
                      </m:sSubPr>
                      <m:e>
                        <m:acc>
                          <m:accPr>
                            <m:chr m:val="̂"/>
                            <m:ctrlPr>
                              <a:rPr lang="en-US" altLang="en-US" sz="3300" b="1" i="1">
                                <a:latin typeface="Cambria Math" panose="02040503050406030204" pitchFamily="18" charset="0"/>
                                <a:sym typeface="Symbol" panose="05050102010706020507" pitchFamily="18" charset="2"/>
                              </a:rPr>
                            </m:ctrlPr>
                          </m:accPr>
                          <m:e>
                            <m:r>
                              <a:rPr lang="en-US" altLang="en-US" sz="3300" b="1" i="1">
                                <a:latin typeface="Cambria Math" panose="02040503050406030204" pitchFamily="18" charset="0"/>
                                <a:sym typeface="Symbol" panose="05050102010706020507" pitchFamily="18" charset="2"/>
                              </a:rPr>
                              <m:t>𝜷</m:t>
                            </m:r>
                          </m:e>
                        </m:acc>
                      </m:e>
                      <m:sub>
                        <m:r>
                          <a:rPr lang="en-US" altLang="en-US" sz="3300" i="1">
                            <a:latin typeface="Cambria Math" panose="02040503050406030204" pitchFamily="18" charset="0"/>
                            <a:sym typeface="Symbol" panose="05050102010706020507" pitchFamily="18" charset="2"/>
                          </a:rPr>
                          <m:t>𝑘</m:t>
                        </m:r>
                        <m:r>
                          <a:rPr lang="en-US" altLang="en-US" sz="3300" i="1">
                            <a:latin typeface="Cambria Math" panose="02040503050406030204" pitchFamily="18" charset="0"/>
                            <a:sym typeface="Symbol" panose="05050102010706020507" pitchFamily="18" charset="2"/>
                          </a:rPr>
                          <m:t>+1×1</m:t>
                        </m:r>
                      </m:sub>
                    </m:sSub>
                  </m:oMath>
                </a14:m>
                <a:endParaRPr lang="en-US" altLang="en-US" sz="3300" dirty="0">
                  <a:sym typeface="Symbol" panose="05050102010706020507" pitchFamily="18" charset="2"/>
                </a:endParaRPr>
              </a:p>
              <a:p>
                <a:pPr marL="0" indent="0">
                  <a:buNone/>
                </a:pPr>
                <a:r>
                  <a:rPr lang="en-US" altLang="en-US" sz="3300" b="1" u="sng" dirty="0">
                    <a:sym typeface="Symbol" panose="05050102010706020507" pitchFamily="18" charset="2"/>
                  </a:rPr>
                  <a:t>Note</a:t>
                </a:r>
                <a:r>
                  <a:rPr lang="en-US" altLang="en-US" sz="3300" dirty="0">
                    <a:sym typeface="Symbol" panose="05050102010706020507" pitchFamily="18" charset="2"/>
                  </a:rPr>
                  <a:t>: Please check the dimension of the calculation of matrix multiplication</a:t>
                </a:r>
              </a:p>
            </p:txBody>
          </p:sp>
        </mc:Choice>
        <mc:Fallback>
          <p:sp>
            <p:nvSpPr>
              <p:cNvPr id="8195" name="Rectangle 3">
                <a:extLst>
                  <a:ext uri="{FF2B5EF4-FFF2-40B4-BE49-F238E27FC236}">
                    <a16:creationId xmlns:a14="http://schemas.microsoft.com/office/drawing/2010/main" xmlns="" xmlns:a16="http://schemas.microsoft.com/office/drawing/2014/main" id="{D9652E1C-F55A-4B2A-B0AB-E7F773395EFD}"/>
                  </a:ext>
                </a:extLst>
              </p:cNvPr>
              <p:cNvSpPr>
                <a:spLocks noGrp="1" noRot="1" noChangeAspect="1" noMove="1" noResize="1" noEditPoints="1" noAdjustHandles="1" noChangeArrowheads="1" noChangeShapeType="1" noTextEdit="1"/>
              </p:cNvSpPr>
              <p:nvPr>
                <p:ph type="body" sz="half" idx="1"/>
              </p:nvPr>
            </p:nvSpPr>
            <p:spPr>
              <a:xfrm>
                <a:off x="685800" y="1676400"/>
                <a:ext cx="7848600" cy="4191000"/>
              </a:xfrm>
              <a:blipFill>
                <a:blip r:embed="rId3" cstate="print"/>
                <a:stretch>
                  <a:fillRect l="-2098" t="-1890" b="-1599"/>
                </a:stretch>
              </a:blipFill>
            </p:spPr>
            <p:txBody>
              <a:bodyPr/>
              <a:lstStyle/>
              <a:p>
                <a:r>
                  <a:rPr lang="en-IN">
                    <a:noFill/>
                  </a:rPr>
                  <a:t> </a:t>
                </a:r>
              </a:p>
            </p:txBody>
          </p:sp>
        </mc:Fallback>
      </mc:AlternateContent>
      <p:sp>
        <p:nvSpPr>
          <p:cNvPr id="8196" name="Date Placeholder 7">
            <a:extLst>
              <a:ext uri="{FF2B5EF4-FFF2-40B4-BE49-F238E27FC236}">
                <a16:creationId xmlns="" xmlns:a16="http://schemas.microsoft.com/office/drawing/2014/main" id="{A59AD07E-EB20-4CB6-9106-92800B917312}"/>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8197" name="Slide Number Placeholder 8">
            <a:extLst>
              <a:ext uri="{FF2B5EF4-FFF2-40B4-BE49-F238E27FC236}">
                <a16:creationId xmlns="" xmlns:a16="http://schemas.microsoft.com/office/drawing/2014/main" id="{358D848C-0718-4AF3-BD93-0444C74F9B02}"/>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D7CBDDEE-0768-42FF-AAF8-95989DB02715}" type="slidenum">
              <a:rPr lang="en-US" altLang="en-US" sz="1400" smtClean="0"/>
              <a:pPr>
                <a:spcBef>
                  <a:spcPct val="0"/>
                </a:spcBef>
                <a:buFontTx/>
                <a:buNone/>
              </a:pPr>
              <a:t>34</a:t>
            </a:fld>
            <a:endParaRPr lang="en-US" altLang="en-US" sz="1400"/>
          </a:p>
        </p:txBody>
      </p:sp>
      <p:sp>
        <p:nvSpPr>
          <p:cNvPr id="8198" name="Footer Placeholder 9">
            <a:extLst>
              <a:ext uri="{FF2B5EF4-FFF2-40B4-BE49-F238E27FC236}">
                <a16:creationId xmlns="" xmlns:a16="http://schemas.microsoft.com/office/drawing/2014/main" id="{8A4D7D16-2D94-4F8F-B0E1-871CE1AD33E3}"/>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8199" name="Rectangle 2">
            <a:extLst>
              <a:ext uri="{FF2B5EF4-FFF2-40B4-BE49-F238E27FC236}">
                <a16:creationId xmlns="" xmlns:a16="http://schemas.microsoft.com/office/drawing/2014/main" id="{FF38E397-AB20-4850-B10A-03305402C9B0}"/>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17406768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 xmlns:a16="http://schemas.microsoft.com/office/drawing/2014/main" id="{C81454E8-C774-4A71-A1D0-81F9483A5874}"/>
              </a:ext>
            </a:extLst>
          </p:cNvPr>
          <p:cNvSpPr>
            <a:spLocks noGrp="1" noChangeArrowheads="1"/>
          </p:cNvSpPr>
          <p:nvPr>
            <p:ph type="title"/>
          </p:nvPr>
        </p:nvSpPr>
        <p:spPr/>
        <p:txBody>
          <a:bodyPr/>
          <a:lstStyle/>
          <a:p>
            <a:r>
              <a:rPr lang="en-US" altLang="en-US" sz="3000" b="1" dirty="0">
                <a:solidFill>
                  <a:srgbClr val="0000FF"/>
                </a:solidFill>
              </a:rPr>
              <a:t>Multiple Linear Regression (MLR) (contd..)</a:t>
            </a:r>
            <a:endParaRPr lang="en-US" altLang="en-US" sz="3000" dirty="0"/>
          </a:p>
        </p:txBody>
      </p:sp>
      <mc:AlternateContent xmlns:mc="http://schemas.openxmlformats.org/markup-compatibility/2006">
        <mc:Choice xmlns="" xmlns:a14="http://schemas.microsoft.com/office/drawing/2010/main" Requires="a14">
          <p:sp>
            <p:nvSpPr>
              <p:cNvPr id="8195" name="Rectangle 3">
                <a:extLst>
                  <a:ext uri="{FF2B5EF4-FFF2-40B4-BE49-F238E27FC236}">
                    <a16:creationId xmlns:a16="http://schemas.microsoft.com/office/drawing/2014/main" id="{D9652E1C-F55A-4B2A-B0AB-E7F773395EFD}"/>
                  </a:ext>
                </a:extLst>
              </p:cNvPr>
              <p:cNvSpPr>
                <a:spLocks noGrp="1" noChangeArrowheads="1"/>
              </p:cNvSpPr>
              <p:nvPr>
                <p:ph type="body" sz="half" idx="1"/>
              </p:nvPr>
            </p:nvSpPr>
            <p:spPr>
              <a:xfrm>
                <a:off x="685800" y="1676400"/>
                <a:ext cx="7848600" cy="4191000"/>
              </a:xfrm>
            </p:spPr>
            <p:txBody>
              <a:bodyPr/>
              <a:lstStyle/>
              <a:p>
                <a:pPr>
                  <a:buFont typeface="Wingdings" panose="05000000000000000000" pitchFamily="2" charset="2"/>
                  <a:buChar char="§"/>
                </a:pPr>
                <a:r>
                  <a:rPr lang="en-US" altLang="en-US" sz="2600" dirty="0">
                    <a:sym typeface="Symbol" panose="05050102010706020507" pitchFamily="18" charset="2"/>
                  </a:rPr>
                  <a:t>The necessary condition for minimization of error is Sum of squared residuals is </a:t>
                </a:r>
                <a14:m>
                  <m:oMath xmlns:m="http://schemas.openxmlformats.org/officeDocument/2006/math">
                    <m:f>
                      <m:fPr>
                        <m:ctrlPr>
                          <a:rPr lang="en-US" altLang="en-US" sz="2600" b="0" i="1" smtClean="0">
                            <a:latin typeface="Cambria Math" panose="02040503050406030204" pitchFamily="18" charset="0"/>
                            <a:ea typeface="Cambria Math" panose="02040503050406030204" pitchFamily="18" charset="0"/>
                            <a:sym typeface="Symbol" panose="05050102010706020507" pitchFamily="18" charset="2"/>
                          </a:rPr>
                        </m:ctrlPr>
                      </m:fPr>
                      <m:num>
                        <m:r>
                          <a:rPr lang="en-US" altLang="en-US" sz="2600" i="1">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2600" b="1" i="1">
                                <a:latin typeface="Cambria Math" panose="02040503050406030204" pitchFamily="18" charset="0"/>
                                <a:sym typeface="Symbol" panose="05050102010706020507" pitchFamily="18" charset="2"/>
                              </a:rPr>
                            </m:ctrlPr>
                          </m:sSupPr>
                          <m:e>
                            <m:r>
                              <a:rPr lang="en-US" altLang="en-US" sz="2600" b="1" i="1">
                                <a:latin typeface="Cambria Math" panose="02040503050406030204" pitchFamily="18" charset="0"/>
                                <a:sym typeface="Symbol" panose="05050102010706020507" pitchFamily="18" charset="2"/>
                              </a:rPr>
                              <m:t>𝒆</m:t>
                            </m:r>
                          </m:e>
                          <m:sup>
                            <m:r>
                              <a:rPr lang="en-US" altLang="en-US" sz="2600" b="1" i="1">
                                <a:latin typeface="Cambria Math" panose="02040503050406030204" pitchFamily="18" charset="0"/>
                                <a:sym typeface="Symbol" panose="05050102010706020507" pitchFamily="18" charset="2"/>
                              </a:rPr>
                              <m:t>𝑻</m:t>
                            </m:r>
                          </m:sup>
                        </m:sSup>
                        <m:r>
                          <a:rPr lang="en-US" altLang="en-US" sz="2600" b="1" i="1">
                            <a:latin typeface="Cambria Math" panose="02040503050406030204" pitchFamily="18" charset="0"/>
                            <a:sym typeface="Symbol" panose="05050102010706020507" pitchFamily="18" charset="2"/>
                          </a:rPr>
                          <m:t>𝒆</m:t>
                        </m:r>
                      </m:num>
                      <m:den>
                        <m:r>
                          <a:rPr lang="en-US" altLang="en-US" sz="2600" i="1">
                            <a:latin typeface="Cambria Math" panose="02040503050406030204" pitchFamily="18" charset="0"/>
                            <a:ea typeface="Cambria Math" panose="02040503050406030204" pitchFamily="18" charset="0"/>
                            <a:sym typeface="Symbol" panose="05050102010706020507" pitchFamily="18" charset="2"/>
                          </a:rPr>
                          <m:t>𝜕</m:t>
                        </m:r>
                        <m:acc>
                          <m:accPr>
                            <m:chr m:val="̂"/>
                            <m:ctrlPr>
                              <a:rPr lang="en-US" altLang="en-US" sz="2600" b="1" i="1">
                                <a:latin typeface="Cambria Math" panose="02040503050406030204" pitchFamily="18" charset="0"/>
                                <a:sym typeface="Symbol" panose="05050102010706020507" pitchFamily="18" charset="2"/>
                              </a:rPr>
                            </m:ctrlPr>
                          </m:accPr>
                          <m:e>
                            <m:r>
                              <a:rPr lang="en-US" altLang="en-US" sz="2600" b="1" i="1">
                                <a:latin typeface="Cambria Math" panose="02040503050406030204" pitchFamily="18" charset="0"/>
                                <a:sym typeface="Symbol" panose="05050102010706020507" pitchFamily="18" charset="2"/>
                              </a:rPr>
                              <m:t>𝜷</m:t>
                            </m:r>
                          </m:e>
                        </m:acc>
                      </m:den>
                    </m:f>
                    <m:r>
                      <a:rPr lang="en-US" altLang="en-US" sz="2600" b="0" i="1" smtClean="0">
                        <a:latin typeface="Cambria Math" panose="02040503050406030204" pitchFamily="18" charset="0"/>
                        <a:sym typeface="Symbol" panose="05050102010706020507" pitchFamily="18" charset="2"/>
                      </a:rPr>
                      <m:t>=</m:t>
                    </m:r>
                    <m:f>
                      <m:fPr>
                        <m:ctrlPr>
                          <a:rPr lang="en-US" altLang="en-US" sz="2600" i="1">
                            <a:latin typeface="Cambria Math" panose="02040503050406030204" pitchFamily="18" charset="0"/>
                            <a:ea typeface="Cambria Math" panose="02040503050406030204" pitchFamily="18" charset="0"/>
                            <a:sym typeface="Symbol" panose="05050102010706020507" pitchFamily="18" charset="2"/>
                          </a:rPr>
                        </m:ctrlPr>
                      </m:fPr>
                      <m:num>
                        <m:r>
                          <a:rPr lang="en-US" altLang="en-US" sz="2600" i="1">
                            <a:latin typeface="Cambria Math" panose="02040503050406030204" pitchFamily="18" charset="0"/>
                            <a:ea typeface="Cambria Math" panose="02040503050406030204" pitchFamily="18" charset="0"/>
                            <a:sym typeface="Symbol" panose="05050102010706020507" pitchFamily="18" charset="2"/>
                          </a:rPr>
                          <m:t>𝜕</m:t>
                        </m:r>
                        <m:sSubSup>
                          <m:sSubSupPr>
                            <m:ctrlPr>
                              <a:rPr lang="en-US" altLang="en-US" sz="2600" i="1">
                                <a:latin typeface="Cambria Math" panose="02040503050406030204" pitchFamily="18" charset="0"/>
                                <a:sym typeface="Symbol" panose="05050102010706020507" pitchFamily="18" charset="2"/>
                              </a:rPr>
                            </m:ctrlPr>
                          </m:sSubSupPr>
                          <m:e>
                            <m:d>
                              <m:dPr>
                                <m:ctrlPr>
                                  <a:rPr lang="en-US" altLang="en-US" sz="2600" i="1">
                                    <a:latin typeface="Cambria Math" panose="02040503050406030204" pitchFamily="18" charset="0"/>
                                    <a:sym typeface="Symbol" panose="05050102010706020507" pitchFamily="18" charset="2"/>
                                  </a:rPr>
                                </m:ctrlPr>
                              </m:dPr>
                              <m:e>
                                <m:r>
                                  <a:rPr lang="en-US" altLang="en-US" sz="2600" b="1" i="1">
                                    <a:latin typeface="Cambria Math" panose="02040503050406030204" pitchFamily="18" charset="0"/>
                                    <a:sym typeface="Symbol" panose="05050102010706020507" pitchFamily="18" charset="2"/>
                                  </a:rPr>
                                  <m:t>𝒚</m:t>
                                </m:r>
                                <m:r>
                                  <a:rPr lang="en-US" altLang="en-US" sz="2600" i="1">
                                    <a:latin typeface="Cambria Math" panose="02040503050406030204" pitchFamily="18" charset="0"/>
                                    <a:sym typeface="Symbol" panose="05050102010706020507" pitchFamily="18" charset="2"/>
                                  </a:rPr>
                                  <m:t>−</m:t>
                                </m:r>
                                <m:r>
                                  <a:rPr lang="en-US" altLang="en-US" sz="2600" b="1" i="1">
                                    <a:latin typeface="Cambria Math" panose="02040503050406030204" pitchFamily="18" charset="0"/>
                                    <a:sym typeface="Symbol" panose="05050102010706020507" pitchFamily="18" charset="2"/>
                                  </a:rPr>
                                  <m:t>𝑿</m:t>
                                </m:r>
                                <m:acc>
                                  <m:accPr>
                                    <m:chr m:val="̂"/>
                                    <m:ctrlPr>
                                      <a:rPr lang="en-US" altLang="en-US" sz="2600" b="1" i="1">
                                        <a:latin typeface="Cambria Math" panose="02040503050406030204" pitchFamily="18" charset="0"/>
                                        <a:sym typeface="Symbol" panose="05050102010706020507" pitchFamily="18" charset="2"/>
                                      </a:rPr>
                                    </m:ctrlPr>
                                  </m:accPr>
                                  <m:e>
                                    <m:r>
                                      <a:rPr lang="en-US" altLang="en-US" sz="2600" b="1" i="1">
                                        <a:latin typeface="Cambria Math" panose="02040503050406030204" pitchFamily="18" charset="0"/>
                                        <a:sym typeface="Symbol" panose="05050102010706020507" pitchFamily="18" charset="2"/>
                                      </a:rPr>
                                      <m:t>𝜷</m:t>
                                    </m:r>
                                  </m:e>
                                </m:acc>
                              </m:e>
                            </m:d>
                          </m:e>
                          <m:sub>
                            <m:r>
                              <a:rPr lang="en-US" altLang="en-US" sz="2600" i="1">
                                <a:latin typeface="Cambria Math" panose="02040503050406030204" pitchFamily="18" charset="0"/>
                                <a:sym typeface="Symbol" panose="05050102010706020507" pitchFamily="18" charset="2"/>
                              </a:rPr>
                              <m:t>1</m:t>
                            </m:r>
                            <m:r>
                              <a:rPr lang="en-US" altLang="en-US" sz="2600" i="1">
                                <a:latin typeface="Cambria Math" panose="02040503050406030204" pitchFamily="18" charset="0"/>
                                <a:ea typeface="Cambria Math" panose="02040503050406030204" pitchFamily="18" charset="0"/>
                                <a:sym typeface="Symbol" panose="05050102010706020507" pitchFamily="18" charset="2"/>
                              </a:rPr>
                              <m:t>×</m:t>
                            </m:r>
                            <m:r>
                              <a:rPr lang="en-US" altLang="en-US" sz="2600" i="1">
                                <a:latin typeface="Cambria Math" panose="02040503050406030204" pitchFamily="18" charset="0"/>
                                <a:ea typeface="Cambria Math" panose="02040503050406030204" pitchFamily="18" charset="0"/>
                                <a:sym typeface="Symbol" panose="05050102010706020507" pitchFamily="18" charset="2"/>
                              </a:rPr>
                              <m:t>𝑛</m:t>
                            </m:r>
                          </m:sub>
                          <m:sup>
                            <m:r>
                              <a:rPr lang="en-US" altLang="en-US" sz="2600" i="1">
                                <a:latin typeface="Cambria Math" panose="02040503050406030204" pitchFamily="18" charset="0"/>
                                <a:sym typeface="Symbol" panose="05050102010706020507" pitchFamily="18" charset="2"/>
                              </a:rPr>
                              <m:t>𝑇</m:t>
                            </m:r>
                          </m:sup>
                        </m:sSubSup>
                        <m:sSub>
                          <m:sSubPr>
                            <m:ctrlPr>
                              <a:rPr lang="en-US" altLang="en-US" sz="2600" i="1">
                                <a:latin typeface="Cambria Math" panose="02040503050406030204" pitchFamily="18" charset="0"/>
                                <a:sym typeface="Symbol" panose="05050102010706020507" pitchFamily="18" charset="2"/>
                              </a:rPr>
                            </m:ctrlPr>
                          </m:sSubPr>
                          <m:e>
                            <m:d>
                              <m:dPr>
                                <m:ctrlPr>
                                  <a:rPr lang="en-US" altLang="en-US" sz="2600" i="1">
                                    <a:latin typeface="Cambria Math" panose="02040503050406030204" pitchFamily="18" charset="0"/>
                                    <a:sym typeface="Symbol" panose="05050102010706020507" pitchFamily="18" charset="2"/>
                                  </a:rPr>
                                </m:ctrlPr>
                              </m:dPr>
                              <m:e>
                                <m:r>
                                  <a:rPr lang="en-US" altLang="en-US" sz="2600" b="1" i="1">
                                    <a:latin typeface="Cambria Math" panose="02040503050406030204" pitchFamily="18" charset="0"/>
                                    <a:sym typeface="Symbol" panose="05050102010706020507" pitchFamily="18" charset="2"/>
                                  </a:rPr>
                                  <m:t>𝒚</m:t>
                                </m:r>
                                <m:r>
                                  <a:rPr lang="en-US" altLang="en-US" sz="2600" i="1">
                                    <a:latin typeface="Cambria Math" panose="02040503050406030204" pitchFamily="18" charset="0"/>
                                    <a:sym typeface="Symbol" panose="05050102010706020507" pitchFamily="18" charset="2"/>
                                  </a:rPr>
                                  <m:t>−</m:t>
                                </m:r>
                                <m:r>
                                  <a:rPr lang="en-US" altLang="en-US" sz="2600" b="1" i="1">
                                    <a:latin typeface="Cambria Math" panose="02040503050406030204" pitchFamily="18" charset="0"/>
                                    <a:sym typeface="Symbol" panose="05050102010706020507" pitchFamily="18" charset="2"/>
                                  </a:rPr>
                                  <m:t>𝑿</m:t>
                                </m:r>
                                <m:acc>
                                  <m:accPr>
                                    <m:chr m:val="̂"/>
                                    <m:ctrlPr>
                                      <a:rPr lang="en-US" altLang="en-US" sz="2600" b="1" i="1">
                                        <a:latin typeface="Cambria Math" panose="02040503050406030204" pitchFamily="18" charset="0"/>
                                        <a:sym typeface="Symbol" panose="05050102010706020507" pitchFamily="18" charset="2"/>
                                      </a:rPr>
                                    </m:ctrlPr>
                                  </m:accPr>
                                  <m:e>
                                    <m:r>
                                      <a:rPr lang="en-US" altLang="en-US" sz="2600" b="1" i="1">
                                        <a:latin typeface="Cambria Math" panose="02040503050406030204" pitchFamily="18" charset="0"/>
                                        <a:sym typeface="Symbol" panose="05050102010706020507" pitchFamily="18" charset="2"/>
                                      </a:rPr>
                                      <m:t>𝜷</m:t>
                                    </m:r>
                                  </m:e>
                                </m:acc>
                              </m:e>
                            </m:d>
                          </m:e>
                          <m:sub>
                            <m:r>
                              <a:rPr lang="en-US" altLang="en-US" sz="2600" i="1">
                                <a:latin typeface="Cambria Math" panose="02040503050406030204" pitchFamily="18" charset="0"/>
                                <a:sym typeface="Symbol" panose="05050102010706020507" pitchFamily="18" charset="2"/>
                              </a:rPr>
                              <m:t>𝑛</m:t>
                            </m:r>
                            <m:r>
                              <a:rPr lang="en-US" altLang="en-US" sz="2600" i="1">
                                <a:latin typeface="Cambria Math" panose="02040503050406030204" pitchFamily="18" charset="0"/>
                                <a:ea typeface="Cambria Math" panose="02040503050406030204" pitchFamily="18" charset="0"/>
                                <a:sym typeface="Symbol" panose="05050102010706020507" pitchFamily="18" charset="2"/>
                              </a:rPr>
                              <m:t>×1</m:t>
                            </m:r>
                          </m:sub>
                        </m:sSub>
                      </m:num>
                      <m:den>
                        <m:r>
                          <a:rPr lang="en-US" altLang="en-US" sz="2600" i="1">
                            <a:latin typeface="Cambria Math" panose="02040503050406030204" pitchFamily="18" charset="0"/>
                            <a:ea typeface="Cambria Math" panose="02040503050406030204" pitchFamily="18" charset="0"/>
                            <a:sym typeface="Symbol" panose="05050102010706020507" pitchFamily="18" charset="2"/>
                          </a:rPr>
                          <m:t>𝜕</m:t>
                        </m:r>
                        <m:acc>
                          <m:accPr>
                            <m:chr m:val="̂"/>
                            <m:ctrlPr>
                              <a:rPr lang="en-US" altLang="en-US" sz="2600" b="1" i="1">
                                <a:latin typeface="Cambria Math" panose="02040503050406030204" pitchFamily="18" charset="0"/>
                                <a:sym typeface="Symbol" panose="05050102010706020507" pitchFamily="18" charset="2"/>
                              </a:rPr>
                            </m:ctrlPr>
                          </m:accPr>
                          <m:e>
                            <m:r>
                              <a:rPr lang="en-US" altLang="en-US" sz="2600" b="1" i="1">
                                <a:latin typeface="Cambria Math" panose="02040503050406030204" pitchFamily="18" charset="0"/>
                                <a:sym typeface="Symbol" panose="05050102010706020507" pitchFamily="18" charset="2"/>
                              </a:rPr>
                              <m:t>𝜷</m:t>
                            </m:r>
                          </m:e>
                        </m:acc>
                      </m:den>
                    </m:f>
                    <m:r>
                      <a:rPr lang="en-US" altLang="en-US" sz="2600" b="0" i="1" smtClean="0">
                        <a:latin typeface="Cambria Math" panose="02040503050406030204" pitchFamily="18" charset="0"/>
                        <a:sym typeface="Symbol" panose="05050102010706020507" pitchFamily="18" charset="2"/>
                      </a:rPr>
                      <m:t>=</m:t>
                    </m:r>
                    <m:r>
                      <a:rPr lang="en-US" altLang="en-US" sz="2600" b="1" i="1" smtClean="0">
                        <a:latin typeface="Cambria Math" panose="02040503050406030204" pitchFamily="18" charset="0"/>
                        <a:sym typeface="Symbol" panose="05050102010706020507" pitchFamily="18" charset="2"/>
                      </a:rPr>
                      <m:t>−</m:t>
                    </m:r>
                    <m:r>
                      <a:rPr lang="en-US" altLang="en-US" sz="2600" b="0" i="1" smtClean="0">
                        <a:latin typeface="Cambria Math" panose="02040503050406030204" pitchFamily="18" charset="0"/>
                        <a:sym typeface="Symbol" panose="05050102010706020507" pitchFamily="18" charset="2"/>
                      </a:rPr>
                      <m:t>2</m:t>
                    </m:r>
                    <m:sSubSup>
                      <m:sSubSupPr>
                        <m:ctrlPr>
                          <a:rPr lang="en-US" altLang="en-US" sz="2600" b="1" i="1">
                            <a:latin typeface="Cambria Math" panose="02040503050406030204" pitchFamily="18" charset="0"/>
                            <a:sym typeface="Symbol" panose="05050102010706020507" pitchFamily="18" charset="2"/>
                          </a:rPr>
                        </m:ctrlPr>
                      </m:sSubSupPr>
                      <m:e>
                        <m:r>
                          <a:rPr lang="en-US" altLang="en-US" sz="2600" b="1" i="1">
                            <a:latin typeface="Cambria Math" panose="02040503050406030204" pitchFamily="18" charset="0"/>
                            <a:sym typeface="Symbol" panose="05050102010706020507" pitchFamily="18" charset="2"/>
                          </a:rPr>
                          <m:t>𝑿</m:t>
                        </m:r>
                      </m:e>
                      <m:sub>
                        <m:r>
                          <a:rPr lang="en-US" altLang="en-US" sz="2600" i="1">
                            <a:latin typeface="Cambria Math" panose="02040503050406030204" pitchFamily="18" charset="0"/>
                            <a:ea typeface="Cambria Math" panose="02040503050406030204" pitchFamily="18" charset="0"/>
                            <a:sym typeface="Symbol" panose="05050102010706020507" pitchFamily="18" charset="2"/>
                          </a:rPr>
                          <m:t>𝑘</m:t>
                        </m:r>
                        <m:r>
                          <a:rPr lang="en-US" altLang="en-US" sz="2600" i="1">
                            <a:latin typeface="Cambria Math" panose="02040503050406030204" pitchFamily="18" charset="0"/>
                            <a:ea typeface="Cambria Math" panose="02040503050406030204" pitchFamily="18" charset="0"/>
                            <a:sym typeface="Symbol" panose="05050102010706020507" pitchFamily="18" charset="2"/>
                          </a:rPr>
                          <m:t>+1×</m:t>
                        </m:r>
                        <m:r>
                          <a:rPr lang="en-US" altLang="en-US" sz="2600" i="1">
                            <a:latin typeface="Cambria Math" panose="02040503050406030204" pitchFamily="18" charset="0"/>
                            <a:ea typeface="Cambria Math" panose="02040503050406030204" pitchFamily="18" charset="0"/>
                            <a:sym typeface="Symbol" panose="05050102010706020507" pitchFamily="18" charset="2"/>
                          </a:rPr>
                          <m:t>𝑛</m:t>
                        </m:r>
                      </m:sub>
                      <m:sup>
                        <m:r>
                          <a:rPr lang="en-US" altLang="en-US" sz="2600" i="1">
                            <a:latin typeface="Cambria Math" panose="02040503050406030204" pitchFamily="18" charset="0"/>
                            <a:sym typeface="Symbol" panose="05050102010706020507" pitchFamily="18" charset="2"/>
                          </a:rPr>
                          <m:t>𝑇</m:t>
                        </m:r>
                      </m:sup>
                    </m:sSubSup>
                    <m:sSub>
                      <m:sSubPr>
                        <m:ctrlPr>
                          <a:rPr lang="en-US" altLang="en-US" sz="2600" b="1" i="1">
                            <a:latin typeface="Cambria Math" panose="02040503050406030204" pitchFamily="18" charset="0"/>
                            <a:sym typeface="Symbol" panose="05050102010706020507" pitchFamily="18" charset="2"/>
                          </a:rPr>
                        </m:ctrlPr>
                      </m:sSubPr>
                      <m:e>
                        <m:r>
                          <a:rPr lang="en-US" altLang="en-US" sz="2600" b="1" i="1">
                            <a:latin typeface="Cambria Math" panose="02040503050406030204" pitchFamily="18" charset="0"/>
                            <a:sym typeface="Symbol" panose="05050102010706020507" pitchFamily="18" charset="2"/>
                          </a:rPr>
                          <m:t>𝒚</m:t>
                        </m:r>
                      </m:e>
                      <m:sub>
                        <m:r>
                          <a:rPr lang="en-US" altLang="en-US" sz="2600" i="1">
                            <a:latin typeface="Cambria Math" panose="02040503050406030204" pitchFamily="18" charset="0"/>
                            <a:sym typeface="Symbol" panose="05050102010706020507" pitchFamily="18" charset="2"/>
                          </a:rPr>
                          <m:t>𝑛</m:t>
                        </m:r>
                        <m:r>
                          <a:rPr lang="en-US" altLang="en-US" sz="2600" i="1">
                            <a:latin typeface="Cambria Math" panose="02040503050406030204" pitchFamily="18" charset="0"/>
                            <a:ea typeface="Cambria Math" panose="02040503050406030204" pitchFamily="18" charset="0"/>
                            <a:sym typeface="Symbol" panose="05050102010706020507" pitchFamily="18" charset="2"/>
                          </a:rPr>
                          <m:t>×1</m:t>
                        </m:r>
                      </m:sub>
                    </m:sSub>
                    <m:r>
                      <a:rPr lang="en-US" altLang="en-US" sz="2600" b="1"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2600" b="0" i="1" smtClean="0">
                        <a:latin typeface="Cambria Math" panose="02040503050406030204" pitchFamily="18" charset="0"/>
                        <a:ea typeface="Cambria Math" panose="02040503050406030204" pitchFamily="18" charset="0"/>
                        <a:sym typeface="Symbol" panose="05050102010706020507" pitchFamily="18" charset="2"/>
                      </a:rPr>
                      <m:t>2</m:t>
                    </m:r>
                    <m:sSubSup>
                      <m:sSubSupPr>
                        <m:ctrlPr>
                          <a:rPr lang="en-US" altLang="en-US" sz="2600" b="1" i="1">
                            <a:latin typeface="Cambria Math" panose="02040503050406030204" pitchFamily="18" charset="0"/>
                            <a:sym typeface="Symbol" panose="05050102010706020507" pitchFamily="18" charset="2"/>
                          </a:rPr>
                        </m:ctrlPr>
                      </m:sSubSupPr>
                      <m:e>
                        <m:r>
                          <a:rPr lang="en-US" altLang="en-US" sz="2600" b="1" i="1">
                            <a:latin typeface="Cambria Math" panose="02040503050406030204" pitchFamily="18" charset="0"/>
                            <a:sym typeface="Symbol" panose="05050102010706020507" pitchFamily="18" charset="2"/>
                          </a:rPr>
                          <m:t>𝑿</m:t>
                        </m:r>
                      </m:e>
                      <m:sub>
                        <m:r>
                          <a:rPr lang="en-US" altLang="en-US" sz="2600" i="1">
                            <a:latin typeface="Cambria Math" panose="02040503050406030204" pitchFamily="18" charset="0"/>
                            <a:ea typeface="Cambria Math" panose="02040503050406030204" pitchFamily="18" charset="0"/>
                            <a:sym typeface="Symbol" panose="05050102010706020507" pitchFamily="18" charset="2"/>
                          </a:rPr>
                          <m:t>𝑘</m:t>
                        </m:r>
                        <m:r>
                          <a:rPr lang="en-US" altLang="en-US" sz="2600" i="1">
                            <a:latin typeface="Cambria Math" panose="02040503050406030204" pitchFamily="18" charset="0"/>
                            <a:ea typeface="Cambria Math" panose="02040503050406030204" pitchFamily="18" charset="0"/>
                            <a:sym typeface="Symbol" panose="05050102010706020507" pitchFamily="18" charset="2"/>
                          </a:rPr>
                          <m:t>+1×</m:t>
                        </m:r>
                        <m:r>
                          <a:rPr lang="en-US" altLang="en-US" sz="2600" i="1">
                            <a:latin typeface="Cambria Math" panose="02040503050406030204" pitchFamily="18" charset="0"/>
                            <a:ea typeface="Cambria Math" panose="02040503050406030204" pitchFamily="18" charset="0"/>
                            <a:sym typeface="Symbol" panose="05050102010706020507" pitchFamily="18" charset="2"/>
                          </a:rPr>
                          <m:t>𝑛</m:t>
                        </m:r>
                      </m:sub>
                      <m:sup>
                        <m:r>
                          <a:rPr lang="en-US" altLang="en-US" sz="2600" i="1">
                            <a:latin typeface="Cambria Math" panose="02040503050406030204" pitchFamily="18" charset="0"/>
                            <a:sym typeface="Symbol" panose="05050102010706020507" pitchFamily="18" charset="2"/>
                          </a:rPr>
                          <m:t>𝑇</m:t>
                        </m:r>
                      </m:sup>
                    </m:sSubSup>
                    <m:sSub>
                      <m:sSubPr>
                        <m:ctrlPr>
                          <a:rPr lang="en-US" altLang="en-US" sz="2600" b="1" i="1" smtClean="0">
                            <a:latin typeface="Cambria Math" panose="02040503050406030204" pitchFamily="18" charset="0"/>
                            <a:sym typeface="Symbol" panose="05050102010706020507" pitchFamily="18" charset="2"/>
                          </a:rPr>
                        </m:ctrlPr>
                      </m:sSubPr>
                      <m:e>
                        <m:r>
                          <a:rPr lang="en-US" altLang="en-US" sz="2600" b="1" i="1">
                            <a:latin typeface="Cambria Math" panose="02040503050406030204" pitchFamily="18" charset="0"/>
                            <a:sym typeface="Symbol" panose="05050102010706020507" pitchFamily="18" charset="2"/>
                          </a:rPr>
                          <m:t>𝑿</m:t>
                        </m:r>
                      </m:e>
                      <m:sub>
                        <m:r>
                          <a:rPr lang="en-US" altLang="en-US" sz="2600" b="0" i="1" smtClean="0">
                            <a:latin typeface="Cambria Math" panose="02040503050406030204" pitchFamily="18" charset="0"/>
                            <a:sym typeface="Symbol" panose="05050102010706020507" pitchFamily="18" charset="2"/>
                          </a:rPr>
                          <m:t>𝑛</m:t>
                        </m:r>
                        <m:r>
                          <a:rPr lang="en-US" altLang="en-US" sz="26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2600" b="0" i="1" smtClean="0">
                            <a:latin typeface="Cambria Math" panose="02040503050406030204" pitchFamily="18" charset="0"/>
                            <a:ea typeface="Cambria Math" panose="02040503050406030204" pitchFamily="18" charset="0"/>
                            <a:sym typeface="Symbol" panose="05050102010706020507" pitchFamily="18" charset="2"/>
                          </a:rPr>
                          <m:t>𝑘</m:t>
                        </m:r>
                        <m:r>
                          <a:rPr lang="en-US" altLang="en-US" sz="2600" b="0" i="1" smtClean="0">
                            <a:latin typeface="Cambria Math" panose="02040503050406030204" pitchFamily="18" charset="0"/>
                            <a:ea typeface="Cambria Math" panose="02040503050406030204" pitchFamily="18" charset="0"/>
                            <a:sym typeface="Symbol" panose="05050102010706020507" pitchFamily="18" charset="2"/>
                          </a:rPr>
                          <m:t>+1</m:t>
                        </m:r>
                      </m:sub>
                    </m:sSub>
                    <m:sSub>
                      <m:sSubPr>
                        <m:ctrlPr>
                          <a:rPr lang="en-US" altLang="en-US" sz="2600" b="1" i="1" smtClean="0">
                            <a:latin typeface="Cambria Math" panose="02040503050406030204" pitchFamily="18" charset="0"/>
                            <a:sym typeface="Symbol" panose="05050102010706020507" pitchFamily="18" charset="2"/>
                          </a:rPr>
                        </m:ctrlPr>
                      </m:sSubPr>
                      <m:e>
                        <m:acc>
                          <m:accPr>
                            <m:chr m:val="̂"/>
                            <m:ctrlPr>
                              <a:rPr lang="en-US" altLang="en-US" sz="2600" b="1" i="1">
                                <a:latin typeface="Cambria Math" panose="02040503050406030204" pitchFamily="18" charset="0"/>
                                <a:sym typeface="Symbol" panose="05050102010706020507" pitchFamily="18" charset="2"/>
                              </a:rPr>
                            </m:ctrlPr>
                          </m:accPr>
                          <m:e>
                            <m:r>
                              <a:rPr lang="en-US" altLang="en-US" sz="2600" b="1" i="1">
                                <a:latin typeface="Cambria Math" panose="02040503050406030204" pitchFamily="18" charset="0"/>
                                <a:sym typeface="Symbol" panose="05050102010706020507" pitchFamily="18" charset="2"/>
                              </a:rPr>
                              <m:t>𝜷</m:t>
                            </m:r>
                          </m:e>
                        </m:acc>
                      </m:e>
                      <m:sub>
                        <m:r>
                          <a:rPr lang="en-US" altLang="en-US" sz="2600" b="0" i="1" smtClean="0">
                            <a:latin typeface="Cambria Math" panose="02040503050406030204" pitchFamily="18" charset="0"/>
                            <a:sym typeface="Symbol" panose="05050102010706020507" pitchFamily="18" charset="2"/>
                          </a:rPr>
                          <m:t>𝑘</m:t>
                        </m:r>
                        <m:r>
                          <a:rPr lang="en-US" altLang="en-US" sz="2600" b="0" i="1" smtClean="0">
                            <a:latin typeface="Cambria Math" panose="02040503050406030204" pitchFamily="18" charset="0"/>
                            <a:sym typeface="Symbol" panose="05050102010706020507" pitchFamily="18" charset="2"/>
                          </a:rPr>
                          <m:t>+1×1</m:t>
                        </m:r>
                      </m:sub>
                    </m:sSub>
                    <m:r>
                      <a:rPr lang="en-US" altLang="en-US" sz="2600" b="0" i="1" smtClean="0">
                        <a:latin typeface="Cambria Math" panose="02040503050406030204" pitchFamily="18" charset="0"/>
                        <a:sym typeface="Symbol" panose="05050102010706020507" pitchFamily="18" charset="2"/>
                      </a:rPr>
                      <m:t>=0</m:t>
                    </m:r>
                  </m:oMath>
                </a14:m>
                <a:endParaRPr lang="en-US" altLang="en-US" sz="2600" dirty="0">
                  <a:sym typeface="Symbol" panose="05050102010706020507" pitchFamily="18" charset="2"/>
                </a:endParaRPr>
              </a:p>
              <a:p>
                <a:pPr>
                  <a:buFont typeface="Wingdings" panose="05000000000000000000" pitchFamily="2" charset="2"/>
                  <a:buChar char="§"/>
                </a:pPr>
                <a14:m>
                  <m:oMath xmlns:m="http://schemas.openxmlformats.org/officeDocument/2006/math">
                    <m:sSub>
                      <m:sSubPr>
                        <m:ctrlPr>
                          <a:rPr lang="en-US" altLang="en-US" sz="2600" b="1" i="1" smtClean="0">
                            <a:latin typeface="Cambria Math" panose="02040503050406030204" pitchFamily="18" charset="0"/>
                            <a:sym typeface="Symbol" panose="05050102010706020507" pitchFamily="18" charset="2"/>
                          </a:rPr>
                        </m:ctrlPr>
                      </m:sSubPr>
                      <m:e>
                        <m:acc>
                          <m:accPr>
                            <m:chr m:val="̂"/>
                            <m:ctrlPr>
                              <a:rPr lang="en-US" altLang="en-US" sz="2600" b="1" i="1">
                                <a:latin typeface="Cambria Math" panose="02040503050406030204" pitchFamily="18" charset="0"/>
                                <a:sym typeface="Symbol" panose="05050102010706020507" pitchFamily="18" charset="2"/>
                              </a:rPr>
                            </m:ctrlPr>
                          </m:accPr>
                          <m:e>
                            <m:r>
                              <a:rPr lang="en-US" altLang="en-US" sz="2600" b="1" i="1">
                                <a:latin typeface="Cambria Math" panose="02040503050406030204" pitchFamily="18" charset="0"/>
                                <a:sym typeface="Symbol" panose="05050102010706020507" pitchFamily="18" charset="2"/>
                              </a:rPr>
                              <m:t>𝜷</m:t>
                            </m:r>
                          </m:e>
                        </m:acc>
                      </m:e>
                      <m:sub>
                        <m:r>
                          <a:rPr lang="en-US" altLang="en-US" sz="2600" b="0" i="1" smtClean="0">
                            <a:latin typeface="Cambria Math" panose="02040503050406030204" pitchFamily="18" charset="0"/>
                            <a:sym typeface="Symbol" panose="05050102010706020507" pitchFamily="18" charset="2"/>
                          </a:rPr>
                          <m:t>𝑘</m:t>
                        </m:r>
                        <m:r>
                          <a:rPr lang="en-US" altLang="en-US" sz="2600" b="0" i="1" smtClean="0">
                            <a:latin typeface="Cambria Math" panose="02040503050406030204" pitchFamily="18" charset="0"/>
                            <a:sym typeface="Symbol" panose="05050102010706020507" pitchFamily="18" charset="2"/>
                          </a:rPr>
                          <m:t>+1×1</m:t>
                        </m:r>
                      </m:sub>
                    </m:sSub>
                    <m:r>
                      <a:rPr lang="en-US" altLang="en-US" sz="2600" b="1" i="1" smtClean="0">
                        <a:latin typeface="Cambria Math" panose="02040503050406030204" pitchFamily="18" charset="0"/>
                        <a:sym typeface="Symbol" panose="05050102010706020507" pitchFamily="18" charset="2"/>
                      </a:rPr>
                      <m:t>=</m:t>
                    </m:r>
                    <m:sSup>
                      <m:sSupPr>
                        <m:ctrlPr>
                          <a:rPr lang="en-US" altLang="en-US" sz="2600" b="1" i="1" smtClean="0">
                            <a:latin typeface="Cambria Math" panose="02040503050406030204" pitchFamily="18" charset="0"/>
                            <a:sym typeface="Symbol" panose="05050102010706020507" pitchFamily="18" charset="2"/>
                          </a:rPr>
                        </m:ctrlPr>
                      </m:sSupPr>
                      <m:e>
                        <m:d>
                          <m:dPr>
                            <m:ctrlPr>
                              <a:rPr lang="en-US" altLang="en-US" sz="2600" b="1" i="1" smtClean="0">
                                <a:latin typeface="Cambria Math" panose="02040503050406030204" pitchFamily="18" charset="0"/>
                                <a:sym typeface="Symbol" panose="05050102010706020507" pitchFamily="18" charset="2"/>
                              </a:rPr>
                            </m:ctrlPr>
                          </m:dPr>
                          <m:e>
                            <m:sSubSup>
                              <m:sSubSupPr>
                                <m:ctrlPr>
                                  <a:rPr lang="en-US" altLang="en-US" sz="2600" b="1" i="1">
                                    <a:latin typeface="Cambria Math" panose="02040503050406030204" pitchFamily="18" charset="0"/>
                                    <a:sym typeface="Symbol" panose="05050102010706020507" pitchFamily="18" charset="2"/>
                                  </a:rPr>
                                </m:ctrlPr>
                              </m:sSubSupPr>
                              <m:e>
                                <m:r>
                                  <a:rPr lang="en-US" altLang="en-US" sz="2600" b="1" i="1">
                                    <a:latin typeface="Cambria Math" panose="02040503050406030204" pitchFamily="18" charset="0"/>
                                    <a:sym typeface="Symbol" panose="05050102010706020507" pitchFamily="18" charset="2"/>
                                  </a:rPr>
                                  <m:t>𝑿</m:t>
                                </m:r>
                              </m:e>
                              <m:sub>
                                <m:r>
                                  <a:rPr lang="en-US" altLang="en-US" sz="2600" i="1">
                                    <a:latin typeface="Cambria Math" panose="02040503050406030204" pitchFamily="18" charset="0"/>
                                    <a:ea typeface="Cambria Math" panose="02040503050406030204" pitchFamily="18" charset="0"/>
                                    <a:sym typeface="Symbol" panose="05050102010706020507" pitchFamily="18" charset="2"/>
                                  </a:rPr>
                                  <m:t>𝑘</m:t>
                                </m:r>
                                <m:r>
                                  <a:rPr lang="en-US" altLang="en-US" sz="2600" i="1">
                                    <a:latin typeface="Cambria Math" panose="02040503050406030204" pitchFamily="18" charset="0"/>
                                    <a:ea typeface="Cambria Math" panose="02040503050406030204" pitchFamily="18" charset="0"/>
                                    <a:sym typeface="Symbol" panose="05050102010706020507" pitchFamily="18" charset="2"/>
                                  </a:rPr>
                                  <m:t>+1×</m:t>
                                </m:r>
                                <m:r>
                                  <a:rPr lang="en-US" altLang="en-US" sz="2600" i="1">
                                    <a:latin typeface="Cambria Math" panose="02040503050406030204" pitchFamily="18" charset="0"/>
                                    <a:ea typeface="Cambria Math" panose="02040503050406030204" pitchFamily="18" charset="0"/>
                                    <a:sym typeface="Symbol" panose="05050102010706020507" pitchFamily="18" charset="2"/>
                                  </a:rPr>
                                  <m:t>𝑛</m:t>
                                </m:r>
                              </m:sub>
                              <m:sup>
                                <m:r>
                                  <a:rPr lang="en-US" altLang="en-US" sz="2600" i="1">
                                    <a:latin typeface="Cambria Math" panose="02040503050406030204" pitchFamily="18" charset="0"/>
                                    <a:sym typeface="Symbol" panose="05050102010706020507" pitchFamily="18" charset="2"/>
                                  </a:rPr>
                                  <m:t>𝑇</m:t>
                                </m:r>
                              </m:sup>
                            </m:sSubSup>
                            <m:sSub>
                              <m:sSubPr>
                                <m:ctrlPr>
                                  <a:rPr lang="en-US" altLang="en-US" sz="2600" b="1" i="1">
                                    <a:latin typeface="Cambria Math" panose="02040503050406030204" pitchFamily="18" charset="0"/>
                                    <a:sym typeface="Symbol" panose="05050102010706020507" pitchFamily="18" charset="2"/>
                                  </a:rPr>
                                </m:ctrlPr>
                              </m:sSubPr>
                              <m:e>
                                <m:r>
                                  <a:rPr lang="en-US" altLang="en-US" sz="2600" b="1" i="1">
                                    <a:latin typeface="Cambria Math" panose="02040503050406030204" pitchFamily="18" charset="0"/>
                                    <a:sym typeface="Symbol" panose="05050102010706020507" pitchFamily="18" charset="2"/>
                                  </a:rPr>
                                  <m:t>𝑿</m:t>
                                </m:r>
                              </m:e>
                              <m:sub>
                                <m:r>
                                  <a:rPr lang="en-US" altLang="en-US" sz="2600" i="1">
                                    <a:latin typeface="Cambria Math" panose="02040503050406030204" pitchFamily="18" charset="0"/>
                                    <a:sym typeface="Symbol" panose="05050102010706020507" pitchFamily="18" charset="2"/>
                                  </a:rPr>
                                  <m:t>𝑛</m:t>
                                </m:r>
                                <m:r>
                                  <a:rPr lang="en-US" altLang="en-US" sz="2600" i="1">
                                    <a:latin typeface="Cambria Math" panose="02040503050406030204" pitchFamily="18" charset="0"/>
                                    <a:ea typeface="Cambria Math" panose="02040503050406030204" pitchFamily="18" charset="0"/>
                                    <a:sym typeface="Symbol" panose="05050102010706020507" pitchFamily="18" charset="2"/>
                                  </a:rPr>
                                  <m:t>×</m:t>
                                </m:r>
                                <m:r>
                                  <a:rPr lang="en-US" altLang="en-US" sz="2600" i="1">
                                    <a:latin typeface="Cambria Math" panose="02040503050406030204" pitchFamily="18" charset="0"/>
                                    <a:ea typeface="Cambria Math" panose="02040503050406030204" pitchFamily="18" charset="0"/>
                                    <a:sym typeface="Symbol" panose="05050102010706020507" pitchFamily="18" charset="2"/>
                                  </a:rPr>
                                  <m:t>𝑘</m:t>
                                </m:r>
                                <m:r>
                                  <a:rPr lang="en-US" altLang="en-US" sz="2600" i="1">
                                    <a:latin typeface="Cambria Math" panose="02040503050406030204" pitchFamily="18" charset="0"/>
                                    <a:ea typeface="Cambria Math" panose="02040503050406030204" pitchFamily="18" charset="0"/>
                                    <a:sym typeface="Symbol" panose="05050102010706020507" pitchFamily="18" charset="2"/>
                                  </a:rPr>
                                  <m:t>+1</m:t>
                                </m:r>
                              </m:sub>
                            </m:sSub>
                          </m:e>
                        </m:d>
                      </m:e>
                      <m:sup>
                        <m:r>
                          <a:rPr lang="en-US" altLang="en-US" sz="2600" b="0" i="1" smtClean="0">
                            <a:latin typeface="Cambria Math" panose="02040503050406030204" pitchFamily="18" charset="0"/>
                            <a:sym typeface="Symbol" panose="05050102010706020507" pitchFamily="18" charset="2"/>
                          </a:rPr>
                          <m:t>−1</m:t>
                        </m:r>
                      </m:sup>
                    </m:sSup>
                    <m:sSubSup>
                      <m:sSubSupPr>
                        <m:ctrlPr>
                          <a:rPr lang="en-US" altLang="en-US" sz="2600" b="1" i="1">
                            <a:latin typeface="Cambria Math" panose="02040503050406030204" pitchFamily="18" charset="0"/>
                            <a:sym typeface="Symbol" panose="05050102010706020507" pitchFamily="18" charset="2"/>
                          </a:rPr>
                        </m:ctrlPr>
                      </m:sSubSupPr>
                      <m:e>
                        <m:r>
                          <a:rPr lang="en-US" altLang="en-US" sz="2600" b="1" i="1">
                            <a:latin typeface="Cambria Math" panose="02040503050406030204" pitchFamily="18" charset="0"/>
                            <a:sym typeface="Symbol" panose="05050102010706020507" pitchFamily="18" charset="2"/>
                          </a:rPr>
                          <m:t>𝑿</m:t>
                        </m:r>
                      </m:e>
                      <m:sub>
                        <m:r>
                          <a:rPr lang="en-US" altLang="en-US" sz="2600" i="1">
                            <a:latin typeface="Cambria Math" panose="02040503050406030204" pitchFamily="18" charset="0"/>
                            <a:ea typeface="Cambria Math" panose="02040503050406030204" pitchFamily="18" charset="0"/>
                            <a:sym typeface="Symbol" panose="05050102010706020507" pitchFamily="18" charset="2"/>
                          </a:rPr>
                          <m:t>𝑘</m:t>
                        </m:r>
                        <m:r>
                          <a:rPr lang="en-US" altLang="en-US" sz="2600" i="1">
                            <a:latin typeface="Cambria Math" panose="02040503050406030204" pitchFamily="18" charset="0"/>
                            <a:ea typeface="Cambria Math" panose="02040503050406030204" pitchFamily="18" charset="0"/>
                            <a:sym typeface="Symbol" panose="05050102010706020507" pitchFamily="18" charset="2"/>
                          </a:rPr>
                          <m:t>+1×</m:t>
                        </m:r>
                        <m:r>
                          <a:rPr lang="en-US" altLang="en-US" sz="2600" i="1">
                            <a:latin typeface="Cambria Math" panose="02040503050406030204" pitchFamily="18" charset="0"/>
                            <a:ea typeface="Cambria Math" panose="02040503050406030204" pitchFamily="18" charset="0"/>
                            <a:sym typeface="Symbol" panose="05050102010706020507" pitchFamily="18" charset="2"/>
                          </a:rPr>
                          <m:t>𝑛</m:t>
                        </m:r>
                      </m:sub>
                      <m:sup>
                        <m:r>
                          <a:rPr lang="en-US" altLang="en-US" sz="2600" i="1">
                            <a:latin typeface="Cambria Math" panose="02040503050406030204" pitchFamily="18" charset="0"/>
                            <a:sym typeface="Symbol" panose="05050102010706020507" pitchFamily="18" charset="2"/>
                          </a:rPr>
                          <m:t>𝑇</m:t>
                        </m:r>
                      </m:sup>
                    </m:sSubSup>
                    <m:sSub>
                      <m:sSubPr>
                        <m:ctrlPr>
                          <a:rPr lang="en-US" altLang="en-US" sz="2600" b="1" i="1" smtClean="0">
                            <a:latin typeface="Cambria Math" panose="02040503050406030204" pitchFamily="18" charset="0"/>
                            <a:sym typeface="Symbol" panose="05050102010706020507" pitchFamily="18" charset="2"/>
                          </a:rPr>
                        </m:ctrlPr>
                      </m:sSubPr>
                      <m:e>
                        <m:r>
                          <a:rPr lang="en-US" altLang="en-US" sz="2600" b="1" i="1" smtClean="0">
                            <a:latin typeface="Cambria Math" panose="02040503050406030204" pitchFamily="18" charset="0"/>
                            <a:sym typeface="Symbol" panose="05050102010706020507" pitchFamily="18" charset="2"/>
                          </a:rPr>
                          <m:t>𝒚</m:t>
                        </m:r>
                      </m:e>
                      <m:sub>
                        <m:r>
                          <a:rPr lang="en-US" altLang="en-US" sz="2600" i="1">
                            <a:latin typeface="Cambria Math" panose="02040503050406030204" pitchFamily="18" charset="0"/>
                            <a:sym typeface="Symbol" panose="05050102010706020507" pitchFamily="18" charset="2"/>
                          </a:rPr>
                          <m:t>𝑛</m:t>
                        </m:r>
                        <m:r>
                          <a:rPr lang="en-US" altLang="en-US" sz="260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2600" i="1">
                            <a:latin typeface="Cambria Math" panose="02040503050406030204" pitchFamily="18" charset="0"/>
                            <a:ea typeface="Cambria Math" panose="02040503050406030204" pitchFamily="18" charset="0"/>
                            <a:sym typeface="Symbol" panose="05050102010706020507" pitchFamily="18" charset="2"/>
                          </a:rPr>
                          <m:t>1</m:t>
                        </m:r>
                      </m:sub>
                    </m:sSub>
                  </m:oMath>
                </a14:m>
                <a:endParaRPr lang="en-US" altLang="en-US" sz="2600" b="1" dirty="0">
                  <a:ea typeface="Cambria Math" panose="02040503050406030204" pitchFamily="18" charset="0"/>
                  <a:sym typeface="Symbol" panose="05050102010706020507" pitchFamily="18" charset="2"/>
                </a:endParaRPr>
              </a:p>
              <a:p>
                <a:pPr>
                  <a:buFont typeface="Wingdings" panose="05000000000000000000" pitchFamily="2" charset="2"/>
                  <a:buChar char="§"/>
                </a:pPr>
                <a14:m>
                  <m:oMath xmlns:m="http://schemas.openxmlformats.org/officeDocument/2006/math">
                    <m:f>
                      <m:fPr>
                        <m:ctrlPr>
                          <a:rPr lang="en-US" altLang="en-US" sz="2600" b="0" i="1" smtClean="0">
                            <a:latin typeface="Cambria Math" panose="02040503050406030204" pitchFamily="18" charset="0"/>
                            <a:ea typeface="Cambria Math" panose="02040503050406030204" pitchFamily="18" charset="0"/>
                            <a:sym typeface="Symbol" panose="05050102010706020507" pitchFamily="18" charset="2"/>
                          </a:rPr>
                        </m:ctrlPr>
                      </m:fPr>
                      <m:num>
                        <m:sSup>
                          <m:sSupPr>
                            <m:ctrlPr>
                              <a:rPr lang="en-US" altLang="en-US" sz="26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2600" i="1">
                                <a:latin typeface="Cambria Math" panose="02040503050406030204" pitchFamily="18" charset="0"/>
                                <a:ea typeface="Cambria Math" panose="02040503050406030204" pitchFamily="18" charset="0"/>
                                <a:sym typeface="Symbol" panose="05050102010706020507" pitchFamily="18" charset="2"/>
                              </a:rPr>
                              <m:t>𝜕</m:t>
                            </m:r>
                          </m:e>
                          <m:sup>
                            <m:r>
                              <a:rPr lang="en-US" altLang="en-US" sz="2600" b="0" i="1" smtClean="0">
                                <a:latin typeface="Cambria Math" panose="02040503050406030204" pitchFamily="18" charset="0"/>
                                <a:ea typeface="Cambria Math" panose="02040503050406030204" pitchFamily="18" charset="0"/>
                                <a:sym typeface="Symbol" panose="05050102010706020507" pitchFamily="18" charset="2"/>
                              </a:rPr>
                              <m:t>2</m:t>
                            </m:r>
                          </m:sup>
                        </m:sSup>
                        <m:sSup>
                          <m:sSupPr>
                            <m:ctrlPr>
                              <a:rPr lang="en-US" altLang="en-US" sz="2600" b="1" i="1">
                                <a:latin typeface="Cambria Math" panose="02040503050406030204" pitchFamily="18" charset="0"/>
                                <a:sym typeface="Symbol" panose="05050102010706020507" pitchFamily="18" charset="2"/>
                              </a:rPr>
                            </m:ctrlPr>
                          </m:sSupPr>
                          <m:e>
                            <m:r>
                              <a:rPr lang="en-US" altLang="en-US" sz="2600" b="1" i="1">
                                <a:latin typeface="Cambria Math" panose="02040503050406030204" pitchFamily="18" charset="0"/>
                                <a:sym typeface="Symbol" panose="05050102010706020507" pitchFamily="18" charset="2"/>
                              </a:rPr>
                              <m:t>𝒆</m:t>
                            </m:r>
                          </m:e>
                          <m:sup>
                            <m:r>
                              <a:rPr lang="en-US" altLang="en-US" sz="2600" b="1" i="1">
                                <a:latin typeface="Cambria Math" panose="02040503050406030204" pitchFamily="18" charset="0"/>
                                <a:sym typeface="Symbol" panose="05050102010706020507" pitchFamily="18" charset="2"/>
                              </a:rPr>
                              <m:t>𝑻</m:t>
                            </m:r>
                          </m:sup>
                        </m:sSup>
                        <m:r>
                          <a:rPr lang="en-US" altLang="en-US" sz="2600" b="1" i="1">
                            <a:latin typeface="Cambria Math" panose="02040503050406030204" pitchFamily="18" charset="0"/>
                            <a:sym typeface="Symbol" panose="05050102010706020507" pitchFamily="18" charset="2"/>
                          </a:rPr>
                          <m:t>𝒆</m:t>
                        </m:r>
                      </m:num>
                      <m:den>
                        <m:r>
                          <a:rPr lang="en-US" altLang="en-US" sz="2600" i="1">
                            <a:latin typeface="Cambria Math" panose="02040503050406030204" pitchFamily="18" charset="0"/>
                            <a:ea typeface="Cambria Math" panose="02040503050406030204" pitchFamily="18" charset="0"/>
                            <a:sym typeface="Symbol" panose="05050102010706020507" pitchFamily="18" charset="2"/>
                          </a:rPr>
                          <m:t>𝜕</m:t>
                        </m:r>
                        <m:acc>
                          <m:accPr>
                            <m:chr m:val="̂"/>
                            <m:ctrlPr>
                              <a:rPr lang="en-US" altLang="en-US" sz="2600" b="1" i="1">
                                <a:latin typeface="Cambria Math" panose="02040503050406030204" pitchFamily="18" charset="0"/>
                                <a:sym typeface="Symbol" panose="05050102010706020507" pitchFamily="18" charset="2"/>
                              </a:rPr>
                            </m:ctrlPr>
                          </m:accPr>
                          <m:e>
                            <m:r>
                              <a:rPr lang="en-US" altLang="en-US" sz="2600" b="1" i="1">
                                <a:latin typeface="Cambria Math" panose="02040503050406030204" pitchFamily="18" charset="0"/>
                                <a:sym typeface="Symbol" panose="05050102010706020507" pitchFamily="18" charset="2"/>
                              </a:rPr>
                              <m:t>𝜷</m:t>
                            </m:r>
                          </m:e>
                        </m:acc>
                        <m:r>
                          <a:rPr lang="en-US" altLang="en-US" sz="2600" i="1">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2600" b="0" i="1" smtClean="0">
                                <a:latin typeface="Cambria Math" panose="02040503050406030204" pitchFamily="18" charset="0"/>
                                <a:sym typeface="Symbol" panose="05050102010706020507" pitchFamily="18" charset="2"/>
                              </a:rPr>
                            </m:ctrlPr>
                          </m:sSupPr>
                          <m:e>
                            <m:acc>
                              <m:accPr>
                                <m:chr m:val="̂"/>
                                <m:ctrlPr>
                                  <a:rPr lang="en-US" altLang="en-US" sz="2600" b="1" i="1">
                                    <a:latin typeface="Cambria Math" panose="02040503050406030204" pitchFamily="18" charset="0"/>
                                    <a:sym typeface="Symbol" panose="05050102010706020507" pitchFamily="18" charset="2"/>
                                  </a:rPr>
                                </m:ctrlPr>
                              </m:accPr>
                              <m:e>
                                <m:r>
                                  <a:rPr lang="en-US" altLang="en-US" sz="2600" b="1" i="1">
                                    <a:latin typeface="Cambria Math" panose="02040503050406030204" pitchFamily="18" charset="0"/>
                                    <a:sym typeface="Symbol" panose="05050102010706020507" pitchFamily="18" charset="2"/>
                                  </a:rPr>
                                  <m:t>𝜷</m:t>
                                </m:r>
                              </m:e>
                            </m:acc>
                          </m:e>
                          <m:sup>
                            <m:r>
                              <a:rPr lang="en-US" altLang="en-US" sz="2600" b="0" i="1" smtClean="0">
                                <a:latin typeface="Cambria Math" panose="02040503050406030204" pitchFamily="18" charset="0"/>
                                <a:sym typeface="Symbol" panose="05050102010706020507" pitchFamily="18" charset="2"/>
                              </a:rPr>
                              <m:t>𝑇</m:t>
                            </m:r>
                          </m:sup>
                        </m:sSup>
                      </m:den>
                    </m:f>
                    <m:r>
                      <a:rPr lang="en-US" altLang="en-US" sz="2600" b="0" i="1" smtClean="0">
                        <a:latin typeface="Cambria Math" panose="02040503050406030204" pitchFamily="18" charset="0"/>
                        <a:sym typeface="Symbol" panose="05050102010706020507" pitchFamily="18" charset="2"/>
                      </a:rPr>
                      <m:t>=2</m:t>
                    </m:r>
                    <m:sSubSup>
                      <m:sSubSupPr>
                        <m:ctrlPr>
                          <a:rPr lang="en-US" altLang="en-US" sz="2600" b="1" i="1">
                            <a:latin typeface="Cambria Math" panose="02040503050406030204" pitchFamily="18" charset="0"/>
                            <a:sym typeface="Symbol" panose="05050102010706020507" pitchFamily="18" charset="2"/>
                          </a:rPr>
                        </m:ctrlPr>
                      </m:sSubSupPr>
                      <m:e>
                        <m:r>
                          <a:rPr lang="en-US" altLang="en-US" sz="2600" b="1" i="1">
                            <a:latin typeface="Cambria Math" panose="02040503050406030204" pitchFamily="18" charset="0"/>
                            <a:sym typeface="Symbol" panose="05050102010706020507" pitchFamily="18" charset="2"/>
                          </a:rPr>
                          <m:t>𝑿</m:t>
                        </m:r>
                      </m:e>
                      <m:sub>
                        <m:r>
                          <a:rPr lang="en-US" altLang="en-US" sz="2600" i="1">
                            <a:latin typeface="Cambria Math" panose="02040503050406030204" pitchFamily="18" charset="0"/>
                            <a:ea typeface="Cambria Math" panose="02040503050406030204" pitchFamily="18" charset="0"/>
                            <a:sym typeface="Symbol" panose="05050102010706020507" pitchFamily="18" charset="2"/>
                          </a:rPr>
                          <m:t>𝑘</m:t>
                        </m:r>
                        <m:r>
                          <a:rPr lang="en-US" altLang="en-US" sz="2600" i="1">
                            <a:latin typeface="Cambria Math" panose="02040503050406030204" pitchFamily="18" charset="0"/>
                            <a:ea typeface="Cambria Math" panose="02040503050406030204" pitchFamily="18" charset="0"/>
                            <a:sym typeface="Symbol" panose="05050102010706020507" pitchFamily="18" charset="2"/>
                          </a:rPr>
                          <m:t>+1×</m:t>
                        </m:r>
                        <m:r>
                          <a:rPr lang="en-US" altLang="en-US" sz="2600" i="1">
                            <a:latin typeface="Cambria Math" panose="02040503050406030204" pitchFamily="18" charset="0"/>
                            <a:ea typeface="Cambria Math" panose="02040503050406030204" pitchFamily="18" charset="0"/>
                            <a:sym typeface="Symbol" panose="05050102010706020507" pitchFamily="18" charset="2"/>
                          </a:rPr>
                          <m:t>𝑛</m:t>
                        </m:r>
                      </m:sub>
                      <m:sup>
                        <m:r>
                          <a:rPr lang="en-US" altLang="en-US" sz="2600" i="1">
                            <a:latin typeface="Cambria Math" panose="02040503050406030204" pitchFamily="18" charset="0"/>
                            <a:sym typeface="Symbol" panose="05050102010706020507" pitchFamily="18" charset="2"/>
                          </a:rPr>
                          <m:t>𝑇</m:t>
                        </m:r>
                      </m:sup>
                    </m:sSubSup>
                    <m:sSub>
                      <m:sSubPr>
                        <m:ctrlPr>
                          <a:rPr lang="en-US" altLang="en-US" sz="2600" b="1" i="1">
                            <a:latin typeface="Cambria Math" panose="02040503050406030204" pitchFamily="18" charset="0"/>
                            <a:sym typeface="Symbol" panose="05050102010706020507" pitchFamily="18" charset="2"/>
                          </a:rPr>
                        </m:ctrlPr>
                      </m:sSubPr>
                      <m:e>
                        <m:r>
                          <a:rPr lang="en-US" altLang="en-US" sz="2600" b="1" i="1">
                            <a:latin typeface="Cambria Math" panose="02040503050406030204" pitchFamily="18" charset="0"/>
                            <a:sym typeface="Symbol" panose="05050102010706020507" pitchFamily="18" charset="2"/>
                          </a:rPr>
                          <m:t>𝑿</m:t>
                        </m:r>
                      </m:e>
                      <m:sub>
                        <m:r>
                          <a:rPr lang="en-US" altLang="en-US" sz="2600" i="1">
                            <a:latin typeface="Cambria Math" panose="02040503050406030204" pitchFamily="18" charset="0"/>
                            <a:sym typeface="Symbol" panose="05050102010706020507" pitchFamily="18" charset="2"/>
                          </a:rPr>
                          <m:t>𝑛</m:t>
                        </m:r>
                        <m:r>
                          <a:rPr lang="en-US" altLang="en-US" sz="2600" i="1">
                            <a:latin typeface="Cambria Math" panose="02040503050406030204" pitchFamily="18" charset="0"/>
                            <a:ea typeface="Cambria Math" panose="02040503050406030204" pitchFamily="18" charset="0"/>
                            <a:sym typeface="Symbol" panose="05050102010706020507" pitchFamily="18" charset="2"/>
                          </a:rPr>
                          <m:t>×</m:t>
                        </m:r>
                        <m:r>
                          <a:rPr lang="en-US" altLang="en-US" sz="2600" i="1">
                            <a:latin typeface="Cambria Math" panose="02040503050406030204" pitchFamily="18" charset="0"/>
                            <a:ea typeface="Cambria Math" panose="02040503050406030204" pitchFamily="18" charset="0"/>
                            <a:sym typeface="Symbol" panose="05050102010706020507" pitchFamily="18" charset="2"/>
                          </a:rPr>
                          <m:t>𝑘</m:t>
                        </m:r>
                        <m:r>
                          <a:rPr lang="en-US" altLang="en-US" sz="2600" i="1">
                            <a:latin typeface="Cambria Math" panose="02040503050406030204" pitchFamily="18" charset="0"/>
                            <a:ea typeface="Cambria Math" panose="02040503050406030204" pitchFamily="18" charset="0"/>
                            <a:sym typeface="Symbol" panose="05050102010706020507" pitchFamily="18" charset="2"/>
                          </a:rPr>
                          <m:t>+1</m:t>
                        </m:r>
                      </m:sub>
                    </m:sSub>
                  </m:oMath>
                </a14:m>
                <a:r>
                  <a:rPr lang="en-US" altLang="en-US" sz="2600" dirty="0">
                    <a:sym typeface="Symbol" panose="05050102010706020507" pitchFamily="18" charset="2"/>
                  </a:rPr>
                  <a:t> which much be </a:t>
                </a:r>
                <a:r>
                  <a:rPr lang="en-US" altLang="en-US" sz="2600" b="1" u="sng" dirty="0">
                    <a:solidFill>
                      <a:srgbClr val="FF0000"/>
                    </a:solidFill>
                    <a:sym typeface="Symbol" panose="05050102010706020507" pitchFamily="18" charset="2"/>
                  </a:rPr>
                  <a:t>positive definite</a:t>
                </a:r>
              </a:p>
            </p:txBody>
          </p:sp>
        </mc:Choice>
        <mc:Fallback>
          <p:sp>
            <p:nvSpPr>
              <p:cNvPr id="8195" name="Rectangle 3">
                <a:extLst>
                  <a:ext uri="{FF2B5EF4-FFF2-40B4-BE49-F238E27FC236}">
                    <a16:creationId xmlns:a14="http://schemas.microsoft.com/office/drawing/2010/main" xmlns="" xmlns:a16="http://schemas.microsoft.com/office/drawing/2014/main" id="{D9652E1C-F55A-4B2A-B0AB-E7F773395EFD}"/>
                  </a:ext>
                </a:extLst>
              </p:cNvPr>
              <p:cNvSpPr>
                <a:spLocks noGrp="1" noRot="1" noChangeAspect="1" noMove="1" noResize="1" noEditPoints="1" noAdjustHandles="1" noChangeArrowheads="1" noChangeShapeType="1" noTextEdit="1"/>
              </p:cNvSpPr>
              <p:nvPr>
                <p:ph type="body" sz="half" idx="1"/>
              </p:nvPr>
            </p:nvSpPr>
            <p:spPr>
              <a:xfrm>
                <a:off x="685800" y="1676400"/>
                <a:ext cx="7848600" cy="4191000"/>
              </a:xfrm>
              <a:blipFill>
                <a:blip r:embed="rId3" cstate="print"/>
                <a:stretch>
                  <a:fillRect l="-1243" t="-1308" b="-4651"/>
                </a:stretch>
              </a:blipFill>
            </p:spPr>
            <p:txBody>
              <a:bodyPr/>
              <a:lstStyle/>
              <a:p>
                <a:r>
                  <a:rPr lang="en-IN">
                    <a:noFill/>
                  </a:rPr>
                  <a:t> </a:t>
                </a:r>
              </a:p>
            </p:txBody>
          </p:sp>
        </mc:Fallback>
      </mc:AlternateContent>
      <p:sp>
        <p:nvSpPr>
          <p:cNvPr id="8196" name="Date Placeholder 7">
            <a:extLst>
              <a:ext uri="{FF2B5EF4-FFF2-40B4-BE49-F238E27FC236}">
                <a16:creationId xmlns="" xmlns:a16="http://schemas.microsoft.com/office/drawing/2014/main" id="{A59AD07E-EB20-4CB6-9106-92800B917312}"/>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8197" name="Slide Number Placeholder 8">
            <a:extLst>
              <a:ext uri="{FF2B5EF4-FFF2-40B4-BE49-F238E27FC236}">
                <a16:creationId xmlns="" xmlns:a16="http://schemas.microsoft.com/office/drawing/2014/main" id="{358D848C-0718-4AF3-BD93-0444C74F9B02}"/>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D7CBDDEE-0768-42FF-AAF8-95989DB02715}" type="slidenum">
              <a:rPr lang="en-US" altLang="en-US" sz="1400" smtClean="0"/>
              <a:pPr>
                <a:spcBef>
                  <a:spcPct val="0"/>
                </a:spcBef>
                <a:buFontTx/>
                <a:buNone/>
              </a:pPr>
              <a:t>35</a:t>
            </a:fld>
            <a:endParaRPr lang="en-US" altLang="en-US" sz="1400"/>
          </a:p>
        </p:txBody>
      </p:sp>
      <p:sp>
        <p:nvSpPr>
          <p:cNvPr id="8198" name="Footer Placeholder 9">
            <a:extLst>
              <a:ext uri="{FF2B5EF4-FFF2-40B4-BE49-F238E27FC236}">
                <a16:creationId xmlns="" xmlns:a16="http://schemas.microsoft.com/office/drawing/2014/main" id="{8A4D7D16-2D94-4F8F-B0E1-871CE1AD33E3}"/>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8199" name="Rectangle 2">
            <a:extLst>
              <a:ext uri="{FF2B5EF4-FFF2-40B4-BE49-F238E27FC236}">
                <a16:creationId xmlns="" xmlns:a16="http://schemas.microsoft.com/office/drawing/2014/main" id="{FF38E397-AB20-4850-B10A-03305402C9B0}"/>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11633946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 xmlns:a16="http://schemas.microsoft.com/office/drawing/2014/main" id="{C81454E8-C774-4A71-A1D0-81F9483A5874}"/>
              </a:ext>
            </a:extLst>
          </p:cNvPr>
          <p:cNvSpPr>
            <a:spLocks noGrp="1" noChangeArrowheads="1"/>
          </p:cNvSpPr>
          <p:nvPr>
            <p:ph type="title"/>
          </p:nvPr>
        </p:nvSpPr>
        <p:spPr/>
        <p:txBody>
          <a:bodyPr/>
          <a:lstStyle/>
          <a:p>
            <a:r>
              <a:rPr lang="en-US" altLang="en-US" sz="3000" b="1" dirty="0">
                <a:solidFill>
                  <a:srgbClr val="0000FF"/>
                </a:solidFill>
              </a:rPr>
              <a:t>Multiple Linear Regression (MLR) (contd..)</a:t>
            </a:r>
            <a:endParaRPr lang="en-US" altLang="en-US" sz="3000" dirty="0"/>
          </a:p>
        </p:txBody>
      </p:sp>
      <mc:AlternateContent xmlns:mc="http://schemas.openxmlformats.org/markup-compatibility/2006">
        <mc:Choice xmlns="" xmlns:a14="http://schemas.microsoft.com/office/drawing/2010/main" Requires="a14">
          <p:sp>
            <p:nvSpPr>
              <p:cNvPr id="8195" name="Rectangle 3">
                <a:extLst>
                  <a:ext uri="{FF2B5EF4-FFF2-40B4-BE49-F238E27FC236}">
                    <a16:creationId xmlns:a16="http://schemas.microsoft.com/office/drawing/2014/main" id="{D9652E1C-F55A-4B2A-B0AB-E7F773395EFD}"/>
                  </a:ext>
                </a:extLst>
              </p:cNvPr>
              <p:cNvSpPr>
                <a:spLocks noGrp="1" noChangeArrowheads="1"/>
              </p:cNvSpPr>
              <p:nvPr>
                <p:ph type="body" sz="half" idx="1"/>
              </p:nvPr>
            </p:nvSpPr>
            <p:spPr>
              <a:xfrm>
                <a:off x="762000" y="1676400"/>
                <a:ext cx="7848600" cy="4191000"/>
              </a:xfrm>
            </p:spPr>
            <p:txBody>
              <a:bodyPr/>
              <a:lstStyle/>
              <a:p>
                <a:pPr>
                  <a:buFont typeface="Wingdings" panose="05000000000000000000" pitchFamily="2" charset="2"/>
                  <a:buChar char="§"/>
                </a:pPr>
                <a14:m>
                  <m:oMath xmlns:m="http://schemas.openxmlformats.org/officeDocument/2006/math">
                    <m:sSup>
                      <m:sSupPr>
                        <m:ctrlPr>
                          <a:rPr lang="en-US" altLang="en-US" sz="2100" b="1" i="1" smtClean="0">
                            <a:latin typeface="Cambria Math" panose="02040503050406030204" pitchFamily="18" charset="0"/>
                            <a:sym typeface="Symbol" panose="05050102010706020507" pitchFamily="18" charset="2"/>
                          </a:rPr>
                        </m:ctrlPr>
                      </m:sSupPr>
                      <m:e>
                        <m:r>
                          <a:rPr lang="en-US" altLang="en-US" sz="2100" b="1" i="1">
                            <a:latin typeface="Cambria Math" panose="02040503050406030204" pitchFamily="18" charset="0"/>
                            <a:sym typeface="Symbol" panose="05050102010706020507" pitchFamily="18" charset="2"/>
                          </a:rPr>
                          <m:t>𝑿</m:t>
                        </m:r>
                      </m:e>
                      <m:sup>
                        <m:r>
                          <a:rPr lang="en-US" altLang="en-US" sz="2100" i="1">
                            <a:latin typeface="Cambria Math" panose="02040503050406030204" pitchFamily="18" charset="0"/>
                            <a:sym typeface="Symbol" panose="05050102010706020507" pitchFamily="18" charset="2"/>
                          </a:rPr>
                          <m:t>𝑇</m:t>
                        </m:r>
                      </m:sup>
                    </m:sSup>
                    <m:r>
                      <a:rPr lang="en-US" altLang="en-US" sz="2100" b="1" i="1">
                        <a:latin typeface="Cambria Math" panose="02040503050406030204" pitchFamily="18" charset="0"/>
                        <a:sym typeface="Symbol" panose="05050102010706020507" pitchFamily="18" charset="2"/>
                      </a:rPr>
                      <m:t>𝑿</m:t>
                    </m:r>
                  </m:oMath>
                </a14:m>
                <a:r>
                  <a:rPr lang="en-US" altLang="en-US" sz="2100" dirty="0">
                    <a:sym typeface="Symbol" panose="05050102010706020507" pitchFamily="18" charset="2"/>
                  </a:rPr>
                  <a:t> has to be definite positive </a:t>
                </a:r>
                <a:r>
                  <a:rPr lang="en-US" altLang="en-US" sz="2100" b="1" u="sng" dirty="0">
                    <a:solidFill>
                      <a:srgbClr val="FF0000"/>
                    </a:solidFill>
                    <a:sym typeface="Symbol" panose="05050102010706020507" pitchFamily="18" charset="2"/>
                  </a:rPr>
                  <a:t>else</a:t>
                </a:r>
                <a:r>
                  <a:rPr lang="en-US" altLang="en-US" sz="2100" dirty="0">
                    <a:sym typeface="Symbol" panose="05050102010706020507" pitchFamily="18" charset="2"/>
                  </a:rPr>
                  <a:t> the initial assumption of full rank will not hold</a:t>
                </a:r>
              </a:p>
              <a:p>
                <a:pPr>
                  <a:buFont typeface="Wingdings" panose="05000000000000000000" pitchFamily="2" charset="2"/>
                  <a:buChar char="§"/>
                </a:pPr>
                <a:r>
                  <a:rPr lang="en-US" altLang="en-US" sz="2100" dirty="0">
                    <a:sym typeface="Symbol" panose="05050102010706020507" pitchFamily="18" charset="2"/>
                  </a:rPr>
                  <a:t>One is aware that SEL or OLS estimate of </a:t>
                </a:r>
                <a14:m>
                  <m:oMath xmlns:m="http://schemas.openxmlformats.org/officeDocument/2006/math">
                    <m:r>
                      <a:rPr lang="en-US" altLang="en-US" sz="2100" b="1" i="1" smtClean="0">
                        <a:latin typeface="Cambria Math" panose="02040503050406030204" pitchFamily="18" charset="0"/>
                        <a:sym typeface="Symbol" panose="05050102010706020507" pitchFamily="18" charset="2"/>
                      </a:rPr>
                      <m:t>𝜷</m:t>
                    </m:r>
                  </m:oMath>
                </a14:m>
                <a:r>
                  <a:rPr lang="en-US" altLang="en-US" sz="2100" dirty="0">
                    <a:sym typeface="Symbol" panose="05050102010706020507" pitchFamily="18" charset="2"/>
                  </a:rPr>
                  <a:t> is </a:t>
                </a:r>
                <a14:m>
                  <m:oMath xmlns:m="http://schemas.openxmlformats.org/officeDocument/2006/math">
                    <m:acc>
                      <m:accPr>
                        <m:chr m:val="̂"/>
                        <m:ctrlPr>
                          <a:rPr lang="en-US" altLang="en-US" sz="2100" b="1" i="1">
                            <a:latin typeface="Cambria Math" panose="02040503050406030204" pitchFamily="18" charset="0"/>
                            <a:sym typeface="Symbol" panose="05050102010706020507" pitchFamily="18" charset="2"/>
                          </a:rPr>
                        </m:ctrlPr>
                      </m:accPr>
                      <m:e>
                        <m:r>
                          <a:rPr lang="en-US" altLang="en-US" sz="2100" b="1" i="1">
                            <a:latin typeface="Cambria Math" panose="02040503050406030204" pitchFamily="18" charset="0"/>
                            <a:sym typeface="Symbol" panose="05050102010706020507" pitchFamily="18" charset="2"/>
                          </a:rPr>
                          <m:t>𝜷</m:t>
                        </m:r>
                      </m:e>
                    </m:acc>
                    <m:r>
                      <a:rPr lang="en-US" altLang="en-US" sz="2100" b="1" i="1" smtClean="0">
                        <a:latin typeface="Cambria Math" panose="02040503050406030204" pitchFamily="18" charset="0"/>
                        <a:sym typeface="Symbol" panose="05050102010706020507" pitchFamily="18" charset="2"/>
                      </a:rPr>
                      <m:t>=</m:t>
                    </m:r>
                    <m:sSup>
                      <m:sSupPr>
                        <m:ctrlPr>
                          <a:rPr lang="en-US" altLang="en-US" sz="2100" b="1" i="1" smtClean="0">
                            <a:latin typeface="Cambria Math" panose="02040503050406030204" pitchFamily="18" charset="0"/>
                            <a:sym typeface="Symbol" panose="05050102010706020507" pitchFamily="18" charset="2"/>
                          </a:rPr>
                        </m:ctrlPr>
                      </m:sSupPr>
                      <m:e>
                        <m:d>
                          <m:dPr>
                            <m:ctrlPr>
                              <a:rPr lang="en-US" altLang="en-US" sz="2100" b="1" i="1" smtClean="0">
                                <a:latin typeface="Cambria Math" panose="02040503050406030204" pitchFamily="18" charset="0"/>
                                <a:sym typeface="Symbol" panose="05050102010706020507" pitchFamily="18" charset="2"/>
                              </a:rPr>
                            </m:ctrlPr>
                          </m:dPr>
                          <m:e>
                            <m:sSup>
                              <m:sSupPr>
                                <m:ctrlPr>
                                  <a:rPr lang="en-US" altLang="en-US" sz="2100" b="1" i="1" smtClean="0">
                                    <a:latin typeface="Cambria Math" panose="02040503050406030204" pitchFamily="18" charset="0"/>
                                    <a:sym typeface="Symbol" panose="05050102010706020507" pitchFamily="18" charset="2"/>
                                  </a:rPr>
                                </m:ctrlPr>
                              </m:sSupPr>
                              <m:e>
                                <m:r>
                                  <a:rPr lang="en-US" altLang="en-US" sz="2100" b="1" i="1" smtClean="0">
                                    <a:latin typeface="Cambria Math" panose="02040503050406030204" pitchFamily="18" charset="0"/>
                                    <a:sym typeface="Symbol" panose="05050102010706020507" pitchFamily="18" charset="2"/>
                                  </a:rPr>
                                  <m:t>𝑿</m:t>
                                </m:r>
                              </m:e>
                              <m:sup>
                                <m:r>
                                  <a:rPr lang="en-US" altLang="en-US" sz="2100" b="0" i="1" smtClean="0">
                                    <a:latin typeface="Cambria Math" panose="02040503050406030204" pitchFamily="18" charset="0"/>
                                    <a:sym typeface="Symbol" panose="05050102010706020507" pitchFamily="18" charset="2"/>
                                  </a:rPr>
                                  <m:t>𝑇</m:t>
                                </m:r>
                              </m:sup>
                            </m:sSup>
                            <m:r>
                              <a:rPr lang="en-US" altLang="en-US" sz="2100" b="1" i="1" smtClean="0">
                                <a:latin typeface="Cambria Math" panose="02040503050406030204" pitchFamily="18" charset="0"/>
                                <a:sym typeface="Symbol" panose="05050102010706020507" pitchFamily="18" charset="2"/>
                              </a:rPr>
                              <m:t>𝑿</m:t>
                            </m:r>
                          </m:e>
                        </m:d>
                      </m:e>
                      <m:sup>
                        <m:r>
                          <a:rPr lang="en-US" altLang="en-US" sz="2100" b="0" i="1" smtClean="0">
                            <a:latin typeface="Cambria Math" panose="02040503050406030204" pitchFamily="18" charset="0"/>
                            <a:sym typeface="Symbol" panose="05050102010706020507" pitchFamily="18" charset="2"/>
                          </a:rPr>
                          <m:t>−1</m:t>
                        </m:r>
                      </m:sup>
                    </m:sSup>
                    <m:sSup>
                      <m:sSupPr>
                        <m:ctrlPr>
                          <a:rPr lang="en-US" altLang="en-US" sz="2100" b="1" i="1">
                            <a:latin typeface="Cambria Math" panose="02040503050406030204" pitchFamily="18" charset="0"/>
                            <a:sym typeface="Symbol" panose="05050102010706020507" pitchFamily="18" charset="2"/>
                          </a:rPr>
                        </m:ctrlPr>
                      </m:sSupPr>
                      <m:e>
                        <m:r>
                          <a:rPr lang="en-US" altLang="en-US" sz="2100" b="1" i="1">
                            <a:latin typeface="Cambria Math" panose="02040503050406030204" pitchFamily="18" charset="0"/>
                            <a:sym typeface="Symbol" panose="05050102010706020507" pitchFamily="18" charset="2"/>
                          </a:rPr>
                          <m:t>𝑿</m:t>
                        </m:r>
                      </m:e>
                      <m:sup>
                        <m:r>
                          <a:rPr lang="en-US" altLang="en-US" sz="2100" i="1">
                            <a:latin typeface="Cambria Math" panose="02040503050406030204" pitchFamily="18" charset="0"/>
                            <a:sym typeface="Symbol" panose="05050102010706020507" pitchFamily="18" charset="2"/>
                          </a:rPr>
                          <m:t>𝑇</m:t>
                        </m:r>
                      </m:sup>
                    </m:sSup>
                    <m:r>
                      <a:rPr lang="en-US" altLang="en-US" sz="2100" b="1" i="1" smtClean="0">
                        <a:latin typeface="Cambria Math" panose="02040503050406030204" pitchFamily="18" charset="0"/>
                        <a:sym typeface="Symbol" panose="05050102010706020507" pitchFamily="18" charset="2"/>
                      </a:rPr>
                      <m:t>𝒚</m:t>
                    </m:r>
                  </m:oMath>
                </a14:m>
                <a:r>
                  <a:rPr lang="en-US" altLang="en-US" sz="2100" dirty="0">
                    <a:ea typeface="Cambria Math" panose="02040503050406030204" pitchFamily="18" charset="0"/>
                    <a:sym typeface="Symbol" panose="05050102010706020507" pitchFamily="18" charset="2"/>
                  </a:rPr>
                  <a:t> and it is </a:t>
                </a:r>
                <a:r>
                  <a:rPr lang="en-US" altLang="en-US" sz="2100" b="1" u="sng" dirty="0">
                    <a:solidFill>
                      <a:srgbClr val="FF0000"/>
                    </a:solidFill>
                    <a:ea typeface="Cambria Math" panose="02040503050406030204" pitchFamily="18" charset="0"/>
                    <a:sym typeface="Symbol" panose="05050102010706020507" pitchFamily="18" charset="2"/>
                  </a:rPr>
                  <a:t>unique and minimizes the sum of square of residuals</a:t>
                </a:r>
              </a:p>
              <a:p>
                <a:pPr>
                  <a:buFont typeface="Wingdings" panose="05000000000000000000" pitchFamily="2" charset="2"/>
                  <a:buChar char="§"/>
                </a:pPr>
                <a:r>
                  <a:rPr lang="en-US" altLang="en-US" sz="2100" dirty="0">
                    <a:ea typeface="Cambria Math" panose="02040503050406030204" pitchFamily="18" charset="0"/>
                    <a:sym typeface="Symbol" panose="05050102010706020507" pitchFamily="18" charset="2"/>
                  </a:rPr>
                  <a:t>Predicted value </a:t>
                </a:r>
                <a14:m>
                  <m:oMath xmlns:m="http://schemas.openxmlformats.org/officeDocument/2006/math">
                    <m:sSub>
                      <m:sSubPr>
                        <m:ctrlPr>
                          <a:rPr lang="en-US" altLang="en-US" sz="2100" b="0" i="1" smtClean="0">
                            <a:latin typeface="Cambria Math" panose="02040503050406030204" pitchFamily="18" charset="0"/>
                            <a:ea typeface="Cambria Math" panose="02040503050406030204" pitchFamily="18" charset="0"/>
                            <a:sym typeface="Symbol" panose="05050102010706020507" pitchFamily="18" charset="2"/>
                          </a:rPr>
                        </m:ctrlPr>
                      </m:sSubPr>
                      <m:e>
                        <m:acc>
                          <m:accPr>
                            <m:chr m:val="̂"/>
                            <m:ctrlPr>
                              <a:rPr lang="en-US" altLang="en-US" sz="2100" b="0" i="1" smtClean="0">
                                <a:latin typeface="Cambria Math" panose="02040503050406030204" pitchFamily="18" charset="0"/>
                                <a:ea typeface="Cambria Math" panose="02040503050406030204" pitchFamily="18" charset="0"/>
                                <a:sym typeface="Symbol" panose="05050102010706020507" pitchFamily="18" charset="2"/>
                              </a:rPr>
                            </m:ctrlPr>
                          </m:accPr>
                          <m:e>
                            <m:r>
                              <a:rPr lang="en-US" altLang="en-US" sz="2100" i="1">
                                <a:latin typeface="Cambria Math" panose="02040503050406030204" pitchFamily="18" charset="0"/>
                                <a:ea typeface="Cambria Math" panose="02040503050406030204" pitchFamily="18" charset="0"/>
                                <a:sym typeface="Symbol" panose="05050102010706020507" pitchFamily="18" charset="2"/>
                              </a:rPr>
                              <m:t>𝑦</m:t>
                            </m:r>
                          </m:e>
                        </m:acc>
                      </m:e>
                      <m:sub>
                        <m:r>
                          <a:rPr lang="en-US" altLang="en-US" sz="2100" b="0" i="1" smtClean="0">
                            <a:latin typeface="Cambria Math" panose="02040503050406030204" pitchFamily="18" charset="0"/>
                            <a:ea typeface="Cambria Math" panose="02040503050406030204" pitchFamily="18" charset="0"/>
                            <a:sym typeface="Symbol" panose="05050102010706020507" pitchFamily="18" charset="2"/>
                          </a:rPr>
                          <m:t>𝑛</m:t>
                        </m:r>
                        <m:r>
                          <a:rPr lang="en-US" altLang="en-US" sz="2100" b="0" i="1" smtClean="0">
                            <a:latin typeface="Cambria Math" panose="02040503050406030204" pitchFamily="18" charset="0"/>
                            <a:ea typeface="Cambria Math" panose="02040503050406030204" pitchFamily="18" charset="0"/>
                            <a:sym typeface="Symbol" panose="05050102010706020507" pitchFamily="18" charset="2"/>
                          </a:rPr>
                          <m:t>+1</m:t>
                        </m:r>
                      </m:sub>
                    </m:sSub>
                    <m:r>
                      <a:rPr lang="en-US" altLang="en-US" sz="2100" b="0" i="1" smtClean="0">
                        <a:latin typeface="Cambria Math" panose="02040503050406030204" pitchFamily="18" charset="0"/>
                        <a:ea typeface="Cambria Math" panose="02040503050406030204" pitchFamily="18" charset="0"/>
                        <a:sym typeface="Symbol" panose="05050102010706020507" pitchFamily="18" charset="2"/>
                      </a:rPr>
                      <m:t>=</m:t>
                    </m:r>
                    <m:sSub>
                      <m:sSubPr>
                        <m:ctrlPr>
                          <a:rPr lang="en-US" altLang="en-US" sz="2100" i="1">
                            <a:latin typeface="Cambria Math" panose="02040503050406030204" pitchFamily="18" charset="0"/>
                            <a:ea typeface="Cambria Math" panose="02040503050406030204" pitchFamily="18" charset="0"/>
                            <a:sym typeface="Symbol" panose="05050102010706020507" pitchFamily="18" charset="2"/>
                          </a:rPr>
                        </m:ctrlPr>
                      </m:sSubPr>
                      <m:e>
                        <m:r>
                          <a:rPr lang="en-US" altLang="en-US" sz="2100" b="1" i="1">
                            <a:latin typeface="Cambria Math" panose="02040503050406030204" pitchFamily="18" charset="0"/>
                            <a:ea typeface="Cambria Math" panose="02040503050406030204" pitchFamily="18" charset="0"/>
                            <a:sym typeface="Symbol" panose="05050102010706020507" pitchFamily="18" charset="2"/>
                          </a:rPr>
                          <m:t>𝑿</m:t>
                        </m:r>
                      </m:e>
                      <m:sub>
                        <m:r>
                          <a:rPr lang="en-US" altLang="en-US" sz="2100" i="1">
                            <a:latin typeface="Cambria Math" panose="02040503050406030204" pitchFamily="18" charset="0"/>
                            <a:ea typeface="Cambria Math" panose="02040503050406030204" pitchFamily="18" charset="0"/>
                            <a:sym typeface="Symbol" panose="05050102010706020507" pitchFamily="18" charset="2"/>
                          </a:rPr>
                          <m:t>𝑛</m:t>
                        </m:r>
                        <m:r>
                          <a:rPr lang="en-US" altLang="en-US" sz="2100" i="1">
                            <a:latin typeface="Cambria Math" panose="02040503050406030204" pitchFamily="18" charset="0"/>
                            <a:ea typeface="Cambria Math" panose="02040503050406030204" pitchFamily="18" charset="0"/>
                            <a:sym typeface="Symbol" panose="05050102010706020507" pitchFamily="18" charset="2"/>
                          </a:rPr>
                          <m:t>+1</m:t>
                        </m:r>
                      </m:sub>
                    </m:sSub>
                    <m:acc>
                      <m:accPr>
                        <m:chr m:val="̂"/>
                        <m:ctrlPr>
                          <a:rPr lang="en-US" altLang="en-US" sz="2100" b="0" i="1" smtClean="0">
                            <a:latin typeface="Cambria Math" panose="02040503050406030204" pitchFamily="18" charset="0"/>
                            <a:ea typeface="Cambria Math" panose="02040503050406030204" pitchFamily="18" charset="0"/>
                            <a:sym typeface="Symbol" panose="05050102010706020507" pitchFamily="18" charset="2"/>
                          </a:rPr>
                        </m:ctrlPr>
                      </m:accPr>
                      <m:e>
                        <m:r>
                          <a:rPr lang="en-US" altLang="en-US" sz="2100" b="1" i="1">
                            <a:latin typeface="Cambria Math" panose="02040503050406030204" pitchFamily="18" charset="0"/>
                            <a:ea typeface="Cambria Math" panose="02040503050406030204" pitchFamily="18" charset="0"/>
                            <a:sym typeface="Symbol" panose="05050102010706020507" pitchFamily="18" charset="2"/>
                          </a:rPr>
                          <m:t>𝜷</m:t>
                        </m:r>
                      </m:e>
                    </m:acc>
                    <m:r>
                      <a:rPr lang="en-US" altLang="en-US" sz="2100" b="1" i="1" smtClean="0">
                        <a:latin typeface="Cambria Math" panose="02040503050406030204" pitchFamily="18" charset="0"/>
                        <a:sym typeface="Symbol" panose="05050102010706020507" pitchFamily="18" charset="2"/>
                      </a:rPr>
                      <m:t>=</m:t>
                    </m:r>
                    <m:d>
                      <m:dPr>
                        <m:ctrlPr>
                          <a:rPr lang="en-US" altLang="en-US" sz="2100" b="1" i="1" smtClean="0">
                            <a:latin typeface="Cambria Math" panose="02040503050406030204" pitchFamily="18" charset="0"/>
                            <a:sym typeface="Symbol" panose="05050102010706020507" pitchFamily="18" charset="2"/>
                          </a:rPr>
                        </m:ctrlPr>
                      </m:dPr>
                      <m:e>
                        <m:m>
                          <m:mPr>
                            <m:mcs>
                              <m:mc>
                                <m:mcPr>
                                  <m:count m:val="2"/>
                                  <m:mcJc m:val="center"/>
                                </m:mcPr>
                              </m:mc>
                            </m:mcs>
                            <m:ctrlPr>
                              <a:rPr lang="en-US" altLang="en-US" sz="2100" b="1" i="1" smtClean="0">
                                <a:latin typeface="Cambria Math" panose="02040503050406030204" pitchFamily="18" charset="0"/>
                                <a:sym typeface="Symbol" panose="05050102010706020507" pitchFamily="18" charset="2"/>
                              </a:rPr>
                            </m:ctrlPr>
                          </m:mPr>
                          <m:mr>
                            <m:e>
                              <m:r>
                                <m:rPr>
                                  <m:brk m:alnAt="7"/>
                                </m:rPr>
                                <a:rPr lang="en-US" altLang="en-US" sz="2100" b="0" i="1" smtClean="0">
                                  <a:latin typeface="Cambria Math" panose="02040503050406030204" pitchFamily="18" charset="0"/>
                                  <a:sym typeface="Symbol" panose="05050102010706020507" pitchFamily="18" charset="2"/>
                                </a:rPr>
                                <m:t>1</m:t>
                              </m:r>
                            </m:e>
                            <m:e>
                              <m:sSub>
                                <m:sSubPr>
                                  <m:ctrlPr>
                                    <a:rPr lang="en-US" altLang="en-US" sz="2100" i="1">
                                      <a:latin typeface="Cambria Math" panose="02040503050406030204" pitchFamily="18" charset="0"/>
                                      <a:sym typeface="Symbol" panose="05050102010706020507" pitchFamily="18" charset="2"/>
                                    </a:rPr>
                                  </m:ctrlPr>
                                </m:sSubPr>
                                <m:e>
                                  <m:r>
                                    <a:rPr lang="en-US" altLang="en-US" sz="2100" i="1">
                                      <a:latin typeface="Cambria Math" panose="02040503050406030204" pitchFamily="18" charset="0"/>
                                      <a:sym typeface="Symbol" panose="05050102010706020507" pitchFamily="18" charset="2"/>
                                    </a:rPr>
                                    <m:t>𝑋</m:t>
                                  </m:r>
                                </m:e>
                                <m:sub>
                                  <m:r>
                                    <a:rPr lang="en-US" altLang="en-US" sz="2100" i="1">
                                      <a:latin typeface="Cambria Math" panose="02040503050406030204" pitchFamily="18" charset="0"/>
                                      <a:sym typeface="Symbol" panose="05050102010706020507" pitchFamily="18" charset="2"/>
                                    </a:rPr>
                                    <m:t>𝑛</m:t>
                                  </m:r>
                                  <m:r>
                                    <a:rPr lang="en-US" altLang="en-US" sz="2100" i="1">
                                      <a:latin typeface="Cambria Math" panose="02040503050406030204" pitchFamily="18" charset="0"/>
                                      <a:sym typeface="Symbol" panose="05050102010706020507" pitchFamily="18" charset="2"/>
                                    </a:rPr>
                                    <m:t>+1,1</m:t>
                                  </m:r>
                                </m:sub>
                              </m:sSub>
                              <m:r>
                                <a:rPr lang="en-US" altLang="en-US" sz="2100" b="1" i="1" smtClean="0">
                                  <a:latin typeface="Cambria Math" panose="02040503050406030204" pitchFamily="18" charset="0"/>
                                  <a:sym typeface="Symbol" panose="05050102010706020507" pitchFamily="18" charset="2"/>
                                </a:rPr>
                                <m:t> </m:t>
                              </m:r>
                            </m:e>
                          </m:mr>
                        </m:m>
                        <m:r>
                          <a:rPr lang="en-US" altLang="en-US" sz="2100" b="1" i="1" smtClean="0">
                            <a:latin typeface="Cambria Math" panose="02040503050406030204" pitchFamily="18" charset="0"/>
                            <a:sym typeface="Symbol" panose="05050102010706020507" pitchFamily="18" charset="2"/>
                          </a:rPr>
                          <m:t>    </m:t>
                        </m:r>
                        <m:r>
                          <a:rPr lang="en-US" altLang="en-US" sz="2100" b="1" i="1" smtClean="0">
                            <a:latin typeface="Cambria Math" panose="02040503050406030204" pitchFamily="18" charset="0"/>
                            <a:ea typeface="Cambria Math" panose="02040503050406030204" pitchFamily="18" charset="0"/>
                            <a:sym typeface="Symbol" panose="05050102010706020507" pitchFamily="18" charset="2"/>
                          </a:rPr>
                          <m:t>⋯</m:t>
                        </m:r>
                        <m:sSub>
                          <m:sSubPr>
                            <m:ctrlPr>
                              <a:rPr lang="en-US" altLang="en-US" sz="2100" i="1">
                                <a:latin typeface="Cambria Math" panose="02040503050406030204" pitchFamily="18" charset="0"/>
                                <a:sym typeface="Symbol" panose="05050102010706020507" pitchFamily="18" charset="2"/>
                              </a:rPr>
                            </m:ctrlPr>
                          </m:sSubPr>
                          <m:e>
                            <m:r>
                              <a:rPr lang="en-US" altLang="en-US" sz="2100" b="0" i="1" smtClean="0">
                                <a:latin typeface="Cambria Math" panose="02040503050406030204" pitchFamily="18" charset="0"/>
                                <a:sym typeface="Symbol" panose="05050102010706020507" pitchFamily="18" charset="2"/>
                              </a:rPr>
                              <m:t>    </m:t>
                            </m:r>
                            <m:r>
                              <a:rPr lang="en-US" altLang="en-US" sz="2100" i="1">
                                <a:latin typeface="Cambria Math" panose="02040503050406030204" pitchFamily="18" charset="0"/>
                                <a:sym typeface="Symbol" panose="05050102010706020507" pitchFamily="18" charset="2"/>
                              </a:rPr>
                              <m:t>𝑋</m:t>
                            </m:r>
                          </m:e>
                          <m:sub>
                            <m:r>
                              <a:rPr lang="en-US" altLang="en-US" sz="2100" i="1">
                                <a:latin typeface="Cambria Math" panose="02040503050406030204" pitchFamily="18" charset="0"/>
                                <a:sym typeface="Symbol" panose="05050102010706020507" pitchFamily="18" charset="2"/>
                              </a:rPr>
                              <m:t>𝑛</m:t>
                            </m:r>
                            <m:r>
                              <a:rPr lang="en-US" altLang="en-US" sz="2100" i="1">
                                <a:latin typeface="Cambria Math" panose="02040503050406030204" pitchFamily="18" charset="0"/>
                                <a:sym typeface="Symbol" panose="05050102010706020507" pitchFamily="18" charset="2"/>
                              </a:rPr>
                              <m:t>+1,</m:t>
                            </m:r>
                            <m:r>
                              <a:rPr lang="en-US" altLang="en-US" sz="2100" i="1">
                                <a:latin typeface="Cambria Math" panose="02040503050406030204" pitchFamily="18" charset="0"/>
                                <a:sym typeface="Symbol" panose="05050102010706020507" pitchFamily="18" charset="2"/>
                              </a:rPr>
                              <m:t>𝑘</m:t>
                            </m:r>
                            <m:r>
                              <a:rPr lang="en-US" altLang="en-US" sz="2100" i="1">
                                <a:latin typeface="Cambria Math" panose="02040503050406030204" pitchFamily="18" charset="0"/>
                                <a:sym typeface="Symbol" panose="05050102010706020507" pitchFamily="18" charset="2"/>
                              </a:rPr>
                              <m:t>−1</m:t>
                            </m:r>
                          </m:sub>
                        </m:sSub>
                        <m:r>
                          <a:rPr lang="en-US" altLang="en-US" sz="2100" b="0" i="1" smtClean="0">
                            <a:latin typeface="Cambria Math" panose="02040503050406030204" pitchFamily="18" charset="0"/>
                            <a:sym typeface="Symbol" panose="05050102010706020507" pitchFamily="18" charset="2"/>
                          </a:rPr>
                          <m:t>    </m:t>
                        </m:r>
                        <m:sSub>
                          <m:sSubPr>
                            <m:ctrlPr>
                              <a:rPr lang="en-US" altLang="en-US" sz="2100" i="1">
                                <a:latin typeface="Cambria Math" panose="02040503050406030204" pitchFamily="18" charset="0"/>
                                <a:sym typeface="Symbol" panose="05050102010706020507" pitchFamily="18" charset="2"/>
                              </a:rPr>
                            </m:ctrlPr>
                          </m:sSubPr>
                          <m:e>
                            <m:r>
                              <a:rPr lang="en-US" altLang="en-US" sz="2100" i="1">
                                <a:latin typeface="Cambria Math" panose="02040503050406030204" pitchFamily="18" charset="0"/>
                                <a:sym typeface="Symbol" panose="05050102010706020507" pitchFamily="18" charset="2"/>
                              </a:rPr>
                              <m:t>𝑋</m:t>
                            </m:r>
                          </m:e>
                          <m:sub>
                            <m:r>
                              <a:rPr lang="en-US" altLang="en-US" sz="2100" i="1">
                                <a:latin typeface="Cambria Math" panose="02040503050406030204" pitchFamily="18" charset="0"/>
                                <a:sym typeface="Symbol" panose="05050102010706020507" pitchFamily="18" charset="2"/>
                              </a:rPr>
                              <m:t>𝑛</m:t>
                            </m:r>
                            <m:r>
                              <a:rPr lang="en-US" altLang="en-US" sz="2100" i="1">
                                <a:latin typeface="Cambria Math" panose="02040503050406030204" pitchFamily="18" charset="0"/>
                                <a:sym typeface="Symbol" panose="05050102010706020507" pitchFamily="18" charset="2"/>
                              </a:rPr>
                              <m:t>+1,</m:t>
                            </m:r>
                            <m:r>
                              <a:rPr lang="en-US" altLang="en-US" sz="2100" i="1">
                                <a:latin typeface="Cambria Math" panose="02040503050406030204" pitchFamily="18" charset="0"/>
                                <a:sym typeface="Symbol" panose="05050102010706020507" pitchFamily="18" charset="2"/>
                              </a:rPr>
                              <m:t>𝑘</m:t>
                            </m:r>
                          </m:sub>
                        </m:sSub>
                      </m:e>
                    </m:d>
                    <m:d>
                      <m:dPr>
                        <m:ctrlPr>
                          <a:rPr lang="en-US" altLang="en-US" sz="2100" b="1" i="1" smtClean="0">
                            <a:latin typeface="Cambria Math" panose="02040503050406030204" pitchFamily="18" charset="0"/>
                            <a:sym typeface="Symbol" panose="05050102010706020507" pitchFamily="18" charset="2"/>
                          </a:rPr>
                        </m:ctrlPr>
                      </m:dPr>
                      <m:e>
                        <m:eqArr>
                          <m:eqArrPr>
                            <m:ctrlPr>
                              <a:rPr lang="en-US" altLang="en-US" sz="2100" i="1">
                                <a:latin typeface="Cambria Math" panose="02040503050406030204" pitchFamily="18" charset="0"/>
                                <a:sym typeface="Symbol" panose="05050102010706020507" pitchFamily="18" charset="2"/>
                              </a:rPr>
                            </m:ctrlPr>
                          </m:eqArrPr>
                          <m:e>
                            <m:m>
                              <m:mPr>
                                <m:mcs>
                                  <m:mc>
                                    <m:mcPr>
                                      <m:count m:val="1"/>
                                      <m:mcJc m:val="center"/>
                                    </m:mcPr>
                                  </m:mc>
                                </m:mcs>
                                <m:ctrlPr>
                                  <a:rPr lang="en-US" altLang="en-US" sz="2100" i="1">
                                    <a:latin typeface="Cambria Math" panose="02040503050406030204" pitchFamily="18" charset="0"/>
                                    <a:sym typeface="Symbol" panose="05050102010706020507" pitchFamily="18" charset="2"/>
                                  </a:rPr>
                                </m:ctrlPr>
                              </m:mPr>
                              <m:mr>
                                <m:e>
                                  <m:sSub>
                                    <m:sSubPr>
                                      <m:ctrlPr>
                                        <a:rPr lang="en-US" altLang="en-US" sz="2100" i="1">
                                          <a:latin typeface="Cambria Math" panose="02040503050406030204" pitchFamily="18" charset="0"/>
                                          <a:ea typeface="Cambria Math" panose="02040503050406030204" pitchFamily="18" charset="0"/>
                                          <a:sym typeface="Symbol" panose="05050102010706020507" pitchFamily="18" charset="2"/>
                                        </a:rPr>
                                      </m:ctrlPr>
                                    </m:sSubPr>
                                    <m:e>
                                      <m:acc>
                                        <m:accPr>
                                          <m:chr m:val="̂"/>
                                          <m:ctrlPr>
                                            <a:rPr lang="en-US" altLang="en-US" sz="2100" b="1" i="1">
                                              <a:latin typeface="Cambria Math" panose="02040503050406030204" pitchFamily="18" charset="0"/>
                                              <a:ea typeface="Cambria Math" panose="02040503050406030204" pitchFamily="18" charset="0"/>
                                              <a:sym typeface="Symbol" panose="05050102010706020507" pitchFamily="18" charset="2"/>
                                            </a:rPr>
                                          </m:ctrlPr>
                                        </m:accPr>
                                        <m:e>
                                          <m:r>
                                            <a:rPr lang="en-US" altLang="en-US" sz="2100" i="1">
                                              <a:latin typeface="Cambria Math" panose="02040503050406030204" pitchFamily="18" charset="0"/>
                                              <a:sym typeface="Symbol" panose="05050102010706020507" pitchFamily="18" charset="2"/>
                                            </a:rPr>
                                            <m:t>𝛽</m:t>
                                          </m:r>
                                        </m:e>
                                      </m:acc>
                                    </m:e>
                                    <m:sub>
                                      <m:r>
                                        <a:rPr lang="en-US" altLang="en-US" sz="2100" i="1">
                                          <a:latin typeface="Cambria Math" panose="02040503050406030204" pitchFamily="18" charset="0"/>
                                          <a:ea typeface="Cambria Math" panose="02040503050406030204" pitchFamily="18" charset="0"/>
                                          <a:sym typeface="Symbol" panose="05050102010706020507" pitchFamily="18" charset="2"/>
                                        </a:rPr>
                                        <m:t>0</m:t>
                                      </m:r>
                                    </m:sub>
                                  </m:sSub>
                                </m:e>
                              </m:mr>
                              <m:mr>
                                <m:e>
                                  <m:sSub>
                                    <m:sSubPr>
                                      <m:ctrlPr>
                                        <a:rPr lang="en-US" altLang="en-US" sz="2100" i="1">
                                          <a:latin typeface="Cambria Math" panose="02040503050406030204" pitchFamily="18" charset="0"/>
                                          <a:ea typeface="Cambria Math" panose="02040503050406030204" pitchFamily="18" charset="0"/>
                                          <a:sym typeface="Symbol" panose="05050102010706020507" pitchFamily="18" charset="2"/>
                                        </a:rPr>
                                      </m:ctrlPr>
                                    </m:sSubPr>
                                    <m:e>
                                      <m:acc>
                                        <m:accPr>
                                          <m:chr m:val="̂"/>
                                          <m:ctrlPr>
                                            <a:rPr lang="en-US" altLang="en-US" sz="2100" b="1" i="1">
                                              <a:latin typeface="Cambria Math" panose="02040503050406030204" pitchFamily="18" charset="0"/>
                                              <a:ea typeface="Cambria Math" panose="02040503050406030204" pitchFamily="18" charset="0"/>
                                              <a:sym typeface="Symbol" panose="05050102010706020507" pitchFamily="18" charset="2"/>
                                            </a:rPr>
                                          </m:ctrlPr>
                                        </m:accPr>
                                        <m:e>
                                          <m:r>
                                            <a:rPr lang="en-US" altLang="en-US" sz="2100" i="1">
                                              <a:latin typeface="Cambria Math" panose="02040503050406030204" pitchFamily="18" charset="0"/>
                                              <a:sym typeface="Symbol" panose="05050102010706020507" pitchFamily="18" charset="2"/>
                                            </a:rPr>
                                            <m:t>𝛽</m:t>
                                          </m:r>
                                        </m:e>
                                      </m:acc>
                                    </m:e>
                                    <m:sub>
                                      <m:r>
                                        <a:rPr lang="en-US" altLang="en-US" sz="2100" i="1">
                                          <a:latin typeface="Cambria Math" panose="02040503050406030204" pitchFamily="18" charset="0"/>
                                          <a:ea typeface="Cambria Math" panose="02040503050406030204" pitchFamily="18" charset="0"/>
                                          <a:sym typeface="Symbol" panose="05050102010706020507" pitchFamily="18" charset="2"/>
                                        </a:rPr>
                                        <m:t>1</m:t>
                                      </m:r>
                                    </m:sub>
                                  </m:sSub>
                                </m:e>
                              </m:mr>
                              <m:mr>
                                <m:e>
                                  <m:r>
                                    <a:rPr lang="en-US" altLang="en-US" sz="2100" i="1">
                                      <a:latin typeface="Cambria Math" panose="02040503050406030204" pitchFamily="18" charset="0"/>
                                      <a:ea typeface="Cambria Math" panose="02040503050406030204" pitchFamily="18" charset="0"/>
                                      <a:sym typeface="Symbol" panose="05050102010706020507" pitchFamily="18" charset="2"/>
                                    </a:rPr>
                                    <m:t>⋮</m:t>
                                  </m:r>
                                </m:e>
                              </m:mr>
                            </m:m>
                          </m:e>
                          <m:e>
                            <m:sSub>
                              <m:sSubPr>
                                <m:ctrlPr>
                                  <a:rPr lang="en-US" altLang="en-US" sz="2100" i="1">
                                    <a:latin typeface="Cambria Math" panose="02040503050406030204" pitchFamily="18" charset="0"/>
                                    <a:ea typeface="Cambria Math" panose="02040503050406030204" pitchFamily="18" charset="0"/>
                                    <a:sym typeface="Symbol" panose="05050102010706020507" pitchFamily="18" charset="2"/>
                                  </a:rPr>
                                </m:ctrlPr>
                              </m:sSubPr>
                              <m:e>
                                <m:acc>
                                  <m:accPr>
                                    <m:chr m:val="̂"/>
                                    <m:ctrlPr>
                                      <a:rPr lang="en-US" altLang="en-US" sz="2100" b="1" i="1">
                                        <a:latin typeface="Cambria Math" panose="02040503050406030204" pitchFamily="18" charset="0"/>
                                        <a:ea typeface="Cambria Math" panose="02040503050406030204" pitchFamily="18" charset="0"/>
                                        <a:sym typeface="Symbol" panose="05050102010706020507" pitchFamily="18" charset="2"/>
                                      </a:rPr>
                                    </m:ctrlPr>
                                  </m:accPr>
                                  <m:e>
                                    <m:r>
                                      <a:rPr lang="en-US" altLang="en-US" sz="2100" i="1">
                                        <a:latin typeface="Cambria Math" panose="02040503050406030204" pitchFamily="18" charset="0"/>
                                        <a:sym typeface="Symbol" panose="05050102010706020507" pitchFamily="18" charset="2"/>
                                      </a:rPr>
                                      <m:t>𝛽</m:t>
                                    </m:r>
                                  </m:e>
                                </m:acc>
                              </m:e>
                              <m:sub>
                                <m:r>
                                  <a:rPr lang="en-US" altLang="en-US" sz="2100" i="1">
                                    <a:latin typeface="Cambria Math" panose="02040503050406030204" pitchFamily="18" charset="0"/>
                                    <a:ea typeface="Cambria Math" panose="02040503050406030204" pitchFamily="18" charset="0"/>
                                    <a:sym typeface="Symbol" panose="05050102010706020507" pitchFamily="18" charset="2"/>
                                  </a:rPr>
                                  <m:t>𝑘</m:t>
                                </m:r>
                                <m:r>
                                  <a:rPr lang="en-US" altLang="en-US" sz="2100" i="1">
                                    <a:latin typeface="Cambria Math" panose="02040503050406030204" pitchFamily="18" charset="0"/>
                                    <a:ea typeface="Cambria Math" panose="02040503050406030204" pitchFamily="18" charset="0"/>
                                    <a:sym typeface="Symbol" panose="05050102010706020507" pitchFamily="18" charset="2"/>
                                  </a:rPr>
                                  <m:t>−1</m:t>
                                </m:r>
                              </m:sub>
                            </m:sSub>
                          </m:e>
                          <m:e>
                            <m:sSub>
                              <m:sSubPr>
                                <m:ctrlPr>
                                  <a:rPr lang="en-US" altLang="en-US" sz="2100" i="1">
                                    <a:latin typeface="Cambria Math" panose="02040503050406030204" pitchFamily="18" charset="0"/>
                                    <a:ea typeface="Cambria Math" panose="02040503050406030204" pitchFamily="18" charset="0"/>
                                    <a:sym typeface="Symbol" panose="05050102010706020507" pitchFamily="18" charset="2"/>
                                  </a:rPr>
                                </m:ctrlPr>
                              </m:sSubPr>
                              <m:e>
                                <m:acc>
                                  <m:accPr>
                                    <m:chr m:val="̂"/>
                                    <m:ctrlPr>
                                      <a:rPr lang="en-US" altLang="en-US" sz="2100" b="1" i="1">
                                        <a:latin typeface="Cambria Math" panose="02040503050406030204" pitchFamily="18" charset="0"/>
                                        <a:ea typeface="Cambria Math" panose="02040503050406030204" pitchFamily="18" charset="0"/>
                                        <a:sym typeface="Symbol" panose="05050102010706020507" pitchFamily="18" charset="2"/>
                                      </a:rPr>
                                    </m:ctrlPr>
                                  </m:accPr>
                                  <m:e>
                                    <m:r>
                                      <a:rPr lang="en-US" altLang="en-US" sz="2100" i="1">
                                        <a:latin typeface="Cambria Math" panose="02040503050406030204" pitchFamily="18" charset="0"/>
                                        <a:sym typeface="Symbol" panose="05050102010706020507" pitchFamily="18" charset="2"/>
                                      </a:rPr>
                                      <m:t>𝛽</m:t>
                                    </m:r>
                                  </m:e>
                                </m:acc>
                              </m:e>
                              <m:sub>
                                <m:r>
                                  <a:rPr lang="en-US" altLang="en-US" sz="2100" i="1">
                                    <a:latin typeface="Cambria Math" panose="02040503050406030204" pitchFamily="18" charset="0"/>
                                    <a:ea typeface="Cambria Math" panose="02040503050406030204" pitchFamily="18" charset="0"/>
                                    <a:sym typeface="Symbol" panose="05050102010706020507" pitchFamily="18" charset="2"/>
                                  </a:rPr>
                                  <m:t>𝑘</m:t>
                                </m:r>
                              </m:sub>
                            </m:sSub>
                          </m:e>
                        </m:eqArr>
                      </m:e>
                    </m:d>
                  </m:oMath>
                </a14:m>
                <a:r>
                  <a:rPr lang="en-US" altLang="en-US" sz="2100" dirty="0">
                    <a:ea typeface="Cambria Math" panose="02040503050406030204" pitchFamily="18" charset="0"/>
                    <a:sym typeface="Symbol" panose="05050102010706020507" pitchFamily="18" charset="2"/>
                  </a:rPr>
                  <a:t> while the actual value is </a:t>
                </a:r>
                <a14:m>
                  <m:oMath xmlns:m="http://schemas.openxmlformats.org/officeDocument/2006/math">
                    <m:sSub>
                      <m:sSubPr>
                        <m:ctrlPr>
                          <a:rPr lang="en-US" altLang="en-US" sz="21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2100" b="0" i="1" smtClean="0">
                            <a:latin typeface="Cambria Math" panose="02040503050406030204" pitchFamily="18" charset="0"/>
                            <a:ea typeface="Cambria Math" panose="02040503050406030204" pitchFamily="18" charset="0"/>
                            <a:sym typeface="Symbol" panose="05050102010706020507" pitchFamily="18" charset="2"/>
                          </a:rPr>
                          <m:t>𝑦</m:t>
                        </m:r>
                      </m:e>
                      <m:sub>
                        <m:r>
                          <a:rPr lang="en-US" altLang="en-US" sz="2100" b="0" i="1" smtClean="0">
                            <a:latin typeface="Cambria Math" panose="02040503050406030204" pitchFamily="18" charset="0"/>
                            <a:ea typeface="Cambria Math" panose="02040503050406030204" pitchFamily="18" charset="0"/>
                            <a:sym typeface="Symbol" panose="05050102010706020507" pitchFamily="18" charset="2"/>
                          </a:rPr>
                          <m:t>𝑛</m:t>
                        </m:r>
                        <m:r>
                          <a:rPr lang="en-US" altLang="en-US" sz="2100" b="0" i="1" smtClean="0">
                            <a:latin typeface="Cambria Math" panose="02040503050406030204" pitchFamily="18" charset="0"/>
                            <a:ea typeface="Cambria Math" panose="02040503050406030204" pitchFamily="18" charset="0"/>
                            <a:sym typeface="Symbol" panose="05050102010706020507" pitchFamily="18" charset="2"/>
                          </a:rPr>
                          <m:t>+1</m:t>
                        </m:r>
                      </m:sub>
                    </m:sSub>
                  </m:oMath>
                </a14:m>
                <a:r>
                  <a:rPr lang="en-US" altLang="en-US" sz="2100" dirty="0">
                    <a:ea typeface="Cambria Math" panose="02040503050406030204" pitchFamily="18" charset="0"/>
                    <a:sym typeface="Symbol" panose="05050102010706020507" pitchFamily="18" charset="2"/>
                  </a:rPr>
                  <a:t> </a:t>
                </a:r>
              </a:p>
            </p:txBody>
          </p:sp>
        </mc:Choice>
        <mc:Fallback>
          <p:sp>
            <p:nvSpPr>
              <p:cNvPr id="8195" name="Rectangle 3">
                <a:extLst>
                  <a:ext uri="{FF2B5EF4-FFF2-40B4-BE49-F238E27FC236}">
                    <a16:creationId xmlns:a14="http://schemas.microsoft.com/office/drawing/2010/main" xmlns="" xmlns:a16="http://schemas.microsoft.com/office/drawing/2014/main" id="{D9652E1C-F55A-4B2A-B0AB-E7F773395EFD}"/>
                  </a:ext>
                </a:extLst>
              </p:cNvPr>
              <p:cNvSpPr>
                <a:spLocks noGrp="1" noRot="1" noChangeAspect="1" noMove="1" noResize="1" noEditPoints="1" noAdjustHandles="1" noChangeArrowheads="1" noChangeShapeType="1" noTextEdit="1"/>
              </p:cNvSpPr>
              <p:nvPr>
                <p:ph type="body" sz="half" idx="1"/>
              </p:nvPr>
            </p:nvSpPr>
            <p:spPr>
              <a:xfrm>
                <a:off x="762000" y="1676400"/>
                <a:ext cx="7848600" cy="4191000"/>
              </a:xfrm>
              <a:blipFill>
                <a:blip r:embed="rId3" cstate="print"/>
                <a:stretch>
                  <a:fillRect l="-776" t="-872"/>
                </a:stretch>
              </a:blipFill>
            </p:spPr>
            <p:txBody>
              <a:bodyPr/>
              <a:lstStyle/>
              <a:p>
                <a:r>
                  <a:rPr lang="en-IN">
                    <a:noFill/>
                  </a:rPr>
                  <a:t> </a:t>
                </a:r>
              </a:p>
            </p:txBody>
          </p:sp>
        </mc:Fallback>
      </mc:AlternateContent>
      <p:sp>
        <p:nvSpPr>
          <p:cNvPr id="8196" name="Date Placeholder 7">
            <a:extLst>
              <a:ext uri="{FF2B5EF4-FFF2-40B4-BE49-F238E27FC236}">
                <a16:creationId xmlns="" xmlns:a16="http://schemas.microsoft.com/office/drawing/2014/main" id="{A59AD07E-EB20-4CB6-9106-92800B917312}"/>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8197" name="Slide Number Placeholder 8">
            <a:extLst>
              <a:ext uri="{FF2B5EF4-FFF2-40B4-BE49-F238E27FC236}">
                <a16:creationId xmlns="" xmlns:a16="http://schemas.microsoft.com/office/drawing/2014/main" id="{358D848C-0718-4AF3-BD93-0444C74F9B02}"/>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D7CBDDEE-0768-42FF-AAF8-95989DB02715}" type="slidenum">
              <a:rPr lang="en-US" altLang="en-US" sz="1400" smtClean="0"/>
              <a:pPr>
                <a:spcBef>
                  <a:spcPct val="0"/>
                </a:spcBef>
                <a:buFontTx/>
                <a:buNone/>
              </a:pPr>
              <a:t>36</a:t>
            </a:fld>
            <a:endParaRPr lang="en-US" altLang="en-US" sz="1400"/>
          </a:p>
        </p:txBody>
      </p:sp>
      <p:sp>
        <p:nvSpPr>
          <p:cNvPr id="8198" name="Footer Placeholder 9">
            <a:extLst>
              <a:ext uri="{FF2B5EF4-FFF2-40B4-BE49-F238E27FC236}">
                <a16:creationId xmlns="" xmlns:a16="http://schemas.microsoft.com/office/drawing/2014/main" id="{8A4D7D16-2D94-4F8F-B0E1-871CE1AD33E3}"/>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8199" name="Rectangle 2">
            <a:extLst>
              <a:ext uri="{FF2B5EF4-FFF2-40B4-BE49-F238E27FC236}">
                <a16:creationId xmlns="" xmlns:a16="http://schemas.microsoft.com/office/drawing/2014/main" id="{FF38E397-AB20-4850-B10A-03305402C9B0}"/>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26740008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 xmlns:a16="http://schemas.microsoft.com/office/drawing/2014/main" id="{C81454E8-C774-4A71-A1D0-81F9483A5874}"/>
              </a:ext>
            </a:extLst>
          </p:cNvPr>
          <p:cNvSpPr>
            <a:spLocks noGrp="1" noChangeArrowheads="1"/>
          </p:cNvSpPr>
          <p:nvPr>
            <p:ph type="title"/>
          </p:nvPr>
        </p:nvSpPr>
        <p:spPr/>
        <p:txBody>
          <a:bodyPr/>
          <a:lstStyle/>
          <a:p>
            <a:r>
              <a:rPr lang="en-US" altLang="en-US" sz="3000" b="1" dirty="0">
                <a:solidFill>
                  <a:srgbClr val="0000FF"/>
                </a:solidFill>
              </a:rPr>
              <a:t>Multiple Linear Regression (MLR) (contd..)</a:t>
            </a:r>
            <a:endParaRPr lang="en-US" altLang="en-US" sz="3000" dirty="0"/>
          </a:p>
        </p:txBody>
      </p:sp>
      <p:sp>
        <p:nvSpPr>
          <p:cNvPr id="8195" name="Rectangle 3">
            <a:extLst>
              <a:ext uri="{FF2B5EF4-FFF2-40B4-BE49-F238E27FC236}">
                <a16:creationId xmlns="" xmlns:a16="http://schemas.microsoft.com/office/drawing/2014/main" id="{D9652E1C-F55A-4B2A-B0AB-E7F773395EFD}"/>
              </a:ext>
            </a:extLst>
          </p:cNvPr>
          <p:cNvSpPr>
            <a:spLocks noGrp="1" noChangeArrowheads="1"/>
          </p:cNvSpPr>
          <p:nvPr>
            <p:ph type="body" sz="half" idx="1"/>
          </p:nvPr>
        </p:nvSpPr>
        <p:spPr>
          <a:xfrm>
            <a:off x="762000" y="1676400"/>
            <a:ext cx="7848600" cy="4191000"/>
          </a:xfrm>
        </p:spPr>
        <p:txBody>
          <a:bodyPr/>
          <a:lstStyle/>
          <a:p>
            <a:pPr>
              <a:buFont typeface="Wingdings" panose="05000000000000000000" pitchFamily="2" charset="2"/>
              <a:buChar char="§"/>
            </a:pPr>
            <a:r>
              <a:rPr lang="en-US" altLang="en-US" sz="3500" dirty="0">
                <a:ea typeface="Cambria Math" panose="02040503050406030204" pitchFamily="18" charset="0"/>
                <a:sym typeface="Symbol" panose="05050102010706020507" pitchFamily="18" charset="2"/>
              </a:rPr>
              <a:t>If the variables of MLR are not correlated (i.e., they are orthogonal), then the MLR slopes are the same as the slopes in the individual SLR</a:t>
            </a:r>
          </a:p>
          <a:p>
            <a:pPr marL="0" indent="0">
              <a:buNone/>
            </a:pPr>
            <a:r>
              <a:rPr lang="en-US" altLang="en-US" sz="3500" b="1" u="sng" dirty="0">
                <a:ea typeface="Cambria Math" panose="02040503050406030204" pitchFamily="18" charset="0"/>
                <a:sym typeface="Symbol" panose="05050102010706020507" pitchFamily="18" charset="2"/>
              </a:rPr>
              <a:t>Note</a:t>
            </a:r>
            <a:r>
              <a:rPr lang="en-US" altLang="en-US" sz="3500" dirty="0">
                <a:ea typeface="Cambria Math" panose="02040503050406030204" pitchFamily="18" charset="0"/>
                <a:sym typeface="Symbol" panose="05050102010706020507" pitchFamily="18" charset="2"/>
              </a:rPr>
              <a:t>: Does it mean </a:t>
            </a:r>
            <a:r>
              <a:rPr lang="en-US" altLang="en-US" sz="3500" b="1" u="sng" dirty="0">
                <a:solidFill>
                  <a:srgbClr val="FF0000"/>
                </a:solidFill>
                <a:ea typeface="Cambria Math" panose="02040503050406030204" pitchFamily="18" charset="0"/>
                <a:sym typeface="Symbol" panose="05050102010706020507" pitchFamily="18" charset="2"/>
              </a:rPr>
              <a:t>conditional</a:t>
            </a:r>
            <a:r>
              <a:rPr lang="en-US" altLang="en-US" sz="3500" dirty="0">
                <a:ea typeface="Cambria Math" panose="02040503050406030204" pitchFamily="18" charset="0"/>
                <a:sym typeface="Symbol" panose="05050102010706020507" pitchFamily="18" charset="2"/>
              </a:rPr>
              <a:t> coefficients and </a:t>
            </a:r>
            <a:r>
              <a:rPr lang="en-US" altLang="en-US" sz="3500" b="1" u="sng" dirty="0">
                <a:solidFill>
                  <a:srgbClr val="FF0000"/>
                </a:solidFill>
                <a:ea typeface="Cambria Math" panose="02040503050406030204" pitchFamily="18" charset="0"/>
                <a:sym typeface="Symbol" panose="05050102010706020507" pitchFamily="18" charset="2"/>
              </a:rPr>
              <a:t>unconditional</a:t>
            </a:r>
            <a:r>
              <a:rPr lang="en-US" altLang="en-US" sz="3500" dirty="0">
                <a:ea typeface="Cambria Math" panose="02040503050406030204" pitchFamily="18" charset="0"/>
                <a:sym typeface="Symbol" panose="05050102010706020507" pitchFamily="18" charset="2"/>
              </a:rPr>
              <a:t> coefficients are same?</a:t>
            </a:r>
          </a:p>
        </p:txBody>
      </p:sp>
      <p:sp>
        <p:nvSpPr>
          <p:cNvPr id="8196" name="Date Placeholder 7">
            <a:extLst>
              <a:ext uri="{FF2B5EF4-FFF2-40B4-BE49-F238E27FC236}">
                <a16:creationId xmlns="" xmlns:a16="http://schemas.microsoft.com/office/drawing/2014/main" id="{A59AD07E-EB20-4CB6-9106-92800B917312}"/>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8197" name="Slide Number Placeholder 8">
            <a:extLst>
              <a:ext uri="{FF2B5EF4-FFF2-40B4-BE49-F238E27FC236}">
                <a16:creationId xmlns="" xmlns:a16="http://schemas.microsoft.com/office/drawing/2014/main" id="{358D848C-0718-4AF3-BD93-0444C74F9B02}"/>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D7CBDDEE-0768-42FF-AAF8-95989DB02715}" type="slidenum">
              <a:rPr lang="en-US" altLang="en-US" sz="1400" smtClean="0"/>
              <a:pPr>
                <a:spcBef>
                  <a:spcPct val="0"/>
                </a:spcBef>
                <a:buFontTx/>
                <a:buNone/>
              </a:pPr>
              <a:t>37</a:t>
            </a:fld>
            <a:endParaRPr lang="en-US" altLang="en-US" sz="1400"/>
          </a:p>
        </p:txBody>
      </p:sp>
      <p:sp>
        <p:nvSpPr>
          <p:cNvPr id="8198" name="Footer Placeholder 9">
            <a:extLst>
              <a:ext uri="{FF2B5EF4-FFF2-40B4-BE49-F238E27FC236}">
                <a16:creationId xmlns="" xmlns:a16="http://schemas.microsoft.com/office/drawing/2014/main" id="{8A4D7D16-2D94-4F8F-B0E1-871CE1AD33E3}"/>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8199" name="Rectangle 2">
            <a:extLst>
              <a:ext uri="{FF2B5EF4-FFF2-40B4-BE49-F238E27FC236}">
                <a16:creationId xmlns="" xmlns:a16="http://schemas.microsoft.com/office/drawing/2014/main" id="{FF38E397-AB20-4850-B10A-03305402C9B0}"/>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14539564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 xmlns:a16="http://schemas.microsoft.com/office/drawing/2014/main" id="{C81454E8-C774-4A71-A1D0-81F9483A5874}"/>
              </a:ext>
            </a:extLst>
          </p:cNvPr>
          <p:cNvSpPr>
            <a:spLocks noGrp="1" noChangeArrowheads="1"/>
          </p:cNvSpPr>
          <p:nvPr>
            <p:ph type="title"/>
          </p:nvPr>
        </p:nvSpPr>
        <p:spPr/>
        <p:txBody>
          <a:bodyPr/>
          <a:lstStyle/>
          <a:p>
            <a:r>
              <a:rPr lang="en-US" altLang="en-US" sz="3000" b="1" dirty="0">
                <a:solidFill>
                  <a:srgbClr val="0000FF"/>
                </a:solidFill>
              </a:rPr>
              <a:t>Multiple Linear Regression (MLR) (contd..)</a:t>
            </a:r>
            <a:endParaRPr lang="en-US" altLang="en-US" sz="3000" dirty="0"/>
          </a:p>
        </p:txBody>
      </p:sp>
      <mc:AlternateContent xmlns:mc="http://schemas.openxmlformats.org/markup-compatibility/2006">
        <mc:Choice xmlns="" xmlns:a14="http://schemas.microsoft.com/office/drawing/2010/main" Requires="a14">
          <p:sp>
            <p:nvSpPr>
              <p:cNvPr id="8195" name="Rectangle 3">
                <a:extLst>
                  <a:ext uri="{FF2B5EF4-FFF2-40B4-BE49-F238E27FC236}">
                    <a16:creationId xmlns:a16="http://schemas.microsoft.com/office/drawing/2014/main" id="{D9652E1C-F55A-4B2A-B0AB-E7F773395EFD}"/>
                  </a:ext>
                </a:extLst>
              </p:cNvPr>
              <p:cNvSpPr>
                <a:spLocks noGrp="1" noChangeArrowheads="1"/>
              </p:cNvSpPr>
              <p:nvPr>
                <p:ph type="body" sz="half" idx="1"/>
              </p:nvPr>
            </p:nvSpPr>
            <p:spPr>
              <a:xfrm>
                <a:off x="762000" y="1676400"/>
                <a:ext cx="7848600" cy="4191000"/>
              </a:xfrm>
            </p:spPr>
            <p:txBody>
              <a:bodyPr/>
              <a:lstStyle/>
              <a:p>
                <a:pPr>
                  <a:buFont typeface="Wingdings" panose="05000000000000000000" pitchFamily="2" charset="2"/>
                  <a:buChar char="§"/>
                </a:pPr>
                <a:r>
                  <a:rPr lang="en-US" altLang="en-US" sz="3000" dirty="0">
                    <a:ea typeface="Cambria Math" panose="02040503050406030204" pitchFamily="18" charset="0"/>
                    <a:sym typeface="Symbol" panose="05050102010706020507" pitchFamily="18" charset="2"/>
                  </a:rPr>
                  <a:t>We know the normal equations are </a:t>
                </a:r>
                <a14:m>
                  <m:oMath xmlns:m="http://schemas.openxmlformats.org/officeDocument/2006/math">
                    <m:sSup>
                      <m:sSupPr>
                        <m:ctrlP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000" b="1" i="1" smtClean="0">
                            <a:latin typeface="Cambria Math" panose="02040503050406030204" pitchFamily="18" charset="0"/>
                            <a:ea typeface="Cambria Math" panose="02040503050406030204" pitchFamily="18" charset="0"/>
                            <a:sym typeface="Symbol" panose="05050102010706020507" pitchFamily="18" charset="2"/>
                          </a:rPr>
                          <m:t>𝑿</m:t>
                        </m:r>
                      </m:e>
                      <m:sup>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𝑇</m:t>
                        </m:r>
                      </m:sup>
                    </m:sSup>
                    <m:r>
                      <a:rPr lang="en-US" altLang="en-US" sz="3000" b="1" i="1" smtClean="0">
                        <a:latin typeface="Cambria Math" panose="02040503050406030204" pitchFamily="18" charset="0"/>
                        <a:ea typeface="Cambria Math" panose="02040503050406030204" pitchFamily="18" charset="0"/>
                        <a:sym typeface="Symbol" panose="05050102010706020507" pitchFamily="18" charset="2"/>
                      </a:rPr>
                      <m:t>𝑿</m:t>
                    </m:r>
                    <m:acc>
                      <m:accPr>
                        <m:chr m:val="̂"/>
                        <m:ctrlP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ctrlPr>
                      </m:accPr>
                      <m:e>
                        <m:r>
                          <a:rPr lang="en-US" altLang="en-US" sz="3000" b="1" i="1">
                            <a:latin typeface="Cambria Math" panose="02040503050406030204" pitchFamily="18" charset="0"/>
                            <a:ea typeface="Cambria Math" panose="02040503050406030204" pitchFamily="18" charset="0"/>
                            <a:sym typeface="Symbol" panose="05050102010706020507" pitchFamily="18" charset="2"/>
                          </a:rPr>
                          <m:t>𝜷</m:t>
                        </m:r>
                      </m:e>
                    </m:acc>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000" b="1" i="1" smtClean="0">
                            <a:latin typeface="Cambria Math" panose="02040503050406030204" pitchFamily="18" charset="0"/>
                            <a:ea typeface="Cambria Math" panose="02040503050406030204" pitchFamily="18" charset="0"/>
                            <a:sym typeface="Symbol" panose="05050102010706020507" pitchFamily="18" charset="2"/>
                          </a:rPr>
                          <m:t>𝑿</m:t>
                        </m:r>
                      </m:e>
                      <m:sup>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𝑇</m:t>
                        </m:r>
                      </m:sup>
                    </m:sSup>
                    <m:r>
                      <a:rPr lang="en-US" altLang="en-US" sz="3000" b="1" i="1" smtClean="0">
                        <a:latin typeface="Cambria Math" panose="02040503050406030204" pitchFamily="18" charset="0"/>
                        <a:ea typeface="Cambria Math" panose="02040503050406030204" pitchFamily="18" charset="0"/>
                        <a:sym typeface="Symbol" panose="05050102010706020507" pitchFamily="18" charset="2"/>
                      </a:rPr>
                      <m:t>𝒚</m:t>
                    </m:r>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000" b="1" i="1" smtClean="0">
                            <a:latin typeface="Cambria Math" panose="02040503050406030204" pitchFamily="18" charset="0"/>
                            <a:ea typeface="Cambria Math" panose="02040503050406030204" pitchFamily="18" charset="0"/>
                            <a:sym typeface="Symbol" panose="05050102010706020507" pitchFamily="18" charset="2"/>
                          </a:rPr>
                          <m:t>𝑿</m:t>
                        </m:r>
                      </m:e>
                      <m:sup>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𝑇</m:t>
                        </m:r>
                      </m:sup>
                    </m:sSup>
                    <m:d>
                      <m:dPr>
                        <m:ctrlP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ctrlPr>
                      </m:dPr>
                      <m:e>
                        <m:r>
                          <a:rPr lang="en-US" altLang="en-US" sz="3000" b="1" i="1" smtClean="0">
                            <a:latin typeface="Cambria Math" panose="02040503050406030204" pitchFamily="18" charset="0"/>
                            <a:ea typeface="Cambria Math" panose="02040503050406030204" pitchFamily="18" charset="0"/>
                            <a:sym typeface="Symbol" panose="05050102010706020507" pitchFamily="18" charset="2"/>
                          </a:rPr>
                          <m:t>𝒚</m:t>
                        </m:r>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3000" b="1" i="1" smtClean="0">
                            <a:latin typeface="Cambria Math" panose="02040503050406030204" pitchFamily="18" charset="0"/>
                            <a:ea typeface="Cambria Math" panose="02040503050406030204" pitchFamily="18" charset="0"/>
                            <a:sym typeface="Symbol" panose="05050102010706020507" pitchFamily="18" charset="2"/>
                          </a:rPr>
                          <m:t>𝑿</m:t>
                        </m:r>
                        <m:acc>
                          <m:accPr>
                            <m:chr m:val="̂"/>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accPr>
                          <m:e>
                            <m:r>
                              <a:rPr lang="en-US" altLang="en-US" sz="3000" b="1" i="1">
                                <a:latin typeface="Cambria Math" panose="02040503050406030204" pitchFamily="18" charset="0"/>
                                <a:ea typeface="Cambria Math" panose="02040503050406030204" pitchFamily="18" charset="0"/>
                                <a:sym typeface="Symbol" panose="05050102010706020507" pitchFamily="18" charset="2"/>
                              </a:rPr>
                              <m:t>𝜷</m:t>
                            </m:r>
                          </m:e>
                        </m:acc>
                      </m:e>
                    </m:d>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3000" i="1">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000" b="1" i="1">
                            <a:latin typeface="Cambria Math" panose="02040503050406030204" pitchFamily="18" charset="0"/>
                            <a:ea typeface="Cambria Math" panose="02040503050406030204" pitchFamily="18" charset="0"/>
                            <a:sym typeface="Symbol" panose="05050102010706020507" pitchFamily="18" charset="2"/>
                          </a:rPr>
                          <m:t>𝑿</m:t>
                        </m:r>
                      </m:e>
                      <m:sup>
                        <m:r>
                          <a:rPr lang="en-US" altLang="en-US" sz="3000" i="1">
                            <a:latin typeface="Cambria Math" panose="02040503050406030204" pitchFamily="18" charset="0"/>
                            <a:ea typeface="Cambria Math" panose="02040503050406030204" pitchFamily="18" charset="0"/>
                            <a:sym typeface="Symbol" panose="05050102010706020507" pitchFamily="18" charset="2"/>
                          </a:rPr>
                          <m:t>𝑇</m:t>
                        </m:r>
                      </m:sup>
                    </m:sSup>
                    <m:r>
                      <a:rPr lang="en-US" altLang="en-US" sz="3000" b="1" i="1" smtClean="0">
                        <a:latin typeface="Cambria Math" panose="02040503050406030204" pitchFamily="18" charset="0"/>
                        <a:ea typeface="Cambria Math" panose="02040503050406030204" pitchFamily="18" charset="0"/>
                        <a:sym typeface="Symbol" panose="05050102010706020507" pitchFamily="18" charset="2"/>
                      </a:rPr>
                      <m:t>𝒆</m:t>
                    </m:r>
                    <m:r>
                      <a:rPr lang="en-US" altLang="en-US" sz="3000" b="1"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0</m:t>
                    </m:r>
                  </m:oMath>
                </a14:m>
                <a:endParaRPr lang="en-US" altLang="en-US" sz="3000" dirty="0">
                  <a:ea typeface="Cambria Math" panose="02040503050406030204" pitchFamily="18" charset="0"/>
                  <a:sym typeface="Symbol" panose="05050102010706020507" pitchFamily="18" charset="2"/>
                </a:endParaRPr>
              </a:p>
              <a:p>
                <a:pPr marL="0" indent="0" algn="ctr">
                  <a:buNone/>
                </a:pPr>
                <a:r>
                  <a:rPr lang="en-US" altLang="en-US" sz="3000" b="1" u="sng" dirty="0">
                    <a:ea typeface="Cambria Math" panose="02040503050406030204" pitchFamily="18" charset="0"/>
                    <a:sym typeface="Symbol" panose="05050102010706020507" pitchFamily="18" charset="2"/>
                  </a:rPr>
                  <a:t>The implications are</a:t>
                </a:r>
              </a:p>
              <a:p>
                <a:pPr>
                  <a:buFont typeface="Wingdings" panose="05000000000000000000" pitchFamily="2" charset="2"/>
                  <a:buChar char="§"/>
                </a:pPr>
                <a:r>
                  <a:rPr lang="en-US" altLang="en-US" sz="3000" dirty="0">
                    <a:ea typeface="Cambria Math" panose="02040503050406030204" pitchFamily="18" charset="0"/>
                    <a:sym typeface="Symbol" panose="05050102010706020507" pitchFamily="18" charset="2"/>
                  </a:rPr>
                  <a:t>The least squares residuals sum is 0</a:t>
                </a:r>
              </a:p>
              <a:p>
                <a:pPr>
                  <a:buFont typeface="Wingdings" panose="05000000000000000000" pitchFamily="2" charset="2"/>
                  <a:buChar char="§"/>
                </a:pPr>
                <a:r>
                  <a:rPr lang="en-US" altLang="en-US" sz="3000" dirty="0">
                    <a:ea typeface="Cambria Math" panose="02040503050406030204" pitchFamily="18" charset="0"/>
                    <a:sym typeface="Symbol" panose="05050102010706020507" pitchFamily="18" charset="2"/>
                  </a:rPr>
                  <a:t>The regression hyperplane passes  through the point of means of the data</a:t>
                </a:r>
              </a:p>
              <a:p>
                <a:pPr>
                  <a:buFont typeface="Wingdings" panose="05000000000000000000" pitchFamily="2" charset="2"/>
                  <a:buChar char="§"/>
                </a:pPr>
                <a:r>
                  <a:rPr lang="en-US" altLang="en-US" sz="3000" dirty="0">
                    <a:ea typeface="Cambria Math" panose="02040503050406030204" pitchFamily="18" charset="0"/>
                    <a:sym typeface="Symbol" panose="05050102010706020507" pitchFamily="18" charset="2"/>
                  </a:rPr>
                  <a:t>The mean of the fitted values from the regression equals the mean of the actual values</a:t>
                </a:r>
              </a:p>
            </p:txBody>
          </p:sp>
        </mc:Choice>
        <mc:Fallback>
          <p:sp>
            <p:nvSpPr>
              <p:cNvPr id="8195" name="Rectangle 3">
                <a:extLst>
                  <a:ext uri="{FF2B5EF4-FFF2-40B4-BE49-F238E27FC236}">
                    <a16:creationId xmlns:a14="http://schemas.microsoft.com/office/drawing/2010/main" xmlns="" xmlns:a16="http://schemas.microsoft.com/office/drawing/2014/main" id="{D9652E1C-F55A-4B2A-B0AB-E7F773395EFD}"/>
                  </a:ext>
                </a:extLst>
              </p:cNvPr>
              <p:cNvSpPr>
                <a:spLocks noGrp="1" noRot="1" noChangeAspect="1" noMove="1" noResize="1" noEditPoints="1" noAdjustHandles="1" noChangeArrowheads="1" noChangeShapeType="1" noTextEdit="1"/>
              </p:cNvSpPr>
              <p:nvPr>
                <p:ph type="body" sz="half" idx="1"/>
              </p:nvPr>
            </p:nvSpPr>
            <p:spPr>
              <a:xfrm>
                <a:off x="762000" y="1676400"/>
                <a:ext cx="7848600" cy="4191000"/>
              </a:xfrm>
              <a:blipFill>
                <a:blip r:embed="rId3" cstate="print"/>
                <a:stretch>
                  <a:fillRect l="-1553" t="-1163" b="-4651"/>
                </a:stretch>
              </a:blipFill>
            </p:spPr>
            <p:txBody>
              <a:bodyPr/>
              <a:lstStyle/>
              <a:p>
                <a:r>
                  <a:rPr lang="en-IN">
                    <a:noFill/>
                  </a:rPr>
                  <a:t> </a:t>
                </a:r>
              </a:p>
            </p:txBody>
          </p:sp>
        </mc:Fallback>
      </mc:AlternateContent>
      <p:sp>
        <p:nvSpPr>
          <p:cNvPr id="8196" name="Date Placeholder 7">
            <a:extLst>
              <a:ext uri="{FF2B5EF4-FFF2-40B4-BE49-F238E27FC236}">
                <a16:creationId xmlns="" xmlns:a16="http://schemas.microsoft.com/office/drawing/2014/main" id="{A59AD07E-EB20-4CB6-9106-92800B917312}"/>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8197" name="Slide Number Placeholder 8">
            <a:extLst>
              <a:ext uri="{FF2B5EF4-FFF2-40B4-BE49-F238E27FC236}">
                <a16:creationId xmlns="" xmlns:a16="http://schemas.microsoft.com/office/drawing/2014/main" id="{358D848C-0718-4AF3-BD93-0444C74F9B02}"/>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D7CBDDEE-0768-42FF-AAF8-95989DB02715}" type="slidenum">
              <a:rPr lang="en-US" altLang="en-US" sz="1400" smtClean="0"/>
              <a:pPr>
                <a:spcBef>
                  <a:spcPct val="0"/>
                </a:spcBef>
                <a:buFontTx/>
                <a:buNone/>
              </a:pPr>
              <a:t>38</a:t>
            </a:fld>
            <a:endParaRPr lang="en-US" altLang="en-US" sz="1400"/>
          </a:p>
        </p:txBody>
      </p:sp>
      <p:sp>
        <p:nvSpPr>
          <p:cNvPr id="8198" name="Footer Placeholder 9">
            <a:extLst>
              <a:ext uri="{FF2B5EF4-FFF2-40B4-BE49-F238E27FC236}">
                <a16:creationId xmlns="" xmlns:a16="http://schemas.microsoft.com/office/drawing/2014/main" id="{8A4D7D16-2D94-4F8F-B0E1-871CE1AD33E3}"/>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8199" name="Rectangle 2">
            <a:extLst>
              <a:ext uri="{FF2B5EF4-FFF2-40B4-BE49-F238E27FC236}">
                <a16:creationId xmlns="" xmlns:a16="http://schemas.microsoft.com/office/drawing/2014/main" id="{FF38E397-AB20-4850-B10A-03305402C9B0}"/>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15228396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 xmlns:a16="http://schemas.microsoft.com/office/drawing/2014/main" id="{C81454E8-C774-4A71-A1D0-81F9483A5874}"/>
              </a:ext>
            </a:extLst>
          </p:cNvPr>
          <p:cNvSpPr>
            <a:spLocks noGrp="1" noChangeArrowheads="1"/>
          </p:cNvSpPr>
          <p:nvPr>
            <p:ph type="title"/>
          </p:nvPr>
        </p:nvSpPr>
        <p:spPr/>
        <p:txBody>
          <a:bodyPr/>
          <a:lstStyle/>
          <a:p>
            <a:r>
              <a:rPr lang="en-US" altLang="en-US" sz="3000" b="1" dirty="0">
                <a:solidFill>
                  <a:srgbClr val="0000FF"/>
                </a:solidFill>
              </a:rPr>
              <a:t>Multiple Linear Regression (MLR) (contd..)</a:t>
            </a:r>
            <a:endParaRPr lang="en-US" altLang="en-US" sz="3000" dirty="0"/>
          </a:p>
        </p:txBody>
      </p:sp>
      <mc:AlternateContent xmlns:mc="http://schemas.openxmlformats.org/markup-compatibility/2006">
        <mc:Choice xmlns="" xmlns:a14="http://schemas.microsoft.com/office/drawing/2010/main" Requires="a14">
          <p:sp>
            <p:nvSpPr>
              <p:cNvPr id="8195" name="Rectangle 3">
                <a:extLst>
                  <a:ext uri="{FF2B5EF4-FFF2-40B4-BE49-F238E27FC236}">
                    <a16:creationId xmlns:a16="http://schemas.microsoft.com/office/drawing/2014/main" id="{D9652E1C-F55A-4B2A-B0AB-E7F773395EFD}"/>
                  </a:ext>
                </a:extLst>
              </p:cNvPr>
              <p:cNvSpPr>
                <a:spLocks noGrp="1" noChangeArrowheads="1"/>
              </p:cNvSpPr>
              <p:nvPr>
                <p:ph type="body" sz="half" idx="1"/>
              </p:nvPr>
            </p:nvSpPr>
            <p:spPr>
              <a:xfrm>
                <a:off x="762000" y="1676400"/>
                <a:ext cx="7848600" cy="4191000"/>
              </a:xfrm>
            </p:spPr>
            <p:txBody>
              <a:bodyPr/>
              <a:lstStyle/>
              <a:p>
                <a:pPr>
                  <a:buFont typeface="Wingdings" panose="05000000000000000000" pitchFamily="2" charset="2"/>
                  <a:buChar char="§"/>
                </a:pPr>
                <a14:m>
                  <m:oMath xmlns:m="http://schemas.openxmlformats.org/officeDocument/2006/math">
                    <m:r>
                      <a:rPr lang="en-US" altLang="en-US" sz="2800" b="1" i="1" smtClean="0">
                        <a:latin typeface="Cambria Math" panose="02040503050406030204" pitchFamily="18" charset="0"/>
                        <a:ea typeface="Cambria Math" panose="02040503050406030204" pitchFamily="18" charset="0"/>
                        <a:sym typeface="Symbol" panose="05050102010706020507" pitchFamily="18" charset="2"/>
                      </a:rPr>
                      <m:t>𝒆</m:t>
                    </m:r>
                    <m:r>
                      <a:rPr lang="en-US" altLang="en-US" sz="28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2800" b="1" i="1" smtClean="0">
                        <a:latin typeface="Cambria Math" panose="02040503050406030204" pitchFamily="18" charset="0"/>
                        <a:ea typeface="Cambria Math" panose="02040503050406030204" pitchFamily="18" charset="0"/>
                        <a:sym typeface="Symbol" panose="05050102010706020507" pitchFamily="18" charset="2"/>
                      </a:rPr>
                      <m:t>𝒚</m:t>
                    </m:r>
                    <m:r>
                      <a:rPr lang="en-US" altLang="en-US" sz="28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2800" b="1" i="1" smtClean="0">
                        <a:latin typeface="Cambria Math" panose="02040503050406030204" pitchFamily="18" charset="0"/>
                        <a:ea typeface="Cambria Math" panose="02040503050406030204" pitchFamily="18" charset="0"/>
                        <a:sym typeface="Symbol" panose="05050102010706020507" pitchFamily="18" charset="2"/>
                      </a:rPr>
                      <m:t>𝑿</m:t>
                    </m:r>
                    <m:d>
                      <m:dPr>
                        <m:begChr m:val="{"/>
                        <m:endChr m:val="}"/>
                        <m:ctrlPr>
                          <a:rPr lang="en-US" altLang="en-US" sz="2800" b="1" i="1" smtClean="0">
                            <a:latin typeface="Cambria Math" panose="02040503050406030204" pitchFamily="18" charset="0"/>
                            <a:ea typeface="Cambria Math" panose="02040503050406030204" pitchFamily="18" charset="0"/>
                            <a:sym typeface="Symbol" panose="05050102010706020507" pitchFamily="18" charset="2"/>
                          </a:rPr>
                        </m:ctrlPr>
                      </m:dPr>
                      <m:e>
                        <m:sSup>
                          <m:sSupPr>
                            <m:ctrlPr>
                              <a:rPr lang="en-US" altLang="en-US" sz="2800" b="1" i="1">
                                <a:latin typeface="Cambria Math" panose="02040503050406030204" pitchFamily="18" charset="0"/>
                                <a:sym typeface="Symbol" panose="05050102010706020507" pitchFamily="18" charset="2"/>
                              </a:rPr>
                            </m:ctrlPr>
                          </m:sSupPr>
                          <m:e>
                            <m:d>
                              <m:dPr>
                                <m:ctrlPr>
                                  <a:rPr lang="en-US" altLang="en-US" sz="2800" b="1" i="1">
                                    <a:latin typeface="Cambria Math" panose="02040503050406030204" pitchFamily="18" charset="0"/>
                                    <a:sym typeface="Symbol" panose="05050102010706020507" pitchFamily="18" charset="2"/>
                                  </a:rPr>
                                </m:ctrlPr>
                              </m:dPr>
                              <m:e>
                                <m:sSup>
                                  <m:sSupPr>
                                    <m:ctrlPr>
                                      <a:rPr lang="en-US" altLang="en-US" sz="2800" b="1" i="1">
                                        <a:latin typeface="Cambria Math" panose="02040503050406030204" pitchFamily="18" charset="0"/>
                                        <a:sym typeface="Symbol" panose="05050102010706020507" pitchFamily="18" charset="2"/>
                                      </a:rPr>
                                    </m:ctrlPr>
                                  </m:sSupPr>
                                  <m:e>
                                    <m:r>
                                      <a:rPr lang="en-US" altLang="en-US" sz="2800" b="1" i="1">
                                        <a:latin typeface="Cambria Math" panose="02040503050406030204" pitchFamily="18" charset="0"/>
                                        <a:sym typeface="Symbol" panose="05050102010706020507" pitchFamily="18" charset="2"/>
                                      </a:rPr>
                                      <m:t>𝑿</m:t>
                                    </m:r>
                                  </m:e>
                                  <m:sup>
                                    <m:r>
                                      <a:rPr lang="en-US" altLang="en-US" sz="2800" i="1">
                                        <a:latin typeface="Cambria Math" panose="02040503050406030204" pitchFamily="18" charset="0"/>
                                        <a:sym typeface="Symbol" panose="05050102010706020507" pitchFamily="18" charset="2"/>
                                      </a:rPr>
                                      <m:t>𝑇</m:t>
                                    </m:r>
                                  </m:sup>
                                </m:sSup>
                                <m:r>
                                  <a:rPr lang="en-US" altLang="en-US" sz="2800" b="1" i="1">
                                    <a:latin typeface="Cambria Math" panose="02040503050406030204" pitchFamily="18" charset="0"/>
                                    <a:sym typeface="Symbol" panose="05050102010706020507" pitchFamily="18" charset="2"/>
                                  </a:rPr>
                                  <m:t>𝑿</m:t>
                                </m:r>
                              </m:e>
                            </m:d>
                          </m:e>
                          <m:sup>
                            <m:r>
                              <a:rPr lang="en-US" altLang="en-US" sz="2800" i="1">
                                <a:latin typeface="Cambria Math" panose="02040503050406030204" pitchFamily="18" charset="0"/>
                                <a:sym typeface="Symbol" panose="05050102010706020507" pitchFamily="18" charset="2"/>
                              </a:rPr>
                              <m:t>−1</m:t>
                            </m:r>
                          </m:sup>
                        </m:sSup>
                        <m:sSup>
                          <m:sSupPr>
                            <m:ctrlPr>
                              <a:rPr lang="en-US" altLang="en-US" sz="2800" b="1" i="1">
                                <a:latin typeface="Cambria Math" panose="02040503050406030204" pitchFamily="18" charset="0"/>
                                <a:sym typeface="Symbol" panose="05050102010706020507" pitchFamily="18" charset="2"/>
                              </a:rPr>
                            </m:ctrlPr>
                          </m:sSupPr>
                          <m:e>
                            <m:r>
                              <a:rPr lang="en-US" altLang="en-US" sz="2800" b="1" i="1">
                                <a:latin typeface="Cambria Math" panose="02040503050406030204" pitchFamily="18" charset="0"/>
                                <a:sym typeface="Symbol" panose="05050102010706020507" pitchFamily="18" charset="2"/>
                              </a:rPr>
                              <m:t>𝑿</m:t>
                            </m:r>
                          </m:e>
                          <m:sup>
                            <m:r>
                              <a:rPr lang="en-US" altLang="en-US" sz="2800" i="1">
                                <a:latin typeface="Cambria Math" panose="02040503050406030204" pitchFamily="18" charset="0"/>
                                <a:sym typeface="Symbol" panose="05050102010706020507" pitchFamily="18" charset="2"/>
                              </a:rPr>
                              <m:t>𝑇</m:t>
                            </m:r>
                          </m:sup>
                        </m:sSup>
                        <m:r>
                          <a:rPr lang="en-US" altLang="en-US" sz="2800" b="1" i="1">
                            <a:latin typeface="Cambria Math" panose="02040503050406030204" pitchFamily="18" charset="0"/>
                            <a:sym typeface="Symbol" panose="05050102010706020507" pitchFamily="18" charset="2"/>
                          </a:rPr>
                          <m:t>𝒚</m:t>
                        </m:r>
                      </m:e>
                    </m:d>
                    <m:r>
                      <a:rPr lang="en-US" altLang="en-US" sz="2800" b="1" i="1" smtClean="0">
                        <a:latin typeface="Cambria Math" panose="02040503050406030204" pitchFamily="18" charset="0"/>
                        <a:sym typeface="Symbol" panose="05050102010706020507" pitchFamily="18" charset="2"/>
                      </a:rPr>
                      <m:t>=</m:t>
                    </m:r>
                    <m:d>
                      <m:dPr>
                        <m:begChr m:val="{"/>
                        <m:endChr m:val="}"/>
                        <m:ctrlPr>
                          <a:rPr lang="en-US" altLang="en-US" sz="2800" b="1" i="1" smtClean="0">
                            <a:latin typeface="Cambria Math" panose="02040503050406030204" pitchFamily="18" charset="0"/>
                            <a:sym typeface="Symbol" panose="05050102010706020507" pitchFamily="18" charset="2"/>
                          </a:rPr>
                        </m:ctrlPr>
                      </m:dPr>
                      <m:e>
                        <m:r>
                          <a:rPr lang="en-US" altLang="en-US" sz="2800" b="1" i="1" smtClean="0">
                            <a:latin typeface="Cambria Math" panose="02040503050406030204" pitchFamily="18" charset="0"/>
                            <a:sym typeface="Symbol" panose="05050102010706020507" pitchFamily="18" charset="2"/>
                          </a:rPr>
                          <m:t>𝑰</m:t>
                        </m:r>
                        <m:r>
                          <a:rPr lang="en-US" altLang="en-US" sz="2800" b="1" i="1" smtClean="0">
                            <a:latin typeface="Cambria Math" panose="02040503050406030204" pitchFamily="18" charset="0"/>
                            <a:sym typeface="Symbol" panose="05050102010706020507" pitchFamily="18" charset="2"/>
                          </a:rPr>
                          <m:t>−</m:t>
                        </m:r>
                        <m:r>
                          <a:rPr lang="en-US" altLang="en-US" sz="2800" b="1" i="1" smtClean="0">
                            <a:latin typeface="Cambria Math" panose="02040503050406030204" pitchFamily="18" charset="0"/>
                            <a:sym typeface="Symbol" panose="05050102010706020507" pitchFamily="18" charset="2"/>
                          </a:rPr>
                          <m:t>𝑿</m:t>
                        </m:r>
                        <m:sSup>
                          <m:sSupPr>
                            <m:ctrlPr>
                              <a:rPr lang="en-US" altLang="en-US" sz="2800" b="1" i="1">
                                <a:latin typeface="Cambria Math" panose="02040503050406030204" pitchFamily="18" charset="0"/>
                                <a:sym typeface="Symbol" panose="05050102010706020507" pitchFamily="18" charset="2"/>
                              </a:rPr>
                            </m:ctrlPr>
                          </m:sSupPr>
                          <m:e>
                            <m:d>
                              <m:dPr>
                                <m:ctrlPr>
                                  <a:rPr lang="en-US" altLang="en-US" sz="2800" b="1" i="1">
                                    <a:latin typeface="Cambria Math" panose="02040503050406030204" pitchFamily="18" charset="0"/>
                                    <a:sym typeface="Symbol" panose="05050102010706020507" pitchFamily="18" charset="2"/>
                                  </a:rPr>
                                </m:ctrlPr>
                              </m:dPr>
                              <m:e>
                                <m:sSup>
                                  <m:sSupPr>
                                    <m:ctrlPr>
                                      <a:rPr lang="en-US" altLang="en-US" sz="2800" b="1" i="1">
                                        <a:latin typeface="Cambria Math" panose="02040503050406030204" pitchFamily="18" charset="0"/>
                                        <a:sym typeface="Symbol" panose="05050102010706020507" pitchFamily="18" charset="2"/>
                                      </a:rPr>
                                    </m:ctrlPr>
                                  </m:sSupPr>
                                  <m:e>
                                    <m:r>
                                      <a:rPr lang="en-US" altLang="en-US" sz="2800" b="1" i="1">
                                        <a:latin typeface="Cambria Math" panose="02040503050406030204" pitchFamily="18" charset="0"/>
                                        <a:sym typeface="Symbol" panose="05050102010706020507" pitchFamily="18" charset="2"/>
                                      </a:rPr>
                                      <m:t>𝑿</m:t>
                                    </m:r>
                                  </m:e>
                                  <m:sup>
                                    <m:r>
                                      <a:rPr lang="en-US" altLang="en-US" sz="2800" i="1">
                                        <a:latin typeface="Cambria Math" panose="02040503050406030204" pitchFamily="18" charset="0"/>
                                        <a:sym typeface="Symbol" panose="05050102010706020507" pitchFamily="18" charset="2"/>
                                      </a:rPr>
                                      <m:t>𝑇</m:t>
                                    </m:r>
                                  </m:sup>
                                </m:sSup>
                                <m:r>
                                  <a:rPr lang="en-US" altLang="en-US" sz="2800" b="1" i="1">
                                    <a:latin typeface="Cambria Math" panose="02040503050406030204" pitchFamily="18" charset="0"/>
                                    <a:sym typeface="Symbol" panose="05050102010706020507" pitchFamily="18" charset="2"/>
                                  </a:rPr>
                                  <m:t>𝑿</m:t>
                                </m:r>
                              </m:e>
                            </m:d>
                          </m:e>
                          <m:sup>
                            <m:r>
                              <a:rPr lang="en-US" altLang="en-US" sz="2800" i="1">
                                <a:latin typeface="Cambria Math" panose="02040503050406030204" pitchFamily="18" charset="0"/>
                                <a:sym typeface="Symbol" panose="05050102010706020507" pitchFamily="18" charset="2"/>
                              </a:rPr>
                              <m:t>−1</m:t>
                            </m:r>
                          </m:sup>
                        </m:sSup>
                        <m:sSup>
                          <m:sSupPr>
                            <m:ctrlPr>
                              <a:rPr lang="en-US" altLang="en-US" sz="2800" b="1" i="1">
                                <a:latin typeface="Cambria Math" panose="02040503050406030204" pitchFamily="18" charset="0"/>
                                <a:sym typeface="Symbol" panose="05050102010706020507" pitchFamily="18" charset="2"/>
                              </a:rPr>
                            </m:ctrlPr>
                          </m:sSupPr>
                          <m:e>
                            <m:r>
                              <a:rPr lang="en-US" altLang="en-US" sz="2800" b="1" i="1">
                                <a:latin typeface="Cambria Math" panose="02040503050406030204" pitchFamily="18" charset="0"/>
                                <a:sym typeface="Symbol" panose="05050102010706020507" pitchFamily="18" charset="2"/>
                              </a:rPr>
                              <m:t>𝑿</m:t>
                            </m:r>
                          </m:e>
                          <m:sup>
                            <m:r>
                              <a:rPr lang="en-US" altLang="en-US" sz="2800" i="1">
                                <a:latin typeface="Cambria Math" panose="02040503050406030204" pitchFamily="18" charset="0"/>
                                <a:sym typeface="Symbol" panose="05050102010706020507" pitchFamily="18" charset="2"/>
                              </a:rPr>
                              <m:t>𝑇</m:t>
                            </m:r>
                          </m:sup>
                        </m:sSup>
                      </m:e>
                    </m:d>
                    <m:r>
                      <a:rPr lang="en-US" altLang="en-US" sz="2800" b="1" i="1" smtClean="0">
                        <a:latin typeface="Cambria Math" panose="02040503050406030204" pitchFamily="18" charset="0"/>
                        <a:sym typeface="Symbol" panose="05050102010706020507" pitchFamily="18" charset="2"/>
                      </a:rPr>
                      <m:t>𝒚</m:t>
                    </m:r>
                    <m:r>
                      <a:rPr lang="en-US" altLang="en-US" sz="2800" b="1" i="1" smtClean="0">
                        <a:latin typeface="Cambria Math" panose="02040503050406030204" pitchFamily="18" charset="0"/>
                        <a:sym typeface="Symbol" panose="05050102010706020507" pitchFamily="18" charset="2"/>
                      </a:rPr>
                      <m:t>=</m:t>
                    </m:r>
                    <m:r>
                      <a:rPr lang="en-US" altLang="en-US" sz="2800" b="1" i="1" smtClean="0">
                        <a:latin typeface="Cambria Math" panose="02040503050406030204" pitchFamily="18" charset="0"/>
                        <a:sym typeface="Symbol" panose="05050102010706020507" pitchFamily="18" charset="2"/>
                      </a:rPr>
                      <m:t>𝑴𝒚</m:t>
                    </m:r>
                  </m:oMath>
                </a14:m>
                <a:endParaRPr lang="en-US" altLang="en-US" sz="2800" dirty="0">
                  <a:ea typeface="Cambria Math" panose="02040503050406030204" pitchFamily="18" charset="0"/>
                  <a:sym typeface="Symbol" panose="05050102010706020507" pitchFamily="18" charset="2"/>
                </a:endParaRPr>
              </a:p>
              <a:p>
                <a:pPr>
                  <a:buFont typeface="Wingdings" panose="05000000000000000000" pitchFamily="2" charset="2"/>
                  <a:buChar char="§"/>
                </a:pPr>
                <a14:m>
                  <m:oMath xmlns:m="http://schemas.openxmlformats.org/officeDocument/2006/math">
                    <m:r>
                      <a:rPr lang="en-US" altLang="en-US" sz="2800" b="1" i="1" dirty="0" smtClean="0">
                        <a:latin typeface="Cambria Math" panose="02040503050406030204" pitchFamily="18" charset="0"/>
                        <a:ea typeface="Cambria Math" panose="02040503050406030204" pitchFamily="18" charset="0"/>
                        <a:sym typeface="Symbol" panose="05050102010706020507" pitchFamily="18" charset="2"/>
                      </a:rPr>
                      <m:t>𝑴</m:t>
                    </m:r>
                  </m:oMath>
                </a14:m>
                <a:r>
                  <a:rPr lang="en-US" altLang="en-US" sz="2800" dirty="0">
                    <a:ea typeface="Cambria Math" panose="02040503050406030204" pitchFamily="18" charset="0"/>
                    <a:sym typeface="Symbol" panose="05050102010706020507" pitchFamily="18" charset="2"/>
                  </a:rPr>
                  <a:t> of  size </a:t>
                </a:r>
                <a14:m>
                  <m:oMath xmlns:m="http://schemas.openxmlformats.org/officeDocument/2006/math">
                    <m:r>
                      <a:rPr lang="en-US" altLang="en-US" sz="2800" b="0" i="1" smtClean="0">
                        <a:latin typeface="Cambria Math" panose="02040503050406030204" pitchFamily="18" charset="0"/>
                        <a:ea typeface="Cambria Math" panose="02040503050406030204" pitchFamily="18" charset="0"/>
                        <a:sym typeface="Symbol" panose="05050102010706020507" pitchFamily="18" charset="2"/>
                      </a:rPr>
                      <m:t>𝑛</m:t>
                    </m:r>
                    <m:r>
                      <a:rPr lang="en-US" altLang="en-US" sz="28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2800" b="0" i="1" smtClean="0">
                        <a:latin typeface="Cambria Math" panose="02040503050406030204" pitchFamily="18" charset="0"/>
                        <a:ea typeface="Cambria Math" panose="02040503050406030204" pitchFamily="18" charset="0"/>
                        <a:sym typeface="Symbol" panose="05050102010706020507" pitchFamily="18" charset="2"/>
                      </a:rPr>
                      <m:t>𝑛</m:t>
                    </m:r>
                  </m:oMath>
                </a14:m>
                <a:r>
                  <a:rPr lang="en-US" altLang="en-US" sz="2800" dirty="0">
                    <a:ea typeface="Cambria Math" panose="02040503050406030204" pitchFamily="18" charset="0"/>
                    <a:sym typeface="Symbol" panose="05050102010706020507" pitchFamily="18" charset="2"/>
                  </a:rPr>
                  <a:t> is </a:t>
                </a:r>
                <a:r>
                  <a:rPr lang="en-US" altLang="en-US" sz="2800" b="1" u="sng" dirty="0">
                    <a:solidFill>
                      <a:srgbClr val="FF0000"/>
                    </a:solidFill>
                    <a:ea typeface="Cambria Math" panose="02040503050406030204" pitchFamily="18" charset="0"/>
                    <a:sym typeface="Symbol" panose="05050102010706020507" pitchFamily="18" charset="2"/>
                  </a:rPr>
                  <a:t>symmetric</a:t>
                </a:r>
                <a:r>
                  <a:rPr lang="en-US" altLang="en-US" sz="2800" dirty="0">
                    <a:ea typeface="Cambria Math" panose="02040503050406030204" pitchFamily="18" charset="0"/>
                    <a:sym typeface="Symbol" panose="05050102010706020507" pitchFamily="18" charset="2"/>
                  </a:rPr>
                  <a:t> </a:t>
                </a:r>
                <a:r>
                  <a:rPr lang="en-US" altLang="en-US" sz="2800">
                    <a:ea typeface="Cambria Math" panose="02040503050406030204" pitchFamily="18" charset="0"/>
                    <a:sym typeface="Symbol" panose="05050102010706020507" pitchFamily="18" charset="2"/>
                  </a:rPr>
                  <a:t>and </a:t>
                </a:r>
                <a:r>
                  <a:rPr lang="en-US" altLang="en-US" sz="2800" b="1" u="sng">
                    <a:solidFill>
                      <a:srgbClr val="FF0000"/>
                    </a:solidFill>
                    <a:ea typeface="Cambria Math" panose="02040503050406030204" pitchFamily="18" charset="0"/>
                    <a:sym typeface="Symbol" panose="05050102010706020507" pitchFamily="18" charset="2"/>
                  </a:rPr>
                  <a:t>idempotent</a:t>
                </a:r>
                <a:r>
                  <a:rPr lang="en-US" altLang="en-US" sz="2800">
                    <a:ea typeface="Cambria Math" panose="02040503050406030204" pitchFamily="18" charset="0"/>
                    <a:sym typeface="Symbol" panose="05050102010706020507" pitchFamily="18" charset="2"/>
                  </a:rPr>
                  <a:t> </a:t>
                </a:r>
                <a:r>
                  <a:rPr lang="en-US" altLang="en-US" sz="2800" dirty="0">
                    <a:ea typeface="Cambria Math" panose="02040503050406030204" pitchFamily="18" charset="0"/>
                    <a:sym typeface="Symbol" panose="05050102010706020507" pitchFamily="18" charset="2"/>
                  </a:rPr>
                  <a:t>and </a:t>
                </a:r>
                <a14:m>
                  <m:oMath xmlns:m="http://schemas.openxmlformats.org/officeDocument/2006/math">
                    <m:r>
                      <a:rPr lang="en-US" altLang="en-US" sz="2800" b="1" i="1" smtClean="0">
                        <a:latin typeface="Cambria Math" panose="02040503050406030204" pitchFamily="18" charset="0"/>
                        <a:ea typeface="Cambria Math" panose="02040503050406030204" pitchFamily="18" charset="0"/>
                        <a:sym typeface="Symbol" panose="05050102010706020507" pitchFamily="18" charset="2"/>
                      </a:rPr>
                      <m:t>𝑴𝑿</m:t>
                    </m:r>
                    <m:r>
                      <a:rPr lang="en-US" altLang="en-US" sz="2800" b="0" i="1" smtClean="0">
                        <a:latin typeface="Cambria Math" panose="02040503050406030204" pitchFamily="18" charset="0"/>
                        <a:ea typeface="Cambria Math" panose="02040503050406030204" pitchFamily="18" charset="0"/>
                        <a:sym typeface="Symbol" panose="05050102010706020507" pitchFamily="18" charset="2"/>
                      </a:rPr>
                      <m:t>=0</m:t>
                    </m:r>
                  </m:oMath>
                </a14:m>
                <a:r>
                  <a:rPr lang="en-US" altLang="en-US" sz="2800" dirty="0">
                    <a:ea typeface="Cambria Math" panose="02040503050406030204" pitchFamily="18" charset="0"/>
                    <a:sym typeface="Symbol" panose="05050102010706020507" pitchFamily="18" charset="2"/>
                  </a:rPr>
                  <a:t> and this matrix is called the </a:t>
                </a:r>
                <a:r>
                  <a:rPr lang="en-US" altLang="en-US" sz="2800" b="1" u="sng" dirty="0">
                    <a:solidFill>
                      <a:srgbClr val="FF0000"/>
                    </a:solidFill>
                    <a:ea typeface="Cambria Math" panose="02040503050406030204" pitchFamily="18" charset="0"/>
                    <a:sym typeface="Symbol" panose="05050102010706020507" pitchFamily="18" charset="2"/>
                  </a:rPr>
                  <a:t>residual maker</a:t>
                </a:r>
                <a:r>
                  <a:rPr lang="en-US" altLang="en-US" sz="2800" dirty="0">
                    <a:ea typeface="Cambria Math" panose="02040503050406030204" pitchFamily="18" charset="0"/>
                    <a:sym typeface="Symbol" panose="05050102010706020507" pitchFamily="18" charset="2"/>
                  </a:rPr>
                  <a:t>, and </a:t>
                </a:r>
                <a:r>
                  <a:rPr lang="en-US" altLang="en-US" sz="2800" b="1" u="sng" dirty="0">
                    <a:solidFill>
                      <a:srgbClr val="FF0000"/>
                    </a:solidFill>
                    <a:ea typeface="Cambria Math" panose="02040503050406030204" pitchFamily="18" charset="0"/>
                    <a:sym typeface="Symbol" panose="05050102010706020507" pitchFamily="18" charset="2"/>
                  </a:rPr>
                  <a:t>orthogonal</a:t>
                </a:r>
              </a:p>
              <a:p>
                <a:pPr>
                  <a:buFont typeface="Wingdings" panose="05000000000000000000" pitchFamily="2" charset="2"/>
                  <a:buChar char="§"/>
                </a:pPr>
                <a14:m>
                  <m:oMath xmlns:m="http://schemas.openxmlformats.org/officeDocument/2006/math">
                    <m:acc>
                      <m:accPr>
                        <m:chr m:val="̂"/>
                        <m:ctrlPr>
                          <a:rPr lang="en-US" altLang="en-US" sz="2800" b="0" i="1" smtClean="0">
                            <a:latin typeface="Cambria Math" panose="02040503050406030204" pitchFamily="18" charset="0"/>
                            <a:ea typeface="Cambria Math" panose="02040503050406030204" pitchFamily="18" charset="0"/>
                            <a:sym typeface="Symbol" panose="05050102010706020507" pitchFamily="18" charset="2"/>
                          </a:rPr>
                        </m:ctrlPr>
                      </m:accPr>
                      <m:e>
                        <m:r>
                          <a:rPr lang="en-US" altLang="en-US" sz="2800" b="1" i="1">
                            <a:latin typeface="Cambria Math" panose="02040503050406030204" pitchFamily="18" charset="0"/>
                            <a:ea typeface="Cambria Math" panose="02040503050406030204" pitchFamily="18" charset="0"/>
                            <a:sym typeface="Symbol" panose="05050102010706020507" pitchFamily="18" charset="2"/>
                          </a:rPr>
                          <m:t>𝒚</m:t>
                        </m:r>
                      </m:e>
                    </m:acc>
                    <m:r>
                      <a:rPr lang="en-US" altLang="en-US" sz="28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2800" b="1" i="1" smtClean="0">
                        <a:latin typeface="Cambria Math" panose="02040503050406030204" pitchFamily="18" charset="0"/>
                        <a:ea typeface="Cambria Math" panose="02040503050406030204" pitchFamily="18" charset="0"/>
                        <a:sym typeface="Symbol" panose="05050102010706020507" pitchFamily="18" charset="2"/>
                      </a:rPr>
                      <m:t>𝒚</m:t>
                    </m:r>
                    <m:r>
                      <a:rPr lang="en-US" altLang="en-US" sz="28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2800" b="1" i="1" smtClean="0">
                        <a:latin typeface="Cambria Math" panose="02040503050406030204" pitchFamily="18" charset="0"/>
                        <a:ea typeface="Cambria Math" panose="02040503050406030204" pitchFamily="18" charset="0"/>
                        <a:sym typeface="Symbol" panose="05050102010706020507" pitchFamily="18" charset="2"/>
                      </a:rPr>
                      <m:t>𝒆</m:t>
                    </m:r>
                    <m:r>
                      <a:rPr lang="en-US" altLang="en-US" sz="2800" b="0" i="1" smtClean="0">
                        <a:latin typeface="Cambria Math" panose="02040503050406030204" pitchFamily="18" charset="0"/>
                        <a:ea typeface="Cambria Math" panose="02040503050406030204" pitchFamily="18" charset="0"/>
                        <a:sym typeface="Symbol" panose="05050102010706020507" pitchFamily="18" charset="2"/>
                      </a:rPr>
                      <m:t>=</m:t>
                    </m:r>
                    <m:d>
                      <m:dPr>
                        <m:ctrlPr>
                          <a:rPr lang="en-US" altLang="en-US" sz="2800" b="0" i="1" smtClean="0">
                            <a:latin typeface="Cambria Math" panose="02040503050406030204" pitchFamily="18" charset="0"/>
                            <a:ea typeface="Cambria Math" panose="02040503050406030204" pitchFamily="18" charset="0"/>
                            <a:sym typeface="Symbol" panose="05050102010706020507" pitchFamily="18" charset="2"/>
                          </a:rPr>
                        </m:ctrlPr>
                      </m:dPr>
                      <m:e>
                        <m:r>
                          <a:rPr lang="en-US" altLang="en-US" sz="2800" b="1" i="1" smtClean="0">
                            <a:latin typeface="Cambria Math" panose="02040503050406030204" pitchFamily="18" charset="0"/>
                            <a:ea typeface="Cambria Math" panose="02040503050406030204" pitchFamily="18" charset="0"/>
                            <a:sym typeface="Symbol" panose="05050102010706020507" pitchFamily="18" charset="2"/>
                          </a:rPr>
                          <m:t>𝑰</m:t>
                        </m:r>
                        <m:r>
                          <a:rPr lang="en-US" altLang="en-US" sz="28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2800" b="1" i="1" smtClean="0">
                            <a:latin typeface="Cambria Math" panose="02040503050406030204" pitchFamily="18" charset="0"/>
                            <a:ea typeface="Cambria Math" panose="02040503050406030204" pitchFamily="18" charset="0"/>
                            <a:sym typeface="Symbol" panose="05050102010706020507" pitchFamily="18" charset="2"/>
                          </a:rPr>
                          <m:t>𝑴</m:t>
                        </m:r>
                      </m:e>
                    </m:d>
                    <m:r>
                      <a:rPr lang="en-US" altLang="en-US" sz="2800" b="1" i="1" smtClean="0">
                        <a:latin typeface="Cambria Math" panose="02040503050406030204" pitchFamily="18" charset="0"/>
                        <a:ea typeface="Cambria Math" panose="02040503050406030204" pitchFamily="18" charset="0"/>
                        <a:sym typeface="Symbol" panose="05050102010706020507" pitchFamily="18" charset="2"/>
                      </a:rPr>
                      <m:t>𝒚</m:t>
                    </m:r>
                    <m:r>
                      <a:rPr lang="en-US" altLang="en-US" sz="2800" b="1" i="1" smtClean="0">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2800" b="1" i="1">
                            <a:latin typeface="Cambria Math" panose="02040503050406030204" pitchFamily="18" charset="0"/>
                            <a:sym typeface="Symbol" panose="05050102010706020507" pitchFamily="18" charset="2"/>
                          </a:rPr>
                        </m:ctrlPr>
                      </m:sSupPr>
                      <m:e>
                        <m:r>
                          <a:rPr lang="en-US" altLang="en-US" sz="2800" b="1" i="1" smtClean="0">
                            <a:latin typeface="Cambria Math" panose="02040503050406030204" pitchFamily="18" charset="0"/>
                            <a:sym typeface="Symbol" panose="05050102010706020507" pitchFamily="18" charset="2"/>
                          </a:rPr>
                          <m:t>𝑿</m:t>
                        </m:r>
                        <m:d>
                          <m:dPr>
                            <m:ctrlPr>
                              <a:rPr lang="en-US" altLang="en-US" sz="2800" b="1" i="1">
                                <a:latin typeface="Cambria Math" panose="02040503050406030204" pitchFamily="18" charset="0"/>
                                <a:sym typeface="Symbol" panose="05050102010706020507" pitchFamily="18" charset="2"/>
                              </a:rPr>
                            </m:ctrlPr>
                          </m:dPr>
                          <m:e>
                            <m:sSup>
                              <m:sSupPr>
                                <m:ctrlPr>
                                  <a:rPr lang="en-US" altLang="en-US" sz="2800" b="1" i="1">
                                    <a:latin typeface="Cambria Math" panose="02040503050406030204" pitchFamily="18" charset="0"/>
                                    <a:sym typeface="Symbol" panose="05050102010706020507" pitchFamily="18" charset="2"/>
                                  </a:rPr>
                                </m:ctrlPr>
                              </m:sSupPr>
                              <m:e>
                                <m:r>
                                  <a:rPr lang="en-US" altLang="en-US" sz="2800" b="1" i="1">
                                    <a:latin typeface="Cambria Math" panose="02040503050406030204" pitchFamily="18" charset="0"/>
                                    <a:sym typeface="Symbol" panose="05050102010706020507" pitchFamily="18" charset="2"/>
                                  </a:rPr>
                                  <m:t>𝑿</m:t>
                                </m:r>
                              </m:e>
                              <m:sup>
                                <m:r>
                                  <a:rPr lang="en-US" altLang="en-US" sz="2800" i="1">
                                    <a:latin typeface="Cambria Math" panose="02040503050406030204" pitchFamily="18" charset="0"/>
                                    <a:sym typeface="Symbol" panose="05050102010706020507" pitchFamily="18" charset="2"/>
                                  </a:rPr>
                                  <m:t>𝑇</m:t>
                                </m:r>
                              </m:sup>
                            </m:sSup>
                            <m:r>
                              <a:rPr lang="en-US" altLang="en-US" sz="2800" b="1" i="1">
                                <a:latin typeface="Cambria Math" panose="02040503050406030204" pitchFamily="18" charset="0"/>
                                <a:sym typeface="Symbol" panose="05050102010706020507" pitchFamily="18" charset="2"/>
                              </a:rPr>
                              <m:t>𝑿</m:t>
                            </m:r>
                          </m:e>
                        </m:d>
                      </m:e>
                      <m:sup>
                        <m:r>
                          <a:rPr lang="en-US" altLang="en-US" sz="2800" i="1">
                            <a:latin typeface="Cambria Math" panose="02040503050406030204" pitchFamily="18" charset="0"/>
                            <a:sym typeface="Symbol" panose="05050102010706020507" pitchFamily="18" charset="2"/>
                          </a:rPr>
                          <m:t>−1</m:t>
                        </m:r>
                      </m:sup>
                    </m:sSup>
                    <m:sSup>
                      <m:sSupPr>
                        <m:ctrlPr>
                          <a:rPr lang="en-US" altLang="en-US" sz="2800" b="1" i="1">
                            <a:latin typeface="Cambria Math" panose="02040503050406030204" pitchFamily="18" charset="0"/>
                            <a:sym typeface="Symbol" panose="05050102010706020507" pitchFamily="18" charset="2"/>
                          </a:rPr>
                        </m:ctrlPr>
                      </m:sSupPr>
                      <m:e>
                        <m:r>
                          <a:rPr lang="en-US" altLang="en-US" sz="2800" b="1" i="1">
                            <a:latin typeface="Cambria Math" panose="02040503050406030204" pitchFamily="18" charset="0"/>
                            <a:sym typeface="Symbol" panose="05050102010706020507" pitchFamily="18" charset="2"/>
                          </a:rPr>
                          <m:t>𝑿</m:t>
                        </m:r>
                      </m:e>
                      <m:sup>
                        <m:r>
                          <a:rPr lang="en-US" altLang="en-US" sz="2800" i="1">
                            <a:latin typeface="Cambria Math" panose="02040503050406030204" pitchFamily="18" charset="0"/>
                            <a:sym typeface="Symbol" panose="05050102010706020507" pitchFamily="18" charset="2"/>
                          </a:rPr>
                          <m:t>𝑇</m:t>
                        </m:r>
                      </m:sup>
                    </m:sSup>
                    <m:r>
                      <a:rPr lang="en-US" altLang="en-US" sz="2800" b="1" i="1">
                        <a:latin typeface="Cambria Math" panose="02040503050406030204" pitchFamily="18" charset="0"/>
                        <a:sym typeface="Symbol" panose="05050102010706020507" pitchFamily="18" charset="2"/>
                      </a:rPr>
                      <m:t>𝒚</m:t>
                    </m:r>
                    <m:r>
                      <a:rPr lang="en-US" altLang="en-US" sz="2800" b="1" i="1" smtClean="0">
                        <a:latin typeface="Cambria Math" panose="02040503050406030204" pitchFamily="18" charset="0"/>
                        <a:sym typeface="Symbol" panose="05050102010706020507" pitchFamily="18" charset="2"/>
                      </a:rPr>
                      <m:t>=</m:t>
                    </m:r>
                    <m:r>
                      <a:rPr lang="en-US" altLang="en-US" sz="2800" b="1" i="1" smtClean="0">
                        <a:latin typeface="Cambria Math" panose="02040503050406030204" pitchFamily="18" charset="0"/>
                        <a:sym typeface="Symbol" panose="05050102010706020507" pitchFamily="18" charset="2"/>
                      </a:rPr>
                      <m:t>𝑷𝒚</m:t>
                    </m:r>
                  </m:oMath>
                </a14:m>
                <a:endParaRPr lang="en-US" altLang="en-US" sz="2800" b="1" dirty="0">
                  <a:sym typeface="Symbol" panose="05050102010706020507" pitchFamily="18" charset="2"/>
                </a:endParaRPr>
              </a:p>
              <a:p>
                <a:pPr>
                  <a:buFont typeface="Wingdings" panose="05000000000000000000" pitchFamily="2" charset="2"/>
                  <a:buChar char="§"/>
                </a:pPr>
                <a14:m>
                  <m:oMath xmlns:m="http://schemas.openxmlformats.org/officeDocument/2006/math">
                    <m:r>
                      <a:rPr lang="en-US" altLang="en-US" sz="2800" b="1" i="1" dirty="0" smtClean="0">
                        <a:latin typeface="Cambria Math" panose="02040503050406030204" pitchFamily="18" charset="0"/>
                        <a:ea typeface="Cambria Math" panose="02040503050406030204" pitchFamily="18" charset="0"/>
                        <a:sym typeface="Symbol" panose="05050102010706020507" pitchFamily="18" charset="2"/>
                      </a:rPr>
                      <m:t>𝑷</m:t>
                    </m:r>
                  </m:oMath>
                </a14:m>
                <a:r>
                  <a:rPr lang="en-US" altLang="en-US" sz="2800" dirty="0">
                    <a:ea typeface="Cambria Math" panose="02040503050406030204" pitchFamily="18" charset="0"/>
                    <a:sym typeface="Symbol" panose="05050102010706020507" pitchFamily="18" charset="2"/>
                  </a:rPr>
                  <a:t> is the </a:t>
                </a:r>
                <a:r>
                  <a:rPr lang="en-US" altLang="en-US" sz="2800" b="1" u="sng" dirty="0">
                    <a:solidFill>
                      <a:srgbClr val="FF0000"/>
                    </a:solidFill>
                    <a:ea typeface="Cambria Math" panose="02040503050406030204" pitchFamily="18" charset="0"/>
                    <a:sym typeface="Symbol" panose="05050102010706020507" pitchFamily="18" charset="2"/>
                  </a:rPr>
                  <a:t>projection matrix</a:t>
                </a:r>
                <a:r>
                  <a:rPr lang="en-US" altLang="en-US" sz="2800" dirty="0">
                    <a:ea typeface="Cambria Math" panose="02040503050406030204" pitchFamily="18" charset="0"/>
                    <a:sym typeface="Symbol" panose="05050102010706020507" pitchFamily="18" charset="2"/>
                  </a:rPr>
                  <a:t> is also </a:t>
                </a:r>
                <a:r>
                  <a:rPr lang="en-US" altLang="en-US" sz="2800" b="1" u="sng" dirty="0">
                    <a:solidFill>
                      <a:srgbClr val="FF0000"/>
                    </a:solidFill>
                    <a:ea typeface="Cambria Math" panose="02040503050406030204" pitchFamily="18" charset="0"/>
                    <a:sym typeface="Symbol" panose="05050102010706020507" pitchFamily="18" charset="2"/>
                  </a:rPr>
                  <a:t>symmetric</a:t>
                </a:r>
                <a:r>
                  <a:rPr lang="en-US" altLang="en-US" sz="2800" dirty="0">
                    <a:ea typeface="Cambria Math" panose="02040503050406030204" pitchFamily="18" charset="0"/>
                    <a:sym typeface="Symbol" panose="05050102010706020507" pitchFamily="18" charset="2"/>
                  </a:rPr>
                  <a:t> and </a:t>
                </a:r>
                <a:r>
                  <a:rPr lang="en-US" altLang="en-US" sz="2800" b="1" u="sng" dirty="0">
                    <a:solidFill>
                      <a:srgbClr val="FF0000"/>
                    </a:solidFill>
                    <a:ea typeface="Cambria Math" panose="02040503050406030204" pitchFamily="18" charset="0"/>
                    <a:sym typeface="Symbol" panose="05050102010706020507" pitchFamily="18" charset="2"/>
                  </a:rPr>
                  <a:t>idempotent</a:t>
                </a:r>
                <a:r>
                  <a:rPr lang="en-US" altLang="en-US" sz="2800" dirty="0">
                    <a:ea typeface="Cambria Math" panose="02040503050406030204" pitchFamily="18" charset="0"/>
                    <a:sym typeface="Symbol" panose="05050102010706020507" pitchFamily="18" charset="2"/>
                  </a:rPr>
                  <a:t> , and </a:t>
                </a:r>
                <a:r>
                  <a:rPr lang="en-US" altLang="en-US" sz="2800" b="1" u="sng" dirty="0">
                    <a:solidFill>
                      <a:srgbClr val="FF0000"/>
                    </a:solidFill>
                    <a:ea typeface="Cambria Math" panose="02040503050406030204" pitchFamily="18" charset="0"/>
                    <a:sym typeface="Symbol" panose="05050102010706020507" pitchFamily="18" charset="2"/>
                  </a:rPr>
                  <a:t>orthogonal</a:t>
                </a:r>
              </a:p>
            </p:txBody>
          </p:sp>
        </mc:Choice>
        <mc:Fallback>
          <p:sp>
            <p:nvSpPr>
              <p:cNvPr id="8195" name="Rectangle 3">
                <a:extLst>
                  <a:ext uri="{FF2B5EF4-FFF2-40B4-BE49-F238E27FC236}">
                    <a16:creationId xmlns:a14="http://schemas.microsoft.com/office/drawing/2010/main" xmlns="" xmlns:a16="http://schemas.microsoft.com/office/drawing/2014/main" id="{D9652E1C-F55A-4B2A-B0AB-E7F773395EFD}"/>
                  </a:ext>
                </a:extLst>
              </p:cNvPr>
              <p:cNvSpPr>
                <a:spLocks noGrp="1" noRot="1" noChangeAspect="1" noMove="1" noResize="1" noEditPoints="1" noAdjustHandles="1" noChangeArrowheads="1" noChangeShapeType="1" noTextEdit="1"/>
              </p:cNvSpPr>
              <p:nvPr>
                <p:ph type="body" sz="half" idx="1"/>
              </p:nvPr>
            </p:nvSpPr>
            <p:spPr>
              <a:xfrm>
                <a:off x="762000" y="1676400"/>
                <a:ext cx="7848600" cy="4191000"/>
              </a:xfrm>
              <a:blipFill>
                <a:blip r:embed="rId3" cstate="print"/>
                <a:stretch>
                  <a:fillRect r="-388"/>
                </a:stretch>
              </a:blipFill>
            </p:spPr>
            <p:txBody>
              <a:bodyPr/>
              <a:lstStyle/>
              <a:p>
                <a:r>
                  <a:rPr lang="en-IN">
                    <a:noFill/>
                  </a:rPr>
                  <a:t> </a:t>
                </a:r>
              </a:p>
            </p:txBody>
          </p:sp>
        </mc:Fallback>
      </mc:AlternateContent>
      <p:sp>
        <p:nvSpPr>
          <p:cNvPr id="8196" name="Date Placeholder 7">
            <a:extLst>
              <a:ext uri="{FF2B5EF4-FFF2-40B4-BE49-F238E27FC236}">
                <a16:creationId xmlns="" xmlns:a16="http://schemas.microsoft.com/office/drawing/2014/main" id="{A59AD07E-EB20-4CB6-9106-92800B917312}"/>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8197" name="Slide Number Placeholder 8">
            <a:extLst>
              <a:ext uri="{FF2B5EF4-FFF2-40B4-BE49-F238E27FC236}">
                <a16:creationId xmlns="" xmlns:a16="http://schemas.microsoft.com/office/drawing/2014/main" id="{358D848C-0718-4AF3-BD93-0444C74F9B02}"/>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D7CBDDEE-0768-42FF-AAF8-95989DB02715}" type="slidenum">
              <a:rPr lang="en-US" altLang="en-US" sz="1400" smtClean="0"/>
              <a:pPr>
                <a:spcBef>
                  <a:spcPct val="0"/>
                </a:spcBef>
                <a:buFontTx/>
                <a:buNone/>
              </a:pPr>
              <a:t>39</a:t>
            </a:fld>
            <a:endParaRPr lang="en-US" altLang="en-US" sz="1400"/>
          </a:p>
        </p:txBody>
      </p:sp>
      <p:sp>
        <p:nvSpPr>
          <p:cNvPr id="8198" name="Footer Placeholder 9">
            <a:extLst>
              <a:ext uri="{FF2B5EF4-FFF2-40B4-BE49-F238E27FC236}">
                <a16:creationId xmlns="" xmlns:a16="http://schemas.microsoft.com/office/drawing/2014/main" id="{8A4D7D16-2D94-4F8F-B0E1-871CE1AD33E3}"/>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8199" name="Rectangle 2">
            <a:extLst>
              <a:ext uri="{FF2B5EF4-FFF2-40B4-BE49-F238E27FC236}">
                <a16:creationId xmlns="" xmlns:a16="http://schemas.microsoft.com/office/drawing/2014/main" id="{FF38E397-AB20-4850-B10A-03305402C9B0}"/>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39673520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 xmlns:a16="http://schemas.microsoft.com/office/drawing/2014/main" id="{7CFBCE20-C46E-42AB-A23A-E0021369E92F}"/>
              </a:ext>
            </a:extLst>
          </p:cNvPr>
          <p:cNvSpPr>
            <a:spLocks noGrp="1" noChangeArrowheads="1"/>
          </p:cNvSpPr>
          <p:nvPr>
            <p:ph type="title"/>
          </p:nvPr>
        </p:nvSpPr>
        <p:spPr/>
        <p:txBody>
          <a:bodyPr/>
          <a:lstStyle/>
          <a:p>
            <a:r>
              <a:rPr lang="en-US" altLang="en-US" sz="3000" b="1" dirty="0">
                <a:solidFill>
                  <a:srgbClr val="0000FF"/>
                </a:solidFill>
              </a:rPr>
              <a:t>Multiple Linear Regression (MLR) (contd..)</a:t>
            </a:r>
            <a:endParaRPr lang="en-US" altLang="en-US" sz="3000" dirty="0"/>
          </a:p>
        </p:txBody>
      </p:sp>
      <p:sp>
        <p:nvSpPr>
          <p:cNvPr id="6147" name="Rectangle 3">
            <a:extLst>
              <a:ext uri="{FF2B5EF4-FFF2-40B4-BE49-F238E27FC236}">
                <a16:creationId xmlns="" xmlns:a16="http://schemas.microsoft.com/office/drawing/2014/main" id="{05A726A2-795E-4B05-9C0A-66BCDA0E5F29}"/>
              </a:ext>
            </a:extLst>
          </p:cNvPr>
          <p:cNvSpPr>
            <a:spLocks noGrp="1" noChangeArrowheads="1"/>
          </p:cNvSpPr>
          <p:nvPr>
            <p:ph type="body" sz="half" idx="1"/>
          </p:nvPr>
        </p:nvSpPr>
        <p:spPr>
          <a:xfrm>
            <a:off x="685800" y="1676400"/>
            <a:ext cx="7848600" cy="4191000"/>
          </a:xfrm>
        </p:spPr>
        <p:txBody>
          <a:bodyPr/>
          <a:lstStyle/>
          <a:p>
            <a:pPr>
              <a:buFont typeface="Wingdings" panose="05000000000000000000" pitchFamily="2" charset="2"/>
              <a:buChar char="§"/>
            </a:pPr>
            <a:r>
              <a:rPr lang="en-US" altLang="en-US" sz="3000" dirty="0">
                <a:sym typeface="Symbol" panose="05050102010706020507" pitchFamily="18" charset="2"/>
              </a:rPr>
              <a:t>Only a </a:t>
            </a:r>
            <a:r>
              <a:rPr lang="en-US" altLang="en-US" sz="3000" b="1" u="sng" dirty="0">
                <a:solidFill>
                  <a:srgbClr val="FF0000"/>
                </a:solidFill>
                <a:sym typeface="Symbol" panose="05050102010706020507" pitchFamily="18" charset="2"/>
              </a:rPr>
              <a:t>preponderance of contradictory evidence</a:t>
            </a:r>
            <a:r>
              <a:rPr lang="en-US" altLang="en-US" sz="3000" dirty="0">
                <a:sym typeface="Symbol" panose="05050102010706020507" pitchFamily="18" charset="2"/>
              </a:rPr>
              <a:t> can convincingly invalidate the probabilistic model</a:t>
            </a:r>
          </a:p>
          <a:p>
            <a:pPr>
              <a:buFont typeface="Wingdings" panose="05000000000000000000" pitchFamily="2" charset="2"/>
              <a:buChar char="§"/>
            </a:pPr>
            <a:r>
              <a:rPr lang="en-US" altLang="en-US" sz="3000" dirty="0">
                <a:sym typeface="Symbol" panose="05050102010706020507" pitchFamily="18" charset="2"/>
              </a:rPr>
              <a:t>What constitutes a </a:t>
            </a:r>
            <a:r>
              <a:rPr lang="en-US" altLang="en-US" sz="3000" b="1" u="sng" dirty="0">
                <a:solidFill>
                  <a:srgbClr val="FF0000"/>
                </a:solidFill>
                <a:sym typeface="Symbol" panose="05050102010706020507" pitchFamily="18" charset="2"/>
              </a:rPr>
              <a:t>preponderance of contradictory evidence</a:t>
            </a:r>
            <a:r>
              <a:rPr lang="en-US" altLang="en-US" sz="3000" dirty="0">
                <a:sym typeface="Symbol" panose="05050102010706020507" pitchFamily="18" charset="2"/>
              </a:rPr>
              <a:t> is a matter of interpretation</a:t>
            </a:r>
          </a:p>
          <a:p>
            <a:pPr>
              <a:buFont typeface="Wingdings" panose="05000000000000000000" pitchFamily="2" charset="2"/>
              <a:buChar char="§"/>
            </a:pPr>
            <a:r>
              <a:rPr lang="en-US" altLang="en-US" sz="3000" dirty="0">
                <a:sym typeface="Symbol" panose="05050102010706020507" pitchFamily="18" charset="2"/>
              </a:rPr>
              <a:t>Probabilistic model is less precise but at the same time, more robust</a:t>
            </a:r>
          </a:p>
        </p:txBody>
      </p:sp>
      <p:sp>
        <p:nvSpPr>
          <p:cNvPr id="6148" name="Date Placeholder 7">
            <a:extLst>
              <a:ext uri="{FF2B5EF4-FFF2-40B4-BE49-F238E27FC236}">
                <a16:creationId xmlns="" xmlns:a16="http://schemas.microsoft.com/office/drawing/2014/main" id="{9D01835C-A2E3-435F-9246-1B6CEB65E15C}"/>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6149" name="Slide Number Placeholder 8">
            <a:extLst>
              <a:ext uri="{FF2B5EF4-FFF2-40B4-BE49-F238E27FC236}">
                <a16:creationId xmlns="" xmlns:a16="http://schemas.microsoft.com/office/drawing/2014/main" id="{B93E3536-50C3-4E3C-907E-8037D66032D0}"/>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2D0E192C-C0AA-427A-A15E-FBCDCE02259D}" type="slidenum">
              <a:rPr lang="en-US" altLang="en-US" sz="1400" smtClean="0"/>
              <a:pPr>
                <a:spcBef>
                  <a:spcPct val="0"/>
                </a:spcBef>
                <a:buFontTx/>
                <a:buNone/>
              </a:pPr>
              <a:t>4</a:t>
            </a:fld>
            <a:endParaRPr lang="en-US" altLang="en-US" sz="1400"/>
          </a:p>
        </p:txBody>
      </p:sp>
      <p:sp>
        <p:nvSpPr>
          <p:cNvPr id="6150" name="Footer Placeholder 9">
            <a:extLst>
              <a:ext uri="{FF2B5EF4-FFF2-40B4-BE49-F238E27FC236}">
                <a16:creationId xmlns="" xmlns:a16="http://schemas.microsoft.com/office/drawing/2014/main" id="{86E7D965-0F88-48EF-B9BF-3FAC471C58B2}"/>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6151" name="Rectangle 2">
            <a:extLst>
              <a:ext uri="{FF2B5EF4-FFF2-40B4-BE49-F238E27FC236}">
                <a16:creationId xmlns="" xmlns:a16="http://schemas.microsoft.com/office/drawing/2014/main" id="{6E8BAF1A-B789-4425-8B9B-E24BF3E946FC}"/>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17549931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 xmlns:a16="http://schemas.microsoft.com/office/drawing/2014/main" id="{C81454E8-C774-4A71-A1D0-81F9483A5874}"/>
              </a:ext>
            </a:extLst>
          </p:cNvPr>
          <p:cNvSpPr>
            <a:spLocks noGrp="1" noChangeArrowheads="1"/>
          </p:cNvSpPr>
          <p:nvPr>
            <p:ph type="title"/>
          </p:nvPr>
        </p:nvSpPr>
        <p:spPr/>
        <p:txBody>
          <a:bodyPr/>
          <a:lstStyle/>
          <a:p>
            <a:r>
              <a:rPr lang="en-US" altLang="en-US" sz="3000" b="1" dirty="0">
                <a:solidFill>
                  <a:srgbClr val="0000FF"/>
                </a:solidFill>
              </a:rPr>
              <a:t>Multiple Linear Regression (MLR) (contd..)</a:t>
            </a:r>
            <a:endParaRPr lang="en-US" altLang="en-US" sz="3000" dirty="0"/>
          </a:p>
        </p:txBody>
      </p:sp>
      <mc:AlternateContent xmlns:mc="http://schemas.openxmlformats.org/markup-compatibility/2006">
        <mc:Choice xmlns="" xmlns:a14="http://schemas.microsoft.com/office/drawing/2010/main" Requires="a14">
          <p:sp>
            <p:nvSpPr>
              <p:cNvPr id="8195" name="Rectangle 3">
                <a:extLst>
                  <a:ext uri="{FF2B5EF4-FFF2-40B4-BE49-F238E27FC236}">
                    <a16:creationId xmlns:a16="http://schemas.microsoft.com/office/drawing/2014/main" id="{D9652E1C-F55A-4B2A-B0AB-E7F773395EFD}"/>
                  </a:ext>
                </a:extLst>
              </p:cNvPr>
              <p:cNvSpPr>
                <a:spLocks noGrp="1" noChangeArrowheads="1"/>
              </p:cNvSpPr>
              <p:nvPr>
                <p:ph type="body" sz="half" idx="1"/>
              </p:nvPr>
            </p:nvSpPr>
            <p:spPr>
              <a:xfrm>
                <a:off x="762000" y="1676400"/>
                <a:ext cx="7848600" cy="4191000"/>
              </a:xfrm>
            </p:spPr>
            <p:txBody>
              <a:bodyPr/>
              <a:lstStyle/>
              <a:p>
                <a:pPr>
                  <a:buFont typeface="Wingdings" panose="05000000000000000000" pitchFamily="2" charset="2"/>
                  <a:buChar char="§"/>
                </a:pPr>
                <a14:m>
                  <m:oMath xmlns:m="http://schemas.openxmlformats.org/officeDocument/2006/math">
                    <m:r>
                      <a:rPr lang="en-US" altLang="en-US" sz="3300" b="1" i="1" smtClean="0">
                        <a:latin typeface="Cambria Math" panose="02040503050406030204" pitchFamily="18" charset="0"/>
                        <a:ea typeface="Cambria Math" panose="02040503050406030204" pitchFamily="18" charset="0"/>
                        <a:sym typeface="Symbol" panose="05050102010706020507" pitchFamily="18" charset="2"/>
                      </a:rPr>
                      <m:t>𝑷𝑴</m:t>
                    </m:r>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3300" b="1" i="1" smtClean="0">
                        <a:latin typeface="Cambria Math" panose="02040503050406030204" pitchFamily="18" charset="0"/>
                        <a:ea typeface="Cambria Math" panose="02040503050406030204" pitchFamily="18" charset="0"/>
                        <a:sym typeface="Symbol" panose="05050102010706020507" pitchFamily="18" charset="2"/>
                      </a:rPr>
                      <m:t>𝑴𝑷</m:t>
                    </m:r>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3300" b="1" i="1" smtClean="0">
                        <a:latin typeface="Cambria Math" panose="02040503050406030204" pitchFamily="18" charset="0"/>
                        <a:ea typeface="Cambria Math" panose="02040503050406030204" pitchFamily="18" charset="0"/>
                        <a:sym typeface="Symbol" panose="05050102010706020507" pitchFamily="18" charset="2"/>
                      </a:rPr>
                      <m:t>𝟎</m:t>
                    </m:r>
                  </m:oMath>
                </a14:m>
                <a:endParaRPr lang="en-US" altLang="en-US" sz="3300" b="1" dirty="0">
                  <a:ea typeface="Cambria Math" panose="02040503050406030204" pitchFamily="18" charset="0"/>
                  <a:sym typeface="Symbol" panose="05050102010706020507" pitchFamily="18" charset="2"/>
                </a:endParaRPr>
              </a:p>
              <a:p>
                <a:pPr>
                  <a:buFont typeface="Wingdings" panose="05000000000000000000" pitchFamily="2" charset="2"/>
                  <a:buChar char="§"/>
                </a:pPr>
                <a14:m>
                  <m:oMath xmlns:m="http://schemas.openxmlformats.org/officeDocument/2006/math">
                    <m:r>
                      <a:rPr lang="en-US" altLang="en-US" sz="3300" b="1" i="1" smtClean="0">
                        <a:latin typeface="Cambria Math" panose="02040503050406030204" pitchFamily="18" charset="0"/>
                        <a:ea typeface="Cambria Math" panose="02040503050406030204" pitchFamily="18" charset="0"/>
                        <a:sym typeface="Symbol" panose="05050102010706020507" pitchFamily="18" charset="2"/>
                      </a:rPr>
                      <m:t>𝑷𝑿</m:t>
                    </m:r>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3300" b="1" i="1" smtClean="0">
                        <a:latin typeface="Cambria Math" panose="02040503050406030204" pitchFamily="18" charset="0"/>
                        <a:ea typeface="Cambria Math" panose="02040503050406030204" pitchFamily="18" charset="0"/>
                        <a:sym typeface="Symbol" panose="05050102010706020507" pitchFamily="18" charset="2"/>
                      </a:rPr>
                      <m:t>𝑿</m:t>
                    </m:r>
                  </m:oMath>
                </a14:m>
                <a:endParaRPr lang="en-US" altLang="en-US" sz="3300" b="1" dirty="0">
                  <a:ea typeface="Cambria Math" panose="02040503050406030204" pitchFamily="18" charset="0"/>
                  <a:sym typeface="Symbol" panose="05050102010706020507" pitchFamily="18" charset="2"/>
                </a:endParaRPr>
              </a:p>
              <a:p>
                <a:pPr>
                  <a:buFont typeface="Wingdings" panose="05000000000000000000" pitchFamily="2" charset="2"/>
                  <a:buChar char="§"/>
                </a:pPr>
                <a14:m>
                  <m:oMath xmlns:m="http://schemas.openxmlformats.org/officeDocument/2006/math">
                    <m:r>
                      <a:rPr lang="en-US" altLang="en-US" sz="3300" b="1" i="1" smtClean="0">
                        <a:latin typeface="Cambria Math" panose="02040503050406030204" pitchFamily="18" charset="0"/>
                        <a:ea typeface="Cambria Math" panose="02040503050406030204" pitchFamily="18" charset="0"/>
                        <a:sym typeface="Symbol" panose="05050102010706020507" pitchFamily="18" charset="2"/>
                      </a:rPr>
                      <m:t>𝒚</m:t>
                    </m:r>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3300" b="1" i="1" smtClean="0">
                        <a:latin typeface="Cambria Math" panose="02040503050406030204" pitchFamily="18" charset="0"/>
                        <a:ea typeface="Cambria Math" panose="02040503050406030204" pitchFamily="18" charset="0"/>
                        <a:sym typeface="Symbol" panose="05050102010706020507" pitchFamily="18" charset="2"/>
                      </a:rPr>
                      <m:t>𝑷𝒚</m:t>
                    </m:r>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3300" b="1" i="1" smtClean="0">
                        <a:latin typeface="Cambria Math" panose="02040503050406030204" pitchFamily="18" charset="0"/>
                        <a:ea typeface="Cambria Math" panose="02040503050406030204" pitchFamily="18" charset="0"/>
                        <a:sym typeface="Symbol" panose="05050102010706020507" pitchFamily="18" charset="2"/>
                      </a:rPr>
                      <m:t>𝑴𝒚</m:t>
                    </m:r>
                  </m:oMath>
                </a14:m>
                <a:r>
                  <a:rPr lang="en-US" altLang="en-US" sz="3300" dirty="0">
                    <a:ea typeface="Cambria Math" panose="02040503050406030204" pitchFamily="18" charset="0"/>
                    <a:sym typeface="Symbol" panose="05050102010706020507" pitchFamily="18" charset="2"/>
                  </a:rPr>
                  <a:t>, i.e., </a:t>
                </a:r>
                <a:r>
                  <a:rPr lang="en-US" altLang="en-US" sz="3300" b="1" u="sng" dirty="0">
                    <a:solidFill>
                      <a:srgbClr val="FF0000"/>
                    </a:solidFill>
                    <a:ea typeface="Cambria Math" panose="02040503050406030204" pitchFamily="18" charset="0"/>
                    <a:sym typeface="Symbol" panose="05050102010706020507" pitchFamily="18" charset="2"/>
                  </a:rPr>
                  <a:t>projection</a:t>
                </a:r>
                <a:r>
                  <a:rPr lang="en-US" altLang="en-US" sz="3300" dirty="0">
                    <a:ea typeface="Cambria Math" panose="02040503050406030204" pitchFamily="18" charset="0"/>
                    <a:sym typeface="Symbol" panose="05050102010706020507" pitchFamily="18" charset="2"/>
                  </a:rPr>
                  <a:t> PLUS </a:t>
                </a:r>
                <a:r>
                  <a:rPr lang="en-US" altLang="en-US" sz="3300" b="1" u="sng" dirty="0">
                    <a:solidFill>
                      <a:srgbClr val="FF0000"/>
                    </a:solidFill>
                    <a:ea typeface="Cambria Math" panose="02040503050406030204" pitchFamily="18" charset="0"/>
                    <a:sym typeface="Symbol" panose="05050102010706020507" pitchFamily="18" charset="2"/>
                  </a:rPr>
                  <a:t>residuals</a:t>
                </a:r>
              </a:p>
              <a:p>
                <a:pPr>
                  <a:buFont typeface="Wingdings" panose="05000000000000000000" pitchFamily="2" charset="2"/>
                  <a:buChar char="§"/>
                </a:pPr>
                <a14:m>
                  <m:oMath xmlns:m="http://schemas.openxmlformats.org/officeDocument/2006/math">
                    <m:sSup>
                      <m:sSupPr>
                        <m:ctrlP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300" b="1" i="1" smtClean="0">
                            <a:latin typeface="Cambria Math" panose="02040503050406030204" pitchFamily="18" charset="0"/>
                            <a:ea typeface="Cambria Math" panose="02040503050406030204" pitchFamily="18" charset="0"/>
                            <a:sym typeface="Symbol" panose="05050102010706020507" pitchFamily="18" charset="2"/>
                          </a:rPr>
                          <m:t>𝒚</m:t>
                        </m:r>
                      </m:e>
                      <m:sup>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𝑇</m:t>
                        </m:r>
                      </m:sup>
                    </m:sSup>
                    <m:r>
                      <a:rPr lang="en-US" altLang="en-US" sz="3300" b="1" i="1" smtClean="0">
                        <a:latin typeface="Cambria Math" panose="02040503050406030204" pitchFamily="18" charset="0"/>
                        <a:ea typeface="Cambria Math" panose="02040503050406030204" pitchFamily="18" charset="0"/>
                        <a:sym typeface="Symbol" panose="05050102010706020507" pitchFamily="18" charset="2"/>
                      </a:rPr>
                      <m:t>𝒚</m:t>
                    </m:r>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300" b="1" i="1" smtClean="0">
                            <a:latin typeface="Cambria Math" panose="02040503050406030204" pitchFamily="18" charset="0"/>
                            <a:ea typeface="Cambria Math" panose="02040503050406030204" pitchFamily="18" charset="0"/>
                            <a:sym typeface="Symbol" panose="05050102010706020507" pitchFamily="18" charset="2"/>
                          </a:rPr>
                          <m:t>𝒚</m:t>
                        </m:r>
                      </m:e>
                      <m:sup>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𝑇</m:t>
                        </m:r>
                      </m:sup>
                    </m:sSup>
                    <m:sSup>
                      <m:sSupPr>
                        <m:ctrlP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300" b="1" i="1" smtClean="0">
                            <a:latin typeface="Cambria Math" panose="02040503050406030204" pitchFamily="18" charset="0"/>
                            <a:ea typeface="Cambria Math" panose="02040503050406030204" pitchFamily="18" charset="0"/>
                            <a:sym typeface="Symbol" panose="05050102010706020507" pitchFamily="18" charset="2"/>
                          </a:rPr>
                          <m:t>𝑷</m:t>
                        </m:r>
                      </m:e>
                      <m:sup>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𝑇</m:t>
                        </m:r>
                      </m:sup>
                    </m:sSup>
                    <m:r>
                      <a:rPr lang="en-US" altLang="en-US" sz="3300" b="1" i="1" smtClean="0">
                        <a:latin typeface="Cambria Math" panose="02040503050406030204" pitchFamily="18" charset="0"/>
                        <a:ea typeface="Cambria Math" panose="02040503050406030204" pitchFamily="18" charset="0"/>
                        <a:sym typeface="Symbol" panose="05050102010706020507" pitchFamily="18" charset="2"/>
                      </a:rPr>
                      <m:t>𝑷𝒚</m:t>
                    </m:r>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300" b="1" i="1" smtClean="0">
                            <a:latin typeface="Cambria Math" panose="02040503050406030204" pitchFamily="18" charset="0"/>
                            <a:ea typeface="Cambria Math" panose="02040503050406030204" pitchFamily="18" charset="0"/>
                            <a:sym typeface="Symbol" panose="05050102010706020507" pitchFamily="18" charset="2"/>
                          </a:rPr>
                          <m:t>𝒚</m:t>
                        </m:r>
                      </m:e>
                      <m:sup>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𝑇</m:t>
                        </m:r>
                      </m:sup>
                    </m:sSup>
                    <m:sSup>
                      <m:sSupPr>
                        <m:ctrlP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300" b="1" i="1" smtClean="0">
                            <a:latin typeface="Cambria Math" panose="02040503050406030204" pitchFamily="18" charset="0"/>
                            <a:ea typeface="Cambria Math" panose="02040503050406030204" pitchFamily="18" charset="0"/>
                            <a:sym typeface="Symbol" panose="05050102010706020507" pitchFamily="18" charset="2"/>
                          </a:rPr>
                          <m:t>𝑴</m:t>
                        </m:r>
                      </m:e>
                      <m:sup>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𝑇</m:t>
                        </m:r>
                      </m:sup>
                    </m:sSup>
                    <m:r>
                      <a:rPr lang="en-US" altLang="en-US" sz="3300" b="1" i="1" smtClean="0">
                        <a:latin typeface="Cambria Math" panose="02040503050406030204" pitchFamily="18" charset="0"/>
                        <a:ea typeface="Cambria Math" panose="02040503050406030204" pitchFamily="18" charset="0"/>
                        <a:sym typeface="Symbol" panose="05050102010706020507" pitchFamily="18" charset="2"/>
                      </a:rPr>
                      <m:t>𝑴𝒚</m:t>
                    </m:r>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ctrlPr>
                      </m:sSupPr>
                      <m:e>
                        <m:acc>
                          <m:accPr>
                            <m:chr m:val="̂"/>
                            <m:ctrlP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ctrlPr>
                          </m:accPr>
                          <m:e>
                            <m:r>
                              <a:rPr lang="en-US" altLang="en-US" sz="3300" b="1" i="1" smtClean="0">
                                <a:latin typeface="Cambria Math" panose="02040503050406030204" pitchFamily="18" charset="0"/>
                                <a:ea typeface="Cambria Math" panose="02040503050406030204" pitchFamily="18" charset="0"/>
                                <a:sym typeface="Symbol" panose="05050102010706020507" pitchFamily="18" charset="2"/>
                              </a:rPr>
                              <m:t>𝒚</m:t>
                            </m:r>
                          </m:e>
                        </m:acc>
                      </m:e>
                      <m:sup>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𝑇</m:t>
                        </m:r>
                      </m:sup>
                    </m:sSup>
                    <m:acc>
                      <m:accPr>
                        <m:chr m:val="̂"/>
                        <m:ctrlP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ctrlPr>
                      </m:accPr>
                      <m:e>
                        <m:r>
                          <a:rPr lang="en-US" altLang="en-US" sz="3300" b="1" i="1" smtClean="0">
                            <a:latin typeface="Cambria Math" panose="02040503050406030204" pitchFamily="18" charset="0"/>
                            <a:ea typeface="Cambria Math" panose="02040503050406030204" pitchFamily="18" charset="0"/>
                            <a:sym typeface="Symbol" panose="05050102010706020507" pitchFamily="18" charset="2"/>
                          </a:rPr>
                          <m:t>𝒚</m:t>
                        </m:r>
                      </m:e>
                    </m:acc>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300" b="1" i="1" smtClean="0">
                            <a:latin typeface="Cambria Math" panose="02040503050406030204" pitchFamily="18" charset="0"/>
                            <a:ea typeface="Cambria Math" panose="02040503050406030204" pitchFamily="18" charset="0"/>
                            <a:sym typeface="Symbol" panose="05050102010706020507" pitchFamily="18" charset="2"/>
                          </a:rPr>
                          <m:t>𝒆</m:t>
                        </m:r>
                      </m:e>
                      <m:sup>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𝑇</m:t>
                        </m:r>
                      </m:sup>
                    </m:sSup>
                    <m:r>
                      <a:rPr lang="en-US" altLang="en-US" sz="3300" b="1" i="1" smtClean="0">
                        <a:latin typeface="Cambria Math" panose="02040503050406030204" pitchFamily="18" charset="0"/>
                        <a:ea typeface="Cambria Math" panose="02040503050406030204" pitchFamily="18" charset="0"/>
                        <a:sym typeface="Symbol" panose="05050102010706020507" pitchFamily="18" charset="2"/>
                      </a:rPr>
                      <m:t>𝒆</m:t>
                    </m:r>
                  </m:oMath>
                </a14:m>
                <a:endParaRPr lang="en-US" altLang="en-US" sz="3300" b="1" dirty="0">
                  <a:ea typeface="Cambria Math" panose="02040503050406030204" pitchFamily="18" charset="0"/>
                  <a:sym typeface="Symbol" panose="05050102010706020507" pitchFamily="18" charset="2"/>
                </a:endParaRPr>
              </a:p>
              <a:p>
                <a:pPr>
                  <a:buFont typeface="Wingdings" panose="05000000000000000000" pitchFamily="2" charset="2"/>
                  <a:buChar char="§"/>
                </a:pPr>
                <a14:m>
                  <m:oMath xmlns:m="http://schemas.openxmlformats.org/officeDocument/2006/math">
                    <m:sSup>
                      <m:sSupPr>
                        <m:ctrlP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300" b="1" i="1" smtClean="0">
                            <a:latin typeface="Cambria Math" panose="02040503050406030204" pitchFamily="18" charset="0"/>
                            <a:ea typeface="Cambria Math" panose="02040503050406030204" pitchFamily="18" charset="0"/>
                            <a:sym typeface="Symbol" panose="05050102010706020507" pitchFamily="18" charset="2"/>
                          </a:rPr>
                          <m:t>𝒆</m:t>
                        </m:r>
                      </m:e>
                      <m:sup>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𝑇</m:t>
                        </m:r>
                      </m:sup>
                    </m:sSup>
                    <m:r>
                      <a:rPr lang="en-US" altLang="en-US" sz="3300" b="1" i="1" smtClean="0">
                        <a:latin typeface="Cambria Math" panose="02040503050406030204" pitchFamily="18" charset="0"/>
                        <a:ea typeface="Cambria Math" panose="02040503050406030204" pitchFamily="18" charset="0"/>
                        <a:sym typeface="Symbol" panose="05050102010706020507" pitchFamily="18" charset="2"/>
                      </a:rPr>
                      <m:t>𝒆</m:t>
                    </m:r>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300" b="1" i="1" smtClean="0">
                            <a:latin typeface="Cambria Math" panose="02040503050406030204" pitchFamily="18" charset="0"/>
                            <a:ea typeface="Cambria Math" panose="02040503050406030204" pitchFamily="18" charset="0"/>
                            <a:sym typeface="Symbol" panose="05050102010706020507" pitchFamily="18" charset="2"/>
                          </a:rPr>
                          <m:t>𝒚</m:t>
                        </m:r>
                      </m:e>
                      <m:sup>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𝑇</m:t>
                        </m:r>
                      </m:sup>
                    </m:sSup>
                    <m:r>
                      <a:rPr lang="en-US" altLang="en-US" sz="3300" b="1" i="1" smtClean="0">
                        <a:latin typeface="Cambria Math" panose="02040503050406030204" pitchFamily="18" charset="0"/>
                        <a:ea typeface="Cambria Math" panose="02040503050406030204" pitchFamily="18" charset="0"/>
                        <a:sym typeface="Symbol" panose="05050102010706020507" pitchFamily="18" charset="2"/>
                      </a:rPr>
                      <m:t>𝒚</m:t>
                    </m:r>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ctrlPr>
                      </m:sSupPr>
                      <m:e>
                        <m:acc>
                          <m:accPr>
                            <m:chr m:val="̂"/>
                            <m:ctrlP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ctrlPr>
                          </m:accPr>
                          <m:e>
                            <m:r>
                              <a:rPr lang="en-US" altLang="en-US" sz="3300" b="1" i="1" smtClean="0">
                                <a:latin typeface="Cambria Math" panose="02040503050406030204" pitchFamily="18" charset="0"/>
                                <a:ea typeface="Cambria Math" panose="02040503050406030204" pitchFamily="18" charset="0"/>
                                <a:sym typeface="Symbol" panose="05050102010706020507" pitchFamily="18" charset="2"/>
                              </a:rPr>
                              <m:t>𝜷</m:t>
                            </m:r>
                          </m:e>
                        </m:acc>
                      </m:e>
                      <m:sup>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𝑇</m:t>
                        </m:r>
                      </m:sup>
                    </m:sSup>
                    <m:sSup>
                      <m:sSupPr>
                        <m:ctrlP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300" b="1" i="1" smtClean="0">
                            <a:latin typeface="Cambria Math" panose="02040503050406030204" pitchFamily="18" charset="0"/>
                            <a:ea typeface="Cambria Math" panose="02040503050406030204" pitchFamily="18" charset="0"/>
                            <a:sym typeface="Symbol" panose="05050102010706020507" pitchFamily="18" charset="2"/>
                          </a:rPr>
                          <m:t>𝑿</m:t>
                        </m:r>
                      </m:e>
                      <m:sup>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𝑇</m:t>
                        </m:r>
                      </m:sup>
                    </m:sSup>
                    <m:r>
                      <a:rPr lang="en-US" altLang="en-US" sz="3300" b="1" i="1" smtClean="0">
                        <a:latin typeface="Cambria Math" panose="02040503050406030204" pitchFamily="18" charset="0"/>
                        <a:ea typeface="Cambria Math" panose="02040503050406030204" pitchFamily="18" charset="0"/>
                        <a:sym typeface="Symbol" panose="05050102010706020507" pitchFamily="18" charset="2"/>
                      </a:rPr>
                      <m:t>𝑿</m:t>
                    </m:r>
                    <m:acc>
                      <m:accPr>
                        <m:chr m:val="̂"/>
                        <m:ctrlP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ctrlPr>
                      </m:accPr>
                      <m:e>
                        <m:r>
                          <a:rPr lang="en-US" altLang="en-US" sz="3300" b="1" i="1">
                            <a:latin typeface="Cambria Math" panose="02040503050406030204" pitchFamily="18" charset="0"/>
                            <a:ea typeface="Cambria Math" panose="02040503050406030204" pitchFamily="18" charset="0"/>
                            <a:sym typeface="Symbol" panose="05050102010706020507" pitchFamily="18" charset="2"/>
                          </a:rPr>
                          <m:t>𝜷</m:t>
                        </m:r>
                      </m:e>
                    </m:acc>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3300" i="1">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300" b="1" i="1">
                            <a:latin typeface="Cambria Math" panose="02040503050406030204" pitchFamily="18" charset="0"/>
                            <a:ea typeface="Cambria Math" panose="02040503050406030204" pitchFamily="18" charset="0"/>
                            <a:sym typeface="Symbol" panose="05050102010706020507" pitchFamily="18" charset="2"/>
                          </a:rPr>
                          <m:t>𝒚</m:t>
                        </m:r>
                      </m:e>
                      <m:sup>
                        <m:r>
                          <a:rPr lang="en-US" altLang="en-US" sz="3300" i="1">
                            <a:latin typeface="Cambria Math" panose="02040503050406030204" pitchFamily="18" charset="0"/>
                            <a:ea typeface="Cambria Math" panose="02040503050406030204" pitchFamily="18" charset="0"/>
                            <a:sym typeface="Symbol" panose="05050102010706020507" pitchFamily="18" charset="2"/>
                          </a:rPr>
                          <m:t>𝑇</m:t>
                        </m:r>
                      </m:sup>
                    </m:sSup>
                    <m:r>
                      <a:rPr lang="en-US" altLang="en-US" sz="3300" b="1" i="1">
                        <a:latin typeface="Cambria Math" panose="02040503050406030204" pitchFamily="18" charset="0"/>
                        <a:ea typeface="Cambria Math" panose="02040503050406030204" pitchFamily="18" charset="0"/>
                        <a:sym typeface="Symbol" panose="05050102010706020507" pitchFamily="18" charset="2"/>
                      </a:rPr>
                      <m:t>𝒚</m:t>
                    </m:r>
                    <m:r>
                      <a:rPr lang="en-US" altLang="en-US" sz="3300" i="1">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300" b="1" i="1" smtClean="0">
                            <a:latin typeface="Cambria Math" panose="02040503050406030204" pitchFamily="18" charset="0"/>
                            <a:ea typeface="Cambria Math" panose="02040503050406030204" pitchFamily="18" charset="0"/>
                            <a:sym typeface="Symbol" panose="05050102010706020507" pitchFamily="18" charset="2"/>
                          </a:rPr>
                          <m:t>𝒚</m:t>
                        </m:r>
                      </m:e>
                      <m:sup>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𝑇</m:t>
                        </m:r>
                      </m:sup>
                    </m:sSup>
                    <m:r>
                      <a:rPr lang="en-US" altLang="en-US" sz="3300" b="1" i="1">
                        <a:latin typeface="Cambria Math" panose="02040503050406030204" pitchFamily="18" charset="0"/>
                        <a:ea typeface="Cambria Math" panose="02040503050406030204" pitchFamily="18" charset="0"/>
                        <a:sym typeface="Symbol" panose="05050102010706020507" pitchFamily="18" charset="2"/>
                      </a:rPr>
                      <m:t>𝑿</m:t>
                    </m:r>
                    <m:acc>
                      <m:accPr>
                        <m:chr m:val="̂"/>
                        <m:ctrlPr>
                          <a:rPr lang="en-US" altLang="en-US" sz="3300" i="1">
                            <a:latin typeface="Cambria Math" panose="02040503050406030204" pitchFamily="18" charset="0"/>
                            <a:ea typeface="Cambria Math" panose="02040503050406030204" pitchFamily="18" charset="0"/>
                            <a:sym typeface="Symbol" panose="05050102010706020507" pitchFamily="18" charset="2"/>
                          </a:rPr>
                        </m:ctrlPr>
                      </m:accPr>
                      <m:e>
                        <m:r>
                          <a:rPr lang="en-US" altLang="en-US" sz="3300" b="1" i="1">
                            <a:latin typeface="Cambria Math" panose="02040503050406030204" pitchFamily="18" charset="0"/>
                            <a:ea typeface="Cambria Math" panose="02040503050406030204" pitchFamily="18" charset="0"/>
                            <a:sym typeface="Symbol" panose="05050102010706020507" pitchFamily="18" charset="2"/>
                          </a:rPr>
                          <m:t>𝜷</m:t>
                        </m:r>
                      </m:e>
                    </m:acc>
                  </m:oMath>
                </a14:m>
                <a:endParaRPr lang="en-US" altLang="en-US" sz="3300" dirty="0">
                  <a:ea typeface="Cambria Math" panose="02040503050406030204" pitchFamily="18" charset="0"/>
                  <a:sym typeface="Symbol" panose="05050102010706020507" pitchFamily="18" charset="2"/>
                </a:endParaRPr>
              </a:p>
            </p:txBody>
          </p:sp>
        </mc:Choice>
        <mc:Fallback>
          <p:sp>
            <p:nvSpPr>
              <p:cNvPr id="8195" name="Rectangle 3">
                <a:extLst>
                  <a:ext uri="{FF2B5EF4-FFF2-40B4-BE49-F238E27FC236}">
                    <a16:creationId xmlns:a14="http://schemas.microsoft.com/office/drawing/2010/main" xmlns="" xmlns:a16="http://schemas.microsoft.com/office/drawing/2014/main" id="{D9652E1C-F55A-4B2A-B0AB-E7F773395EFD}"/>
                  </a:ext>
                </a:extLst>
              </p:cNvPr>
              <p:cNvSpPr>
                <a:spLocks noGrp="1" noRot="1" noChangeAspect="1" noMove="1" noResize="1" noEditPoints="1" noAdjustHandles="1" noChangeArrowheads="1" noChangeShapeType="1" noTextEdit="1"/>
              </p:cNvSpPr>
              <p:nvPr>
                <p:ph type="body" sz="half" idx="1"/>
              </p:nvPr>
            </p:nvSpPr>
            <p:spPr>
              <a:xfrm>
                <a:off x="762000" y="1676400"/>
                <a:ext cx="7848600" cy="4191000"/>
              </a:xfrm>
              <a:blipFill>
                <a:blip r:embed="rId3" cstate="print"/>
                <a:stretch>
                  <a:fillRect/>
                </a:stretch>
              </a:blipFill>
            </p:spPr>
            <p:txBody>
              <a:bodyPr/>
              <a:lstStyle/>
              <a:p>
                <a:r>
                  <a:rPr lang="en-IN">
                    <a:noFill/>
                  </a:rPr>
                  <a:t> </a:t>
                </a:r>
              </a:p>
            </p:txBody>
          </p:sp>
        </mc:Fallback>
      </mc:AlternateContent>
      <p:sp>
        <p:nvSpPr>
          <p:cNvPr id="8196" name="Date Placeholder 7">
            <a:extLst>
              <a:ext uri="{FF2B5EF4-FFF2-40B4-BE49-F238E27FC236}">
                <a16:creationId xmlns="" xmlns:a16="http://schemas.microsoft.com/office/drawing/2014/main" id="{A59AD07E-EB20-4CB6-9106-92800B917312}"/>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8197" name="Slide Number Placeholder 8">
            <a:extLst>
              <a:ext uri="{FF2B5EF4-FFF2-40B4-BE49-F238E27FC236}">
                <a16:creationId xmlns="" xmlns:a16="http://schemas.microsoft.com/office/drawing/2014/main" id="{358D848C-0718-4AF3-BD93-0444C74F9B02}"/>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D7CBDDEE-0768-42FF-AAF8-95989DB02715}" type="slidenum">
              <a:rPr lang="en-US" altLang="en-US" sz="1400" smtClean="0"/>
              <a:pPr>
                <a:spcBef>
                  <a:spcPct val="0"/>
                </a:spcBef>
                <a:buFontTx/>
                <a:buNone/>
              </a:pPr>
              <a:t>40</a:t>
            </a:fld>
            <a:endParaRPr lang="en-US" altLang="en-US" sz="1400"/>
          </a:p>
        </p:txBody>
      </p:sp>
      <p:sp>
        <p:nvSpPr>
          <p:cNvPr id="8198" name="Footer Placeholder 9">
            <a:extLst>
              <a:ext uri="{FF2B5EF4-FFF2-40B4-BE49-F238E27FC236}">
                <a16:creationId xmlns="" xmlns:a16="http://schemas.microsoft.com/office/drawing/2014/main" id="{8A4D7D16-2D94-4F8F-B0E1-871CE1AD33E3}"/>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8199" name="Rectangle 2">
            <a:extLst>
              <a:ext uri="{FF2B5EF4-FFF2-40B4-BE49-F238E27FC236}">
                <a16:creationId xmlns="" xmlns:a16="http://schemas.microsoft.com/office/drawing/2014/main" id="{FF38E397-AB20-4850-B10A-03305402C9B0}"/>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37885065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 xmlns:a16="http://schemas.microsoft.com/office/drawing/2014/main" id="{C81454E8-C774-4A71-A1D0-81F9483A5874}"/>
              </a:ext>
            </a:extLst>
          </p:cNvPr>
          <p:cNvSpPr>
            <a:spLocks noGrp="1" noChangeArrowheads="1"/>
          </p:cNvSpPr>
          <p:nvPr>
            <p:ph type="title"/>
          </p:nvPr>
        </p:nvSpPr>
        <p:spPr/>
        <p:txBody>
          <a:bodyPr/>
          <a:lstStyle/>
          <a:p>
            <a:r>
              <a:rPr lang="en-US" altLang="en-US" sz="3000" b="1" dirty="0">
                <a:solidFill>
                  <a:srgbClr val="0000FF"/>
                </a:solidFill>
              </a:rPr>
              <a:t>Multiple Linear Regression (MLR) (contd..)</a:t>
            </a:r>
            <a:endParaRPr lang="en-US" altLang="en-US" sz="3000" dirty="0"/>
          </a:p>
        </p:txBody>
      </p:sp>
      <mc:AlternateContent xmlns:mc="http://schemas.openxmlformats.org/markup-compatibility/2006">
        <mc:Choice xmlns="" xmlns:a14="http://schemas.microsoft.com/office/drawing/2010/main" Requires="a14">
          <p:sp>
            <p:nvSpPr>
              <p:cNvPr id="8195" name="Rectangle 3">
                <a:extLst>
                  <a:ext uri="{FF2B5EF4-FFF2-40B4-BE49-F238E27FC236}">
                    <a16:creationId xmlns:a16="http://schemas.microsoft.com/office/drawing/2014/main" id="{D9652E1C-F55A-4B2A-B0AB-E7F773395EFD}"/>
                  </a:ext>
                </a:extLst>
              </p:cNvPr>
              <p:cNvSpPr>
                <a:spLocks noGrp="1" noChangeArrowheads="1"/>
              </p:cNvSpPr>
              <p:nvPr>
                <p:ph type="body" sz="half" idx="1"/>
              </p:nvPr>
            </p:nvSpPr>
            <p:spPr>
              <a:xfrm>
                <a:off x="762000" y="1676400"/>
                <a:ext cx="7848600" cy="4191000"/>
              </a:xfrm>
            </p:spPr>
            <p:txBody>
              <a:bodyPr/>
              <a:lstStyle/>
              <a:p>
                <a:pPr>
                  <a:buFont typeface="Wingdings" panose="05000000000000000000" pitchFamily="2" charset="2"/>
                  <a:buChar char="§"/>
                </a:pPr>
                <a:r>
                  <a:rPr lang="en-US" altLang="en-US" sz="3500" dirty="0">
                    <a:ea typeface="Cambria Math" panose="02040503050406030204" pitchFamily="18" charset="0"/>
                    <a:sym typeface="Symbol" panose="05050102010706020507" pitchFamily="18" charset="2"/>
                  </a:rPr>
                  <a:t>Consider MLR set up of </a:t>
                </a:r>
                <a14:m>
                  <m:oMath xmlns:m="http://schemas.openxmlformats.org/officeDocument/2006/math">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𝑦</m:t>
                    </m:r>
                  </m:oMath>
                </a14:m>
                <a:r>
                  <a:rPr lang="en-US" altLang="en-US" sz="3500" dirty="0">
                    <a:ea typeface="Cambria Math" panose="02040503050406030204" pitchFamily="18" charset="0"/>
                    <a:sym typeface="Symbol" panose="05050102010706020507" pitchFamily="18" charset="2"/>
                  </a:rPr>
                  <a:t> on </a:t>
                </a:r>
                <a14:m>
                  <m:oMath xmlns:m="http://schemas.openxmlformats.org/officeDocument/2006/math">
                    <m:sSub>
                      <m:sSub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𝑋</m:t>
                        </m:r>
                      </m:e>
                      <m:sub>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1</m:t>
                        </m:r>
                      </m:sub>
                    </m:sSub>
                  </m:oMath>
                </a14:m>
                <a:r>
                  <a:rPr lang="en-US" altLang="en-US" sz="3500" dirty="0">
                    <a:ea typeface="Cambria Math" panose="02040503050406030204" pitchFamily="18" charset="0"/>
                    <a:sym typeface="Symbol" panose="05050102010706020507" pitchFamily="18" charset="2"/>
                  </a:rPr>
                  <a:t> and </a:t>
                </a:r>
                <a14:m>
                  <m:oMath xmlns:m="http://schemas.openxmlformats.org/officeDocument/2006/math">
                    <m:sSub>
                      <m:sSub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𝑋</m:t>
                        </m:r>
                      </m:e>
                      <m:sub>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2</m:t>
                        </m:r>
                      </m:sub>
                    </m:sSub>
                  </m:oMath>
                </a14:m>
                <a:endParaRPr lang="en-US" altLang="en-US" sz="3500" dirty="0">
                  <a:ea typeface="Cambria Math" panose="02040503050406030204" pitchFamily="18" charset="0"/>
                  <a:sym typeface="Symbol" panose="05050102010706020507" pitchFamily="18" charset="2"/>
                </a:endParaRPr>
              </a:p>
              <a:p>
                <a:pPr>
                  <a:buFont typeface="Wingdings" panose="05000000000000000000" pitchFamily="2" charset="2"/>
                  <a:buChar char="§"/>
                </a:pPr>
                <a14:m>
                  <m:oMath xmlns:m="http://schemas.openxmlformats.org/officeDocument/2006/math">
                    <m:sSub>
                      <m:sSubPr>
                        <m:ctrlPr>
                          <a:rPr lang="en-US" altLang="en-US" sz="3500" i="1">
                            <a:latin typeface="Cambria Math" panose="02040503050406030204" pitchFamily="18" charset="0"/>
                            <a:ea typeface="Cambria Math" panose="02040503050406030204" pitchFamily="18" charset="0"/>
                            <a:sym typeface="Symbol" panose="05050102010706020507" pitchFamily="18" charset="2"/>
                          </a:rPr>
                        </m:ctrlPr>
                      </m:sSubPr>
                      <m:e>
                        <m:r>
                          <a:rPr lang="en-US" altLang="en-US" sz="3500" i="1">
                            <a:latin typeface="Cambria Math" panose="02040503050406030204" pitchFamily="18" charset="0"/>
                            <a:ea typeface="Cambria Math" panose="02040503050406030204" pitchFamily="18" charset="0"/>
                            <a:sym typeface="Symbol" panose="05050102010706020507" pitchFamily="18" charset="2"/>
                          </a:rPr>
                          <m:t>𝑋</m:t>
                        </m:r>
                      </m:e>
                      <m:sub>
                        <m:r>
                          <a:rPr lang="en-US" altLang="en-US" sz="3500" i="1">
                            <a:latin typeface="Cambria Math" panose="02040503050406030204" pitchFamily="18" charset="0"/>
                            <a:ea typeface="Cambria Math" panose="02040503050406030204" pitchFamily="18" charset="0"/>
                            <a:sym typeface="Symbol" panose="05050102010706020507" pitchFamily="18" charset="2"/>
                          </a:rPr>
                          <m:t>1</m:t>
                        </m:r>
                      </m:sub>
                    </m:sSub>
                  </m:oMath>
                </a14:m>
                <a:r>
                  <a:rPr lang="en-US" altLang="en-US" sz="3500" dirty="0">
                    <a:ea typeface="Cambria Math" panose="02040503050406030204" pitchFamily="18" charset="0"/>
                    <a:sym typeface="Symbol" panose="05050102010706020507" pitchFamily="18" charset="2"/>
                  </a:rPr>
                  <a:t> and </a:t>
                </a:r>
                <a14:m>
                  <m:oMath xmlns:m="http://schemas.openxmlformats.org/officeDocument/2006/math">
                    <m:sSub>
                      <m:sSubPr>
                        <m:ctrlPr>
                          <a:rPr lang="en-US" altLang="en-US" sz="3500" i="1">
                            <a:latin typeface="Cambria Math" panose="02040503050406030204" pitchFamily="18" charset="0"/>
                            <a:ea typeface="Cambria Math" panose="02040503050406030204" pitchFamily="18" charset="0"/>
                            <a:sym typeface="Symbol" panose="05050102010706020507" pitchFamily="18" charset="2"/>
                          </a:rPr>
                        </m:ctrlPr>
                      </m:sSubPr>
                      <m:e>
                        <m:r>
                          <a:rPr lang="en-US" altLang="en-US" sz="3500" i="1">
                            <a:latin typeface="Cambria Math" panose="02040503050406030204" pitchFamily="18" charset="0"/>
                            <a:ea typeface="Cambria Math" panose="02040503050406030204" pitchFamily="18" charset="0"/>
                            <a:sym typeface="Symbol" panose="05050102010706020507" pitchFamily="18" charset="2"/>
                          </a:rPr>
                          <m:t>𝑋</m:t>
                        </m:r>
                      </m:e>
                      <m:sub>
                        <m:r>
                          <a:rPr lang="en-US" altLang="en-US" sz="3500" i="1">
                            <a:latin typeface="Cambria Math" panose="02040503050406030204" pitchFamily="18" charset="0"/>
                            <a:ea typeface="Cambria Math" panose="02040503050406030204" pitchFamily="18" charset="0"/>
                            <a:sym typeface="Symbol" panose="05050102010706020507" pitchFamily="18" charset="2"/>
                          </a:rPr>
                          <m:t>2</m:t>
                        </m:r>
                      </m:sub>
                    </m:sSub>
                  </m:oMath>
                </a14:m>
                <a:r>
                  <a:rPr lang="en-US" altLang="en-US" sz="3500" dirty="0">
                    <a:ea typeface="Cambria Math" panose="02040503050406030204" pitchFamily="18" charset="0"/>
                    <a:sym typeface="Symbol" panose="05050102010706020507" pitchFamily="18" charset="2"/>
                  </a:rPr>
                  <a:t> are </a:t>
                </a:r>
                <a:r>
                  <a:rPr lang="en-US" altLang="en-US" sz="3500" b="1" u="sng" dirty="0">
                    <a:solidFill>
                      <a:srgbClr val="FF0000"/>
                    </a:solidFill>
                    <a:ea typeface="Cambria Math" panose="02040503050406030204" pitchFamily="18" charset="0"/>
                    <a:sym typeface="Symbol" panose="05050102010706020507" pitchFamily="18" charset="2"/>
                  </a:rPr>
                  <a:t>orthogonal</a:t>
                </a:r>
              </a:p>
              <a:p>
                <a:pPr>
                  <a:buFont typeface="Wingdings" panose="05000000000000000000" pitchFamily="2" charset="2"/>
                  <a:buChar char="§"/>
                </a:pPr>
                <a:r>
                  <a:rPr lang="en-US" altLang="en-US" sz="3500" dirty="0">
                    <a:ea typeface="Cambria Math" panose="02040503050406030204" pitchFamily="18" charset="0"/>
                    <a:sym typeface="Symbol" panose="05050102010706020507" pitchFamily="18" charset="2"/>
                  </a:rPr>
                  <a:t>Then coefficients vectors for </a:t>
                </a:r>
                <a14:m>
                  <m:oMath xmlns:m="http://schemas.openxmlformats.org/officeDocument/2006/math">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𝑦</m:t>
                    </m:r>
                  </m:oMath>
                </a14:m>
                <a:r>
                  <a:rPr lang="en-US" altLang="en-US" sz="3500" dirty="0">
                    <a:ea typeface="Cambria Math" panose="02040503050406030204" pitchFamily="18" charset="0"/>
                    <a:sym typeface="Symbol" panose="05050102010706020507" pitchFamily="18" charset="2"/>
                  </a:rPr>
                  <a:t> on </a:t>
                </a:r>
                <a14:m>
                  <m:oMath xmlns:m="http://schemas.openxmlformats.org/officeDocument/2006/math">
                    <m:sSub>
                      <m:sSub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𝑋</m:t>
                        </m:r>
                      </m:e>
                      <m:sub>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1</m:t>
                        </m:r>
                      </m:sub>
                    </m:sSub>
                  </m:oMath>
                </a14:m>
                <a:r>
                  <a:rPr lang="en-US" altLang="en-US" sz="3500" dirty="0">
                    <a:ea typeface="Cambria Math" panose="02040503050406030204" pitchFamily="18" charset="0"/>
                    <a:sym typeface="Symbol" panose="05050102010706020507" pitchFamily="18" charset="2"/>
                  </a:rPr>
                  <a:t> and </a:t>
                </a:r>
                <a14:m>
                  <m:oMath xmlns:m="http://schemas.openxmlformats.org/officeDocument/2006/math">
                    <m:sSub>
                      <m:sSub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𝑋</m:t>
                        </m:r>
                      </m:e>
                      <m:sub>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2</m:t>
                        </m:r>
                      </m:sub>
                    </m:sSub>
                  </m:oMath>
                </a14:m>
                <a:r>
                  <a:rPr lang="en-US" altLang="en-US" sz="3500" dirty="0">
                    <a:ea typeface="Cambria Math" panose="02040503050406030204" pitchFamily="18" charset="0"/>
                    <a:sym typeface="Symbol" panose="05050102010706020507" pitchFamily="18" charset="2"/>
                  </a:rPr>
                  <a:t> can be obtained </a:t>
                </a:r>
                <a:r>
                  <a:rPr lang="en-US" altLang="en-US" sz="3500" b="1" u="sng" dirty="0">
                    <a:solidFill>
                      <a:srgbClr val="FF0000"/>
                    </a:solidFill>
                    <a:ea typeface="Cambria Math" panose="02040503050406030204" pitchFamily="18" charset="0"/>
                    <a:sym typeface="Symbol" panose="05050102010706020507" pitchFamily="18" charset="2"/>
                  </a:rPr>
                  <a:t>separately</a:t>
                </a:r>
                <a:r>
                  <a:rPr lang="en-US" altLang="en-US" sz="3500" dirty="0">
                    <a:ea typeface="Cambria Math" panose="02040503050406030204" pitchFamily="18" charset="0"/>
                    <a:sym typeface="Symbol" panose="05050102010706020507" pitchFamily="18" charset="2"/>
                  </a:rPr>
                  <a:t> by regressing </a:t>
                </a:r>
                <a14:m>
                  <m:oMath xmlns:m="http://schemas.openxmlformats.org/officeDocument/2006/math">
                    <m:r>
                      <a:rPr lang="en-US" altLang="en-US" sz="3500" i="1">
                        <a:latin typeface="Cambria Math" panose="02040503050406030204" pitchFamily="18" charset="0"/>
                        <a:ea typeface="Cambria Math" panose="02040503050406030204" pitchFamily="18" charset="0"/>
                        <a:sym typeface="Symbol" panose="05050102010706020507" pitchFamily="18" charset="2"/>
                      </a:rPr>
                      <m:t>𝑦</m:t>
                    </m:r>
                  </m:oMath>
                </a14:m>
                <a:r>
                  <a:rPr lang="en-US" altLang="en-US" sz="3500" dirty="0">
                    <a:ea typeface="Cambria Math" panose="02040503050406030204" pitchFamily="18" charset="0"/>
                    <a:sym typeface="Symbol" panose="05050102010706020507" pitchFamily="18" charset="2"/>
                  </a:rPr>
                  <a:t> on </a:t>
                </a:r>
                <a14:m>
                  <m:oMath xmlns:m="http://schemas.openxmlformats.org/officeDocument/2006/math">
                    <m:sSub>
                      <m:sSubPr>
                        <m:ctrlPr>
                          <a:rPr lang="en-US" altLang="en-US" sz="3500" i="1">
                            <a:latin typeface="Cambria Math" panose="02040503050406030204" pitchFamily="18" charset="0"/>
                            <a:ea typeface="Cambria Math" panose="02040503050406030204" pitchFamily="18" charset="0"/>
                            <a:sym typeface="Symbol" panose="05050102010706020507" pitchFamily="18" charset="2"/>
                          </a:rPr>
                        </m:ctrlPr>
                      </m:sSubPr>
                      <m:e>
                        <m:r>
                          <a:rPr lang="en-US" altLang="en-US" sz="3500" i="1">
                            <a:latin typeface="Cambria Math" panose="02040503050406030204" pitchFamily="18" charset="0"/>
                            <a:ea typeface="Cambria Math" panose="02040503050406030204" pitchFamily="18" charset="0"/>
                            <a:sym typeface="Symbol" panose="05050102010706020507" pitchFamily="18" charset="2"/>
                          </a:rPr>
                          <m:t>𝑋</m:t>
                        </m:r>
                      </m:e>
                      <m:sub>
                        <m:r>
                          <a:rPr lang="en-US" altLang="en-US" sz="3500" i="1">
                            <a:latin typeface="Cambria Math" panose="02040503050406030204" pitchFamily="18" charset="0"/>
                            <a:ea typeface="Cambria Math" panose="02040503050406030204" pitchFamily="18" charset="0"/>
                            <a:sym typeface="Symbol" panose="05050102010706020507" pitchFamily="18" charset="2"/>
                          </a:rPr>
                          <m:t>1</m:t>
                        </m:r>
                      </m:sub>
                    </m:sSub>
                  </m:oMath>
                </a14:m>
                <a:r>
                  <a:rPr lang="en-US" altLang="en-US" sz="3500" dirty="0">
                    <a:ea typeface="Cambria Math" panose="02040503050406030204" pitchFamily="18" charset="0"/>
                    <a:sym typeface="Symbol" panose="05050102010706020507" pitchFamily="18" charset="2"/>
                  </a:rPr>
                  <a:t> and </a:t>
                </a:r>
                <a14:m>
                  <m:oMath xmlns:m="http://schemas.openxmlformats.org/officeDocument/2006/math">
                    <m:r>
                      <a:rPr lang="en-US" altLang="en-US" sz="3500" i="1">
                        <a:latin typeface="Cambria Math" panose="02040503050406030204" pitchFamily="18" charset="0"/>
                        <a:ea typeface="Cambria Math" panose="02040503050406030204" pitchFamily="18" charset="0"/>
                        <a:sym typeface="Symbol" panose="05050102010706020507" pitchFamily="18" charset="2"/>
                      </a:rPr>
                      <m:t>𝑦</m:t>
                    </m:r>
                  </m:oMath>
                </a14:m>
                <a:r>
                  <a:rPr lang="en-US" altLang="en-US" sz="3500" dirty="0">
                    <a:ea typeface="Cambria Math" panose="02040503050406030204" pitchFamily="18" charset="0"/>
                    <a:sym typeface="Symbol" panose="05050102010706020507" pitchFamily="18" charset="2"/>
                  </a:rPr>
                  <a:t> on </a:t>
                </a:r>
                <a14:m>
                  <m:oMath xmlns:m="http://schemas.openxmlformats.org/officeDocument/2006/math">
                    <m:sSub>
                      <m:sSubPr>
                        <m:ctrlPr>
                          <a:rPr lang="en-US" altLang="en-US" sz="3500" i="1">
                            <a:latin typeface="Cambria Math" panose="02040503050406030204" pitchFamily="18" charset="0"/>
                            <a:ea typeface="Cambria Math" panose="02040503050406030204" pitchFamily="18" charset="0"/>
                            <a:sym typeface="Symbol" panose="05050102010706020507" pitchFamily="18" charset="2"/>
                          </a:rPr>
                        </m:ctrlPr>
                      </m:sSubPr>
                      <m:e>
                        <m:r>
                          <a:rPr lang="en-US" altLang="en-US" sz="3500" i="1">
                            <a:latin typeface="Cambria Math" panose="02040503050406030204" pitchFamily="18" charset="0"/>
                            <a:ea typeface="Cambria Math" panose="02040503050406030204" pitchFamily="18" charset="0"/>
                            <a:sym typeface="Symbol" panose="05050102010706020507" pitchFamily="18" charset="2"/>
                          </a:rPr>
                          <m:t>𝑋</m:t>
                        </m:r>
                      </m:e>
                      <m:sub>
                        <m:r>
                          <a:rPr lang="en-US" altLang="en-US" sz="3500" i="1">
                            <a:latin typeface="Cambria Math" panose="02040503050406030204" pitchFamily="18" charset="0"/>
                            <a:ea typeface="Cambria Math" panose="02040503050406030204" pitchFamily="18" charset="0"/>
                            <a:sym typeface="Symbol" panose="05050102010706020507" pitchFamily="18" charset="2"/>
                          </a:rPr>
                          <m:t>2</m:t>
                        </m:r>
                      </m:sub>
                    </m:sSub>
                  </m:oMath>
                </a14:m>
                <a:r>
                  <a:rPr lang="en-US" altLang="en-US" sz="3500" dirty="0">
                    <a:ea typeface="Cambria Math" panose="02040503050406030204" pitchFamily="18" charset="0"/>
                    <a:sym typeface="Symbol" panose="05050102010706020507" pitchFamily="18" charset="2"/>
                  </a:rPr>
                  <a:t> </a:t>
                </a:r>
                <a:r>
                  <a:rPr lang="en-US" altLang="en-US" sz="3500" b="1" u="sng" dirty="0">
                    <a:solidFill>
                      <a:srgbClr val="FF0000"/>
                    </a:solidFill>
                    <a:ea typeface="Cambria Math" panose="02040503050406030204" pitchFamily="18" charset="0"/>
                    <a:sym typeface="Symbol" panose="05050102010706020507" pitchFamily="18" charset="2"/>
                  </a:rPr>
                  <a:t>separately</a:t>
                </a:r>
                <a:endParaRPr lang="en-US" altLang="en-US" sz="3500" dirty="0">
                  <a:ea typeface="Cambria Math" panose="02040503050406030204" pitchFamily="18" charset="0"/>
                  <a:sym typeface="Symbol" panose="05050102010706020507" pitchFamily="18" charset="2"/>
                </a:endParaRPr>
              </a:p>
            </p:txBody>
          </p:sp>
        </mc:Choice>
        <mc:Fallback>
          <p:sp>
            <p:nvSpPr>
              <p:cNvPr id="8195" name="Rectangle 3">
                <a:extLst>
                  <a:ext uri="{FF2B5EF4-FFF2-40B4-BE49-F238E27FC236}">
                    <a16:creationId xmlns:a14="http://schemas.microsoft.com/office/drawing/2010/main" xmlns="" xmlns:a16="http://schemas.microsoft.com/office/drawing/2014/main" id="{D9652E1C-F55A-4B2A-B0AB-E7F773395EFD}"/>
                  </a:ext>
                </a:extLst>
              </p:cNvPr>
              <p:cNvSpPr>
                <a:spLocks noGrp="1" noRot="1" noChangeAspect="1" noMove="1" noResize="1" noEditPoints="1" noAdjustHandles="1" noChangeArrowheads="1" noChangeShapeType="1" noTextEdit="1"/>
              </p:cNvSpPr>
              <p:nvPr>
                <p:ph type="body" sz="half" idx="1"/>
              </p:nvPr>
            </p:nvSpPr>
            <p:spPr>
              <a:xfrm>
                <a:off x="762000" y="1676400"/>
                <a:ext cx="7848600" cy="4191000"/>
              </a:xfrm>
              <a:blipFill>
                <a:blip r:embed="rId3" cstate="print"/>
                <a:stretch>
                  <a:fillRect l="-2019" t="-2326"/>
                </a:stretch>
              </a:blipFill>
            </p:spPr>
            <p:txBody>
              <a:bodyPr/>
              <a:lstStyle/>
              <a:p>
                <a:r>
                  <a:rPr lang="en-IN">
                    <a:noFill/>
                  </a:rPr>
                  <a:t> </a:t>
                </a:r>
              </a:p>
            </p:txBody>
          </p:sp>
        </mc:Fallback>
      </mc:AlternateContent>
      <p:sp>
        <p:nvSpPr>
          <p:cNvPr id="8196" name="Date Placeholder 7">
            <a:extLst>
              <a:ext uri="{FF2B5EF4-FFF2-40B4-BE49-F238E27FC236}">
                <a16:creationId xmlns="" xmlns:a16="http://schemas.microsoft.com/office/drawing/2014/main" id="{A59AD07E-EB20-4CB6-9106-92800B917312}"/>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8197" name="Slide Number Placeholder 8">
            <a:extLst>
              <a:ext uri="{FF2B5EF4-FFF2-40B4-BE49-F238E27FC236}">
                <a16:creationId xmlns="" xmlns:a16="http://schemas.microsoft.com/office/drawing/2014/main" id="{358D848C-0718-4AF3-BD93-0444C74F9B02}"/>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D7CBDDEE-0768-42FF-AAF8-95989DB02715}" type="slidenum">
              <a:rPr lang="en-US" altLang="en-US" sz="1400" smtClean="0"/>
              <a:pPr>
                <a:spcBef>
                  <a:spcPct val="0"/>
                </a:spcBef>
                <a:buFontTx/>
                <a:buNone/>
              </a:pPr>
              <a:t>41</a:t>
            </a:fld>
            <a:endParaRPr lang="en-US" altLang="en-US" sz="1400"/>
          </a:p>
        </p:txBody>
      </p:sp>
      <p:sp>
        <p:nvSpPr>
          <p:cNvPr id="8198" name="Footer Placeholder 9">
            <a:extLst>
              <a:ext uri="{FF2B5EF4-FFF2-40B4-BE49-F238E27FC236}">
                <a16:creationId xmlns="" xmlns:a16="http://schemas.microsoft.com/office/drawing/2014/main" id="{8A4D7D16-2D94-4F8F-B0E1-871CE1AD33E3}"/>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8199" name="Rectangle 2">
            <a:extLst>
              <a:ext uri="{FF2B5EF4-FFF2-40B4-BE49-F238E27FC236}">
                <a16:creationId xmlns="" xmlns:a16="http://schemas.microsoft.com/office/drawing/2014/main" id="{FF38E397-AB20-4850-B10A-03305402C9B0}"/>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27882233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 xmlns:a16="http://schemas.microsoft.com/office/drawing/2014/main" id="{7CFBCE20-C46E-42AB-A23A-E0021369E92F}"/>
              </a:ext>
            </a:extLst>
          </p:cNvPr>
          <p:cNvSpPr>
            <a:spLocks noGrp="1" noChangeArrowheads="1"/>
          </p:cNvSpPr>
          <p:nvPr>
            <p:ph type="title"/>
          </p:nvPr>
        </p:nvSpPr>
        <p:spPr/>
        <p:txBody>
          <a:bodyPr/>
          <a:lstStyle/>
          <a:p>
            <a:r>
              <a:rPr lang="en-US" altLang="en-US" sz="3000" b="1" dirty="0">
                <a:solidFill>
                  <a:srgbClr val="0000FF"/>
                </a:solidFill>
              </a:rPr>
              <a:t>Multiple Linear Regression (MLR) (contd..)</a:t>
            </a:r>
            <a:br>
              <a:rPr lang="en-US" altLang="en-US" sz="3000" b="1" dirty="0">
                <a:solidFill>
                  <a:srgbClr val="0000FF"/>
                </a:solidFill>
              </a:rPr>
            </a:br>
            <a:r>
              <a:rPr lang="en-US" altLang="en-US" sz="3000" b="1" dirty="0">
                <a:solidFill>
                  <a:srgbClr val="FF0000"/>
                </a:solidFill>
              </a:rPr>
              <a:t>(Ref: Econometric Analysis by </a:t>
            </a:r>
            <a:r>
              <a:rPr lang="en-US" altLang="en-US" sz="3000" b="1" dirty="0" err="1">
                <a:solidFill>
                  <a:srgbClr val="FF0000"/>
                </a:solidFill>
              </a:rPr>
              <a:t>W.H.Green</a:t>
            </a:r>
            <a:r>
              <a:rPr lang="en-US" altLang="en-US" sz="3000" b="1" dirty="0">
                <a:solidFill>
                  <a:srgbClr val="FF0000"/>
                </a:solidFill>
              </a:rPr>
              <a:t>)</a:t>
            </a:r>
            <a:r>
              <a:rPr lang="en-US" altLang="en-US" sz="3000" b="1" dirty="0">
                <a:solidFill>
                  <a:srgbClr val="0000FF"/>
                </a:solidFill>
              </a:rPr>
              <a:t> </a:t>
            </a:r>
            <a:endParaRPr lang="en-US" altLang="en-US" sz="3000" dirty="0"/>
          </a:p>
        </p:txBody>
      </p:sp>
      <p:sp>
        <p:nvSpPr>
          <p:cNvPr id="6147" name="Rectangle 3">
            <a:extLst>
              <a:ext uri="{FF2B5EF4-FFF2-40B4-BE49-F238E27FC236}">
                <a16:creationId xmlns="" xmlns:a16="http://schemas.microsoft.com/office/drawing/2014/main" id="{05A726A2-795E-4B05-9C0A-66BCDA0E5F29}"/>
              </a:ext>
            </a:extLst>
          </p:cNvPr>
          <p:cNvSpPr>
            <a:spLocks noGrp="1" noChangeArrowheads="1"/>
          </p:cNvSpPr>
          <p:nvPr>
            <p:ph type="body" sz="half" idx="1"/>
          </p:nvPr>
        </p:nvSpPr>
        <p:spPr>
          <a:xfrm>
            <a:off x="685800" y="1676400"/>
            <a:ext cx="7848600" cy="4191000"/>
          </a:xfrm>
        </p:spPr>
        <p:txBody>
          <a:bodyPr/>
          <a:lstStyle/>
          <a:p>
            <a:pPr>
              <a:buFont typeface="Wingdings" panose="05000000000000000000" pitchFamily="2" charset="2"/>
              <a:buChar char="§"/>
            </a:pPr>
            <a:endParaRPr lang="en-US" altLang="en-US" sz="2600" dirty="0">
              <a:sym typeface="Symbol" panose="05050102010706020507" pitchFamily="18" charset="2"/>
            </a:endParaRPr>
          </a:p>
        </p:txBody>
      </p:sp>
      <p:sp>
        <p:nvSpPr>
          <p:cNvPr id="6148" name="Date Placeholder 7">
            <a:extLst>
              <a:ext uri="{FF2B5EF4-FFF2-40B4-BE49-F238E27FC236}">
                <a16:creationId xmlns="" xmlns:a16="http://schemas.microsoft.com/office/drawing/2014/main" id="{9D01835C-A2E3-435F-9246-1B6CEB65E15C}"/>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6149" name="Slide Number Placeholder 8">
            <a:extLst>
              <a:ext uri="{FF2B5EF4-FFF2-40B4-BE49-F238E27FC236}">
                <a16:creationId xmlns="" xmlns:a16="http://schemas.microsoft.com/office/drawing/2014/main" id="{B93E3536-50C3-4E3C-907E-8037D66032D0}"/>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2D0E192C-C0AA-427A-A15E-FBCDCE02259D}" type="slidenum">
              <a:rPr lang="en-US" altLang="en-US" sz="1400" smtClean="0"/>
              <a:pPr>
                <a:spcBef>
                  <a:spcPct val="0"/>
                </a:spcBef>
                <a:buFontTx/>
                <a:buNone/>
              </a:pPr>
              <a:t>42</a:t>
            </a:fld>
            <a:endParaRPr lang="en-US" altLang="en-US" sz="1400"/>
          </a:p>
        </p:txBody>
      </p:sp>
      <p:sp>
        <p:nvSpPr>
          <p:cNvPr id="6150" name="Footer Placeholder 9">
            <a:extLst>
              <a:ext uri="{FF2B5EF4-FFF2-40B4-BE49-F238E27FC236}">
                <a16:creationId xmlns="" xmlns:a16="http://schemas.microsoft.com/office/drawing/2014/main" id="{86E7D965-0F88-48EF-B9BF-3FAC471C58B2}"/>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6151" name="Rectangle 2">
            <a:extLst>
              <a:ext uri="{FF2B5EF4-FFF2-40B4-BE49-F238E27FC236}">
                <a16:creationId xmlns="" xmlns:a16="http://schemas.microsoft.com/office/drawing/2014/main" id="{6E8BAF1A-B789-4425-8B9B-E24BF3E946FC}"/>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pic>
        <p:nvPicPr>
          <p:cNvPr id="3" name="Picture 2">
            <a:extLst>
              <a:ext uri="{FF2B5EF4-FFF2-40B4-BE49-F238E27FC236}">
                <a16:creationId xmlns="" xmlns:a16="http://schemas.microsoft.com/office/drawing/2014/main" id="{FF51EE69-235F-43A8-AC88-C61906770363}"/>
              </a:ext>
            </a:extLst>
          </p:cNvPr>
          <p:cNvPicPr>
            <a:picLocks noChangeAspect="1"/>
          </p:cNvPicPr>
          <p:nvPr/>
        </p:nvPicPr>
        <p:blipFill>
          <a:blip r:embed="rId3" cstate="print"/>
          <a:stretch>
            <a:fillRect/>
          </a:stretch>
        </p:blipFill>
        <p:spPr>
          <a:xfrm>
            <a:off x="685800" y="1638299"/>
            <a:ext cx="7848599" cy="4227921"/>
          </a:xfrm>
          <a:prstGeom prst="rect">
            <a:avLst/>
          </a:prstGeom>
        </p:spPr>
      </p:pic>
    </p:spTree>
    <p:extLst>
      <p:ext uri="{BB962C8B-B14F-4D97-AF65-F5344CB8AC3E}">
        <p14:creationId xmlns="" xmlns:p14="http://schemas.microsoft.com/office/powerpoint/2010/main" val="32819907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 xmlns:a14="http://schemas.microsoft.com/office/drawing/2010/main" Requires="a14">
          <p:sp>
            <p:nvSpPr>
              <p:cNvPr id="8194" name="Rectangle 2">
                <a:extLst>
                  <a:ext uri="{FF2B5EF4-FFF2-40B4-BE49-F238E27FC236}">
                    <a16:creationId xmlns:a16="http://schemas.microsoft.com/office/drawing/2014/main" id="{C81454E8-C774-4A71-A1D0-81F9483A5874}"/>
                  </a:ext>
                </a:extLst>
              </p:cNvPr>
              <p:cNvSpPr>
                <a:spLocks noGrp="1" noChangeArrowheads="1"/>
              </p:cNvSpPr>
              <p:nvPr>
                <p:ph type="title"/>
              </p:nvPr>
            </p:nvSpPr>
            <p:spPr/>
            <p:txBody>
              <a:bodyPr/>
              <a:lstStyle/>
              <a:p>
                <a:r>
                  <a:rPr lang="en-US" altLang="en-US" sz="3000" b="1" dirty="0">
                    <a:solidFill>
                      <a:srgbClr val="0000FF"/>
                    </a:solidFill>
                  </a:rPr>
                  <a:t>Multiple Linear Regression (MLR) (contd..)</a:t>
                </a:r>
                <a:br>
                  <a:rPr lang="en-US" altLang="en-US" sz="3000" b="1" dirty="0">
                    <a:solidFill>
                      <a:srgbClr val="0000FF"/>
                    </a:solidFill>
                  </a:rPr>
                </a:br>
                <a:r>
                  <a:rPr lang="en-US" altLang="en-US" sz="3000" b="1" dirty="0">
                    <a:solidFill>
                      <a:srgbClr val="FF0000"/>
                    </a:solidFill>
                  </a:rPr>
                  <a:t>Expected value of </a:t>
                </a:r>
                <a14:m>
                  <m:oMath xmlns:m="http://schemas.openxmlformats.org/officeDocument/2006/math">
                    <m:acc>
                      <m:accPr>
                        <m:chr m:val="̂"/>
                        <m:ctrlPr>
                          <a:rPr lang="en-US" altLang="en-US" sz="3200" i="1" smtClean="0">
                            <a:solidFill>
                              <a:srgbClr val="FF0000"/>
                            </a:solidFill>
                            <a:latin typeface="Cambria Math" panose="02040503050406030204" pitchFamily="18" charset="0"/>
                            <a:ea typeface="Cambria Math" panose="02040503050406030204" pitchFamily="18" charset="0"/>
                            <a:sym typeface="Symbol" panose="05050102010706020507" pitchFamily="18" charset="2"/>
                          </a:rPr>
                        </m:ctrlPr>
                      </m:accPr>
                      <m:e>
                        <m:r>
                          <a:rPr lang="en-US" altLang="en-US" sz="3200" b="1" i="1">
                            <a:solidFill>
                              <a:srgbClr val="FF0000"/>
                            </a:solidFill>
                            <a:latin typeface="Cambria Math" panose="02040503050406030204" pitchFamily="18" charset="0"/>
                            <a:ea typeface="Cambria Math" panose="02040503050406030204" pitchFamily="18" charset="0"/>
                            <a:sym typeface="Symbol" panose="05050102010706020507" pitchFamily="18" charset="2"/>
                          </a:rPr>
                          <m:t>𝜷</m:t>
                        </m:r>
                      </m:e>
                    </m:acc>
                  </m:oMath>
                </a14:m>
                <a:endParaRPr lang="en-US" altLang="en-US" sz="3000" dirty="0"/>
              </a:p>
            </p:txBody>
          </p:sp>
        </mc:Choice>
        <mc:Fallback>
          <p:sp>
            <p:nvSpPr>
              <p:cNvPr id="8194" name="Rectangle 2">
                <a:extLst>
                  <a:ext uri="{FF2B5EF4-FFF2-40B4-BE49-F238E27FC236}">
                    <a16:creationId xmlns:a14="http://schemas.microsoft.com/office/drawing/2010/main" xmlns="" xmlns:a16="http://schemas.microsoft.com/office/drawing/2014/main" id="{C81454E8-C774-4A71-A1D0-81F9483A5874}"/>
                  </a:ext>
                </a:extLst>
              </p:cNvPr>
              <p:cNvSpPr>
                <a:spLocks noGrp="1" noRot="1" noChangeAspect="1" noMove="1" noResize="1" noEditPoints="1" noAdjustHandles="1" noChangeArrowheads="1" noChangeShapeType="1" noTextEdit="1"/>
              </p:cNvSpPr>
              <p:nvPr>
                <p:ph type="title"/>
              </p:nvPr>
            </p:nvSpPr>
            <p:spPr>
              <a:blipFill>
                <a:blip r:embed="rId3" cstate="print"/>
                <a:stretch>
                  <a:fillRect t="-3191" b="-12766"/>
                </a:stretch>
              </a:blipFill>
            </p:spPr>
            <p:txBody>
              <a:bodyPr/>
              <a:lstStyle/>
              <a:p>
                <a:r>
                  <a:rPr lang="en-IN">
                    <a:noFill/>
                  </a:rPr>
                  <a:t> </a:t>
                </a:r>
              </a:p>
            </p:txBody>
          </p:sp>
        </mc:Fallback>
      </mc:AlternateContent>
      <mc:AlternateContent xmlns:mc="http://schemas.openxmlformats.org/markup-compatibility/2006">
        <mc:Choice xmlns="" xmlns:a14="http://schemas.microsoft.com/office/drawing/2010/main" Requires="a14">
          <p:sp>
            <p:nvSpPr>
              <p:cNvPr id="8195" name="Rectangle 3">
                <a:extLst>
                  <a:ext uri="{FF2B5EF4-FFF2-40B4-BE49-F238E27FC236}">
                    <a16:creationId xmlns:a16="http://schemas.microsoft.com/office/drawing/2014/main" id="{D9652E1C-F55A-4B2A-B0AB-E7F773395EFD}"/>
                  </a:ext>
                </a:extLst>
              </p:cNvPr>
              <p:cNvSpPr>
                <a:spLocks noGrp="1" noChangeArrowheads="1"/>
              </p:cNvSpPr>
              <p:nvPr>
                <p:ph type="body" sz="half" idx="1"/>
              </p:nvPr>
            </p:nvSpPr>
            <p:spPr>
              <a:xfrm>
                <a:off x="762000" y="1676400"/>
                <a:ext cx="7848600" cy="4191000"/>
              </a:xfrm>
            </p:spPr>
            <p:txBody>
              <a:bodyPr/>
              <a:lstStyle/>
              <a:p>
                <a:pPr marL="0" indent="0" algn="ctr">
                  <a:buNone/>
                </a:pPr>
                <a:r>
                  <a:rPr lang="en-US" altLang="en-US" sz="3000" b="1" u="sng" dirty="0">
                    <a:sym typeface="Symbol" panose="05050102010706020507" pitchFamily="18" charset="2"/>
                  </a:rPr>
                  <a:t>We know </a:t>
                </a:r>
                <a14:m>
                  <m:oMath xmlns:m="http://schemas.openxmlformats.org/officeDocument/2006/math">
                    <m:acc>
                      <m:accPr>
                        <m:chr m:val="̂"/>
                        <m:ctrlPr>
                          <a:rPr lang="en-US" altLang="en-US" sz="3000" b="1" i="1" u="sng" smtClean="0">
                            <a:latin typeface="Cambria Math" panose="02040503050406030204" pitchFamily="18" charset="0"/>
                            <a:sym typeface="Symbol" panose="05050102010706020507" pitchFamily="18" charset="2"/>
                          </a:rPr>
                        </m:ctrlPr>
                      </m:accPr>
                      <m:e>
                        <m:r>
                          <a:rPr lang="en-US" altLang="en-US" sz="3000" b="1" i="1" u="sng">
                            <a:latin typeface="Cambria Math" panose="02040503050406030204" pitchFamily="18" charset="0"/>
                            <a:sym typeface="Symbol" panose="05050102010706020507" pitchFamily="18" charset="2"/>
                          </a:rPr>
                          <m:t>𝜷</m:t>
                        </m:r>
                      </m:e>
                    </m:acc>
                    <m:r>
                      <a:rPr lang="en-US" altLang="en-US" sz="3000" b="1" i="1" u="sng">
                        <a:latin typeface="Cambria Math" panose="02040503050406030204" pitchFamily="18" charset="0"/>
                        <a:sym typeface="Symbol" panose="05050102010706020507" pitchFamily="18" charset="2"/>
                      </a:rPr>
                      <m:t>=</m:t>
                    </m:r>
                    <m:sSup>
                      <m:sSupPr>
                        <m:ctrlPr>
                          <a:rPr lang="en-US" altLang="en-US" sz="3000" b="1" i="1" u="sng">
                            <a:latin typeface="Cambria Math" panose="02040503050406030204" pitchFamily="18" charset="0"/>
                            <a:sym typeface="Symbol" panose="05050102010706020507" pitchFamily="18" charset="2"/>
                          </a:rPr>
                        </m:ctrlPr>
                      </m:sSupPr>
                      <m:e>
                        <m:d>
                          <m:dPr>
                            <m:ctrlPr>
                              <a:rPr lang="en-US" altLang="en-US" sz="3000" b="1" i="1" u="sng">
                                <a:latin typeface="Cambria Math" panose="02040503050406030204" pitchFamily="18" charset="0"/>
                                <a:sym typeface="Symbol" panose="05050102010706020507" pitchFamily="18" charset="2"/>
                              </a:rPr>
                            </m:ctrlPr>
                          </m:dPr>
                          <m:e>
                            <m:sSup>
                              <m:sSupPr>
                                <m:ctrlPr>
                                  <a:rPr lang="en-US" altLang="en-US" sz="3000" b="1" i="1" u="sng">
                                    <a:latin typeface="Cambria Math" panose="02040503050406030204" pitchFamily="18" charset="0"/>
                                    <a:sym typeface="Symbol" panose="05050102010706020507" pitchFamily="18" charset="2"/>
                                  </a:rPr>
                                </m:ctrlPr>
                              </m:sSupPr>
                              <m:e>
                                <m:r>
                                  <a:rPr lang="en-US" altLang="en-US" sz="3000" b="1" i="1" u="sng">
                                    <a:latin typeface="Cambria Math" panose="02040503050406030204" pitchFamily="18" charset="0"/>
                                    <a:sym typeface="Symbol" panose="05050102010706020507" pitchFamily="18" charset="2"/>
                                  </a:rPr>
                                  <m:t>𝑿</m:t>
                                </m:r>
                              </m:e>
                              <m:sup>
                                <m:r>
                                  <a:rPr lang="en-US" altLang="en-US" sz="3000" b="1" i="1" u="sng">
                                    <a:latin typeface="Cambria Math" panose="02040503050406030204" pitchFamily="18" charset="0"/>
                                    <a:sym typeface="Symbol" panose="05050102010706020507" pitchFamily="18" charset="2"/>
                                  </a:rPr>
                                  <m:t>𝑻</m:t>
                                </m:r>
                              </m:sup>
                            </m:sSup>
                            <m:r>
                              <a:rPr lang="en-US" altLang="en-US" sz="3000" b="1" i="1" u="sng">
                                <a:latin typeface="Cambria Math" panose="02040503050406030204" pitchFamily="18" charset="0"/>
                                <a:sym typeface="Symbol" panose="05050102010706020507" pitchFamily="18" charset="2"/>
                              </a:rPr>
                              <m:t>𝑿</m:t>
                            </m:r>
                          </m:e>
                        </m:d>
                      </m:e>
                      <m:sup>
                        <m:r>
                          <a:rPr lang="en-US" altLang="en-US" sz="3000" b="1" i="1" u="sng">
                            <a:latin typeface="Cambria Math" panose="02040503050406030204" pitchFamily="18" charset="0"/>
                            <a:sym typeface="Symbol" panose="05050102010706020507" pitchFamily="18" charset="2"/>
                          </a:rPr>
                          <m:t>−</m:t>
                        </m:r>
                        <m:r>
                          <a:rPr lang="en-US" altLang="en-US" sz="3000" b="1" i="1" u="sng">
                            <a:latin typeface="Cambria Math" panose="02040503050406030204" pitchFamily="18" charset="0"/>
                            <a:sym typeface="Symbol" panose="05050102010706020507" pitchFamily="18" charset="2"/>
                          </a:rPr>
                          <m:t>𝟏</m:t>
                        </m:r>
                      </m:sup>
                    </m:sSup>
                    <m:sSup>
                      <m:sSupPr>
                        <m:ctrlPr>
                          <a:rPr lang="en-US" altLang="en-US" sz="3000" b="1" i="1" u="sng">
                            <a:latin typeface="Cambria Math" panose="02040503050406030204" pitchFamily="18" charset="0"/>
                            <a:sym typeface="Symbol" panose="05050102010706020507" pitchFamily="18" charset="2"/>
                          </a:rPr>
                        </m:ctrlPr>
                      </m:sSupPr>
                      <m:e>
                        <m:r>
                          <a:rPr lang="en-US" altLang="en-US" sz="3000" b="1" i="1" u="sng">
                            <a:latin typeface="Cambria Math" panose="02040503050406030204" pitchFamily="18" charset="0"/>
                            <a:sym typeface="Symbol" panose="05050102010706020507" pitchFamily="18" charset="2"/>
                          </a:rPr>
                          <m:t>𝑿</m:t>
                        </m:r>
                      </m:e>
                      <m:sup>
                        <m:r>
                          <a:rPr lang="en-US" altLang="en-US" sz="3000" b="1" i="1" u="sng">
                            <a:latin typeface="Cambria Math" panose="02040503050406030204" pitchFamily="18" charset="0"/>
                            <a:sym typeface="Symbol" panose="05050102010706020507" pitchFamily="18" charset="2"/>
                          </a:rPr>
                          <m:t>𝑻</m:t>
                        </m:r>
                      </m:sup>
                    </m:sSup>
                    <m:r>
                      <a:rPr lang="en-US" altLang="en-US" sz="3000" b="1" i="1" u="sng">
                        <a:latin typeface="Cambria Math" panose="02040503050406030204" pitchFamily="18" charset="0"/>
                        <a:sym typeface="Symbol" panose="05050102010706020507" pitchFamily="18" charset="2"/>
                      </a:rPr>
                      <m:t>𝒚</m:t>
                    </m:r>
                    <m:r>
                      <a:rPr lang="en-US" altLang="en-US" sz="3000" b="1" i="1" u="sng" smtClean="0">
                        <a:latin typeface="Cambria Math" panose="02040503050406030204" pitchFamily="18" charset="0"/>
                        <a:sym typeface="Symbol" panose="05050102010706020507" pitchFamily="18" charset="2"/>
                      </a:rPr>
                      <m:t>=</m:t>
                    </m:r>
                    <m:sSup>
                      <m:sSupPr>
                        <m:ctrlPr>
                          <a:rPr lang="en-US" altLang="en-US" sz="3000" b="1" i="1" u="sng">
                            <a:latin typeface="Cambria Math" panose="02040503050406030204" pitchFamily="18" charset="0"/>
                            <a:sym typeface="Symbol" panose="05050102010706020507" pitchFamily="18" charset="2"/>
                          </a:rPr>
                        </m:ctrlPr>
                      </m:sSupPr>
                      <m:e>
                        <m:d>
                          <m:dPr>
                            <m:ctrlPr>
                              <a:rPr lang="en-US" altLang="en-US" sz="3000" b="1" i="1" u="sng">
                                <a:latin typeface="Cambria Math" panose="02040503050406030204" pitchFamily="18" charset="0"/>
                                <a:sym typeface="Symbol" panose="05050102010706020507" pitchFamily="18" charset="2"/>
                              </a:rPr>
                            </m:ctrlPr>
                          </m:dPr>
                          <m:e>
                            <m:sSup>
                              <m:sSupPr>
                                <m:ctrlPr>
                                  <a:rPr lang="en-US" altLang="en-US" sz="3000" b="1" i="1" u="sng">
                                    <a:latin typeface="Cambria Math" panose="02040503050406030204" pitchFamily="18" charset="0"/>
                                    <a:sym typeface="Symbol" panose="05050102010706020507" pitchFamily="18" charset="2"/>
                                  </a:rPr>
                                </m:ctrlPr>
                              </m:sSupPr>
                              <m:e>
                                <m:r>
                                  <a:rPr lang="en-US" altLang="en-US" sz="3000" b="1" i="1" u="sng">
                                    <a:latin typeface="Cambria Math" panose="02040503050406030204" pitchFamily="18" charset="0"/>
                                    <a:sym typeface="Symbol" panose="05050102010706020507" pitchFamily="18" charset="2"/>
                                  </a:rPr>
                                  <m:t>𝑿</m:t>
                                </m:r>
                              </m:e>
                              <m:sup>
                                <m:r>
                                  <a:rPr lang="en-US" altLang="en-US" sz="3000" b="1" i="1" u="sng">
                                    <a:latin typeface="Cambria Math" panose="02040503050406030204" pitchFamily="18" charset="0"/>
                                    <a:sym typeface="Symbol" panose="05050102010706020507" pitchFamily="18" charset="2"/>
                                  </a:rPr>
                                  <m:t>𝑻</m:t>
                                </m:r>
                              </m:sup>
                            </m:sSup>
                            <m:r>
                              <a:rPr lang="en-US" altLang="en-US" sz="3000" b="1" i="1" u="sng">
                                <a:latin typeface="Cambria Math" panose="02040503050406030204" pitchFamily="18" charset="0"/>
                                <a:sym typeface="Symbol" panose="05050102010706020507" pitchFamily="18" charset="2"/>
                              </a:rPr>
                              <m:t>𝑿</m:t>
                            </m:r>
                          </m:e>
                        </m:d>
                      </m:e>
                      <m:sup>
                        <m:r>
                          <a:rPr lang="en-US" altLang="en-US" sz="3000" b="1" i="1" u="sng">
                            <a:latin typeface="Cambria Math" panose="02040503050406030204" pitchFamily="18" charset="0"/>
                            <a:sym typeface="Symbol" panose="05050102010706020507" pitchFamily="18" charset="2"/>
                          </a:rPr>
                          <m:t>−</m:t>
                        </m:r>
                        <m:r>
                          <a:rPr lang="en-US" altLang="en-US" sz="3000" b="1" i="1" u="sng">
                            <a:latin typeface="Cambria Math" panose="02040503050406030204" pitchFamily="18" charset="0"/>
                            <a:sym typeface="Symbol" panose="05050102010706020507" pitchFamily="18" charset="2"/>
                          </a:rPr>
                          <m:t>𝟏</m:t>
                        </m:r>
                      </m:sup>
                    </m:sSup>
                    <m:sSup>
                      <m:sSupPr>
                        <m:ctrlPr>
                          <a:rPr lang="en-US" altLang="en-US" sz="3000" b="1" i="1" u="sng">
                            <a:latin typeface="Cambria Math" panose="02040503050406030204" pitchFamily="18" charset="0"/>
                            <a:sym typeface="Symbol" panose="05050102010706020507" pitchFamily="18" charset="2"/>
                          </a:rPr>
                        </m:ctrlPr>
                      </m:sSupPr>
                      <m:e>
                        <m:r>
                          <a:rPr lang="en-US" altLang="en-US" sz="3000" b="1" i="1" u="sng">
                            <a:latin typeface="Cambria Math" panose="02040503050406030204" pitchFamily="18" charset="0"/>
                            <a:sym typeface="Symbol" panose="05050102010706020507" pitchFamily="18" charset="2"/>
                          </a:rPr>
                          <m:t>𝑿</m:t>
                        </m:r>
                      </m:e>
                      <m:sup>
                        <m:r>
                          <a:rPr lang="en-US" altLang="en-US" sz="3000" b="1" i="1" u="sng">
                            <a:latin typeface="Cambria Math" panose="02040503050406030204" pitchFamily="18" charset="0"/>
                            <a:sym typeface="Symbol" panose="05050102010706020507" pitchFamily="18" charset="2"/>
                          </a:rPr>
                          <m:t>𝑻</m:t>
                        </m:r>
                      </m:sup>
                    </m:sSup>
                    <m:d>
                      <m:dPr>
                        <m:ctrlPr>
                          <a:rPr lang="en-US" altLang="en-US" sz="3000" b="1" i="1" u="sng" smtClean="0">
                            <a:latin typeface="Cambria Math" panose="02040503050406030204" pitchFamily="18" charset="0"/>
                            <a:sym typeface="Symbol" panose="05050102010706020507" pitchFamily="18" charset="2"/>
                          </a:rPr>
                        </m:ctrlPr>
                      </m:dPr>
                      <m:e>
                        <m:r>
                          <a:rPr lang="en-US" altLang="en-US" sz="3000" b="1" i="1" u="sng" smtClean="0">
                            <a:latin typeface="Cambria Math" panose="02040503050406030204" pitchFamily="18" charset="0"/>
                            <a:sym typeface="Symbol" panose="05050102010706020507" pitchFamily="18" charset="2"/>
                          </a:rPr>
                          <m:t>𝑿</m:t>
                        </m:r>
                        <m:r>
                          <a:rPr lang="en-US" altLang="en-US" sz="3000" b="1" i="1" u="sng" smtClean="0">
                            <a:latin typeface="Cambria Math" panose="02040503050406030204" pitchFamily="18" charset="0"/>
                            <a:sym typeface="Symbol" panose="05050102010706020507" pitchFamily="18" charset="2"/>
                          </a:rPr>
                          <m:t>𝜷</m:t>
                        </m:r>
                        <m:r>
                          <a:rPr lang="en-US" altLang="en-US" sz="3000" b="1" i="1" u="sng" smtClean="0">
                            <a:latin typeface="Cambria Math" panose="02040503050406030204" pitchFamily="18" charset="0"/>
                            <a:sym typeface="Symbol" panose="05050102010706020507" pitchFamily="18" charset="2"/>
                          </a:rPr>
                          <m:t>+</m:t>
                        </m:r>
                        <m:r>
                          <a:rPr lang="en-US" altLang="en-US" sz="3000" b="1" i="1" u="sng" smtClean="0">
                            <a:latin typeface="Cambria Math" panose="02040503050406030204" pitchFamily="18" charset="0"/>
                            <a:sym typeface="Symbol" panose="05050102010706020507" pitchFamily="18" charset="2"/>
                          </a:rPr>
                          <m:t>𝜺</m:t>
                        </m:r>
                      </m:e>
                    </m:d>
                    <m:r>
                      <a:rPr lang="en-US" altLang="en-US" sz="3000" b="1" i="1" u="sng" smtClean="0">
                        <a:latin typeface="Cambria Math" panose="02040503050406030204" pitchFamily="18" charset="0"/>
                        <a:sym typeface="Symbol" panose="05050102010706020507" pitchFamily="18" charset="2"/>
                      </a:rPr>
                      <m:t>=</m:t>
                    </m:r>
                    <m:r>
                      <a:rPr lang="en-US" altLang="en-US" sz="3000" b="1" i="1" u="sng" smtClean="0">
                        <a:latin typeface="Cambria Math" panose="02040503050406030204" pitchFamily="18" charset="0"/>
                        <a:sym typeface="Symbol" panose="05050102010706020507" pitchFamily="18" charset="2"/>
                      </a:rPr>
                      <m:t>𝜷</m:t>
                    </m:r>
                    <m:r>
                      <a:rPr lang="en-US" altLang="en-US" sz="3000" b="1" i="1" u="sng" smtClean="0">
                        <a:latin typeface="Cambria Math" panose="02040503050406030204" pitchFamily="18" charset="0"/>
                        <a:sym typeface="Symbol" panose="05050102010706020507" pitchFamily="18" charset="2"/>
                      </a:rPr>
                      <m:t>+</m:t>
                    </m:r>
                    <m:sSup>
                      <m:sSupPr>
                        <m:ctrlPr>
                          <a:rPr lang="en-US" altLang="en-US" sz="3000" b="1" i="1" u="sng">
                            <a:latin typeface="Cambria Math" panose="02040503050406030204" pitchFamily="18" charset="0"/>
                            <a:sym typeface="Symbol" panose="05050102010706020507" pitchFamily="18" charset="2"/>
                          </a:rPr>
                        </m:ctrlPr>
                      </m:sSupPr>
                      <m:e>
                        <m:d>
                          <m:dPr>
                            <m:ctrlPr>
                              <a:rPr lang="en-US" altLang="en-US" sz="3000" b="1" i="1" u="sng">
                                <a:latin typeface="Cambria Math" panose="02040503050406030204" pitchFamily="18" charset="0"/>
                                <a:sym typeface="Symbol" panose="05050102010706020507" pitchFamily="18" charset="2"/>
                              </a:rPr>
                            </m:ctrlPr>
                          </m:dPr>
                          <m:e>
                            <m:sSup>
                              <m:sSupPr>
                                <m:ctrlPr>
                                  <a:rPr lang="en-US" altLang="en-US" sz="3000" b="1" i="1" u="sng">
                                    <a:latin typeface="Cambria Math" panose="02040503050406030204" pitchFamily="18" charset="0"/>
                                    <a:sym typeface="Symbol" panose="05050102010706020507" pitchFamily="18" charset="2"/>
                                  </a:rPr>
                                </m:ctrlPr>
                              </m:sSupPr>
                              <m:e>
                                <m:r>
                                  <a:rPr lang="en-US" altLang="en-US" sz="3000" b="1" i="1" u="sng">
                                    <a:latin typeface="Cambria Math" panose="02040503050406030204" pitchFamily="18" charset="0"/>
                                    <a:sym typeface="Symbol" panose="05050102010706020507" pitchFamily="18" charset="2"/>
                                  </a:rPr>
                                  <m:t>𝑿</m:t>
                                </m:r>
                              </m:e>
                              <m:sup>
                                <m:r>
                                  <a:rPr lang="en-US" altLang="en-US" sz="3000" b="1" i="1" u="sng">
                                    <a:latin typeface="Cambria Math" panose="02040503050406030204" pitchFamily="18" charset="0"/>
                                    <a:sym typeface="Symbol" panose="05050102010706020507" pitchFamily="18" charset="2"/>
                                  </a:rPr>
                                  <m:t>𝑻</m:t>
                                </m:r>
                              </m:sup>
                            </m:sSup>
                            <m:r>
                              <a:rPr lang="en-US" altLang="en-US" sz="3000" b="1" i="1" u="sng">
                                <a:latin typeface="Cambria Math" panose="02040503050406030204" pitchFamily="18" charset="0"/>
                                <a:sym typeface="Symbol" panose="05050102010706020507" pitchFamily="18" charset="2"/>
                              </a:rPr>
                              <m:t>𝑿</m:t>
                            </m:r>
                          </m:e>
                        </m:d>
                      </m:e>
                      <m:sup>
                        <m:r>
                          <a:rPr lang="en-US" altLang="en-US" sz="3000" b="1" i="1" u="sng">
                            <a:latin typeface="Cambria Math" panose="02040503050406030204" pitchFamily="18" charset="0"/>
                            <a:sym typeface="Symbol" panose="05050102010706020507" pitchFamily="18" charset="2"/>
                          </a:rPr>
                          <m:t>−</m:t>
                        </m:r>
                        <m:r>
                          <a:rPr lang="en-US" altLang="en-US" sz="3000" b="1" i="1" u="sng">
                            <a:latin typeface="Cambria Math" panose="02040503050406030204" pitchFamily="18" charset="0"/>
                            <a:sym typeface="Symbol" panose="05050102010706020507" pitchFamily="18" charset="2"/>
                          </a:rPr>
                          <m:t>𝟏</m:t>
                        </m:r>
                      </m:sup>
                    </m:sSup>
                    <m:sSup>
                      <m:sSupPr>
                        <m:ctrlPr>
                          <a:rPr lang="en-US" altLang="en-US" sz="3000" b="1" i="1" u="sng">
                            <a:latin typeface="Cambria Math" panose="02040503050406030204" pitchFamily="18" charset="0"/>
                            <a:sym typeface="Symbol" panose="05050102010706020507" pitchFamily="18" charset="2"/>
                          </a:rPr>
                        </m:ctrlPr>
                      </m:sSupPr>
                      <m:e>
                        <m:r>
                          <a:rPr lang="en-US" altLang="en-US" sz="3000" b="1" i="1" u="sng">
                            <a:latin typeface="Cambria Math" panose="02040503050406030204" pitchFamily="18" charset="0"/>
                            <a:sym typeface="Symbol" panose="05050102010706020507" pitchFamily="18" charset="2"/>
                          </a:rPr>
                          <m:t>𝑿</m:t>
                        </m:r>
                      </m:e>
                      <m:sup>
                        <m:r>
                          <a:rPr lang="en-US" altLang="en-US" sz="3000" b="1" i="1" u="sng">
                            <a:latin typeface="Cambria Math" panose="02040503050406030204" pitchFamily="18" charset="0"/>
                            <a:sym typeface="Symbol" panose="05050102010706020507" pitchFamily="18" charset="2"/>
                          </a:rPr>
                          <m:t>𝑻</m:t>
                        </m:r>
                      </m:sup>
                    </m:sSup>
                    <m:r>
                      <a:rPr lang="en-US" altLang="en-US" sz="3000" b="1" i="1" u="sng" smtClean="0">
                        <a:latin typeface="Cambria Math" panose="02040503050406030204" pitchFamily="18" charset="0"/>
                        <a:sym typeface="Symbol" panose="05050102010706020507" pitchFamily="18" charset="2"/>
                      </a:rPr>
                      <m:t>𝜺</m:t>
                    </m:r>
                  </m:oMath>
                </a14:m>
                <a:endParaRPr lang="en-US" altLang="en-US" sz="3000" b="1" u="sng" dirty="0">
                  <a:ea typeface="Cambria Math" panose="02040503050406030204" pitchFamily="18" charset="0"/>
                  <a:sym typeface="Symbol" panose="05050102010706020507" pitchFamily="18" charset="2"/>
                </a:endParaRPr>
              </a:p>
              <a:p>
                <a:pPr>
                  <a:buFont typeface="Wingdings" panose="05000000000000000000" pitchFamily="2" charset="2"/>
                  <a:buChar char="§"/>
                </a:pPr>
                <a14:m>
                  <m:oMath xmlns:m="http://schemas.openxmlformats.org/officeDocument/2006/math">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𝐸</m:t>
                    </m:r>
                    <m:d>
                      <m:dPr>
                        <m:ctrlP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ctrlPr>
                      </m:dPr>
                      <m:e>
                        <m:acc>
                          <m:accPr>
                            <m:chr m:val="̂"/>
                            <m:ctrlP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ctrlPr>
                          </m:accPr>
                          <m:e>
                            <m:r>
                              <a:rPr lang="en-US" altLang="en-US" sz="3000" b="1" i="1" smtClean="0">
                                <a:latin typeface="Cambria Math" panose="02040503050406030204" pitchFamily="18" charset="0"/>
                                <a:ea typeface="Cambria Math" panose="02040503050406030204" pitchFamily="18" charset="0"/>
                                <a:sym typeface="Symbol" panose="05050102010706020507" pitchFamily="18" charset="2"/>
                              </a:rPr>
                              <m:t>𝜷</m:t>
                            </m:r>
                          </m:e>
                        </m:acc>
                      </m:e>
                      <m:e>
                        <m:r>
                          <a:rPr lang="en-US" altLang="en-US" sz="3000" b="1" i="1" smtClean="0">
                            <a:latin typeface="Cambria Math" panose="02040503050406030204" pitchFamily="18" charset="0"/>
                            <a:ea typeface="Cambria Math" panose="02040503050406030204" pitchFamily="18" charset="0"/>
                            <a:sym typeface="Symbol" panose="05050102010706020507" pitchFamily="18" charset="2"/>
                          </a:rPr>
                          <m:t>𝑿</m:t>
                        </m:r>
                      </m:e>
                    </m:d>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𝐸</m:t>
                    </m:r>
                    <m:d>
                      <m:dPr>
                        <m:begChr m:val="["/>
                        <m:endChr m:val="]"/>
                        <m:ctrlP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ctrlPr>
                      </m:dPr>
                      <m:e>
                        <m:r>
                          <a:rPr lang="en-US" altLang="en-US" sz="3000" b="1" i="1">
                            <a:latin typeface="Cambria Math" panose="02040503050406030204" pitchFamily="18" charset="0"/>
                            <a:sym typeface="Symbol" panose="05050102010706020507" pitchFamily="18" charset="2"/>
                          </a:rPr>
                          <m:t>𝜷</m:t>
                        </m:r>
                        <m:r>
                          <a:rPr lang="en-US" altLang="en-US" sz="3000" b="1" i="1">
                            <a:latin typeface="Cambria Math" panose="02040503050406030204" pitchFamily="18" charset="0"/>
                            <a:sym typeface="Symbol" panose="05050102010706020507" pitchFamily="18" charset="2"/>
                          </a:rPr>
                          <m:t>+</m:t>
                        </m:r>
                        <m:sSup>
                          <m:sSupPr>
                            <m:ctrlPr>
                              <a:rPr lang="en-US" altLang="en-US" sz="3000" b="1" i="1">
                                <a:latin typeface="Cambria Math" panose="02040503050406030204" pitchFamily="18" charset="0"/>
                                <a:sym typeface="Symbol" panose="05050102010706020507" pitchFamily="18" charset="2"/>
                              </a:rPr>
                            </m:ctrlPr>
                          </m:sSupPr>
                          <m:e>
                            <m:d>
                              <m:dPr>
                                <m:ctrlPr>
                                  <a:rPr lang="en-US" altLang="en-US" sz="3000" b="1" i="1">
                                    <a:latin typeface="Cambria Math" panose="02040503050406030204" pitchFamily="18" charset="0"/>
                                    <a:sym typeface="Symbol" panose="05050102010706020507" pitchFamily="18" charset="2"/>
                                  </a:rPr>
                                </m:ctrlPr>
                              </m:dPr>
                              <m:e>
                                <m:sSup>
                                  <m:sSupPr>
                                    <m:ctrlPr>
                                      <a:rPr lang="en-US" altLang="en-US" sz="3000" b="1" i="1">
                                        <a:latin typeface="Cambria Math" panose="02040503050406030204" pitchFamily="18" charset="0"/>
                                        <a:sym typeface="Symbol" panose="05050102010706020507" pitchFamily="18" charset="2"/>
                                      </a:rPr>
                                    </m:ctrlPr>
                                  </m:sSupPr>
                                  <m:e>
                                    <m:r>
                                      <a:rPr lang="en-US" altLang="en-US" sz="3000" b="1" i="1">
                                        <a:latin typeface="Cambria Math" panose="02040503050406030204" pitchFamily="18" charset="0"/>
                                        <a:sym typeface="Symbol" panose="05050102010706020507" pitchFamily="18" charset="2"/>
                                      </a:rPr>
                                      <m:t>𝑿</m:t>
                                    </m:r>
                                  </m:e>
                                  <m:sup>
                                    <m:r>
                                      <a:rPr lang="en-US" altLang="en-US" sz="3000" i="1">
                                        <a:latin typeface="Cambria Math" panose="02040503050406030204" pitchFamily="18" charset="0"/>
                                        <a:sym typeface="Symbol" panose="05050102010706020507" pitchFamily="18" charset="2"/>
                                      </a:rPr>
                                      <m:t>𝑇</m:t>
                                    </m:r>
                                  </m:sup>
                                </m:sSup>
                                <m:r>
                                  <a:rPr lang="en-US" altLang="en-US" sz="3000" b="1" i="1">
                                    <a:latin typeface="Cambria Math" panose="02040503050406030204" pitchFamily="18" charset="0"/>
                                    <a:sym typeface="Symbol" panose="05050102010706020507" pitchFamily="18" charset="2"/>
                                  </a:rPr>
                                  <m:t>𝑿</m:t>
                                </m:r>
                              </m:e>
                            </m:d>
                          </m:e>
                          <m:sup>
                            <m:r>
                              <a:rPr lang="en-US" altLang="en-US" sz="3000" i="1">
                                <a:latin typeface="Cambria Math" panose="02040503050406030204" pitchFamily="18" charset="0"/>
                                <a:sym typeface="Symbol" panose="05050102010706020507" pitchFamily="18" charset="2"/>
                              </a:rPr>
                              <m:t>−1</m:t>
                            </m:r>
                          </m:sup>
                        </m:sSup>
                        <m:sSup>
                          <m:sSupPr>
                            <m:ctrlPr>
                              <a:rPr lang="en-US" altLang="en-US" sz="3000" b="1" i="1">
                                <a:latin typeface="Cambria Math" panose="02040503050406030204" pitchFamily="18" charset="0"/>
                                <a:sym typeface="Symbol" panose="05050102010706020507" pitchFamily="18" charset="2"/>
                              </a:rPr>
                            </m:ctrlPr>
                          </m:sSupPr>
                          <m:e>
                            <m:r>
                              <a:rPr lang="en-US" altLang="en-US" sz="3000" b="1" i="1">
                                <a:latin typeface="Cambria Math" panose="02040503050406030204" pitchFamily="18" charset="0"/>
                                <a:sym typeface="Symbol" panose="05050102010706020507" pitchFamily="18" charset="2"/>
                              </a:rPr>
                              <m:t>𝑿</m:t>
                            </m:r>
                          </m:e>
                          <m:sup>
                            <m:r>
                              <a:rPr lang="en-US" altLang="en-US" sz="3000" i="1">
                                <a:latin typeface="Cambria Math" panose="02040503050406030204" pitchFamily="18" charset="0"/>
                                <a:sym typeface="Symbol" panose="05050102010706020507" pitchFamily="18" charset="2"/>
                              </a:rPr>
                              <m:t>𝑇</m:t>
                            </m:r>
                          </m:sup>
                        </m:sSup>
                        <m:r>
                          <a:rPr lang="en-US" altLang="en-US" sz="3000" b="1" i="1">
                            <a:latin typeface="Cambria Math" panose="02040503050406030204" pitchFamily="18" charset="0"/>
                            <a:sym typeface="Symbol" panose="05050102010706020507" pitchFamily="18" charset="2"/>
                          </a:rPr>
                          <m:t>𝜺</m:t>
                        </m:r>
                        <m:r>
                          <m:rPr>
                            <m:nor/>
                          </m:rPr>
                          <a:rPr lang="en-US" altLang="en-US" sz="3000" dirty="0">
                            <a:ea typeface="Cambria Math" panose="02040503050406030204" pitchFamily="18" charset="0"/>
                            <a:sym typeface="Symbol" panose="05050102010706020507" pitchFamily="18" charset="2"/>
                          </a:rPr>
                          <m:t> </m:t>
                        </m:r>
                      </m:e>
                    </m:d>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3000" b="1" i="1">
                        <a:latin typeface="Cambria Math" panose="02040503050406030204" pitchFamily="18" charset="0"/>
                        <a:sym typeface="Symbol" panose="05050102010706020507" pitchFamily="18" charset="2"/>
                      </a:rPr>
                      <m:t>𝜷</m:t>
                    </m:r>
                    <m:r>
                      <a:rPr lang="en-US" altLang="en-US" sz="3000" b="0" i="1" smtClean="0">
                        <a:latin typeface="Cambria Math" panose="02040503050406030204" pitchFamily="18" charset="0"/>
                        <a:sym typeface="Symbol" panose="05050102010706020507" pitchFamily="18" charset="2"/>
                      </a:rPr>
                      <m:t>+</m:t>
                    </m:r>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𝐸</m:t>
                    </m:r>
                    <m:d>
                      <m:dPr>
                        <m:begChr m:val="{"/>
                        <m:endChr m:val="}"/>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dPr>
                      <m:e>
                        <m:sSup>
                          <m:sSupPr>
                            <m:ctrlPr>
                              <a:rPr lang="en-US" altLang="en-US" sz="3000" b="1" i="1">
                                <a:latin typeface="Cambria Math" panose="02040503050406030204" pitchFamily="18" charset="0"/>
                                <a:sym typeface="Symbol" panose="05050102010706020507" pitchFamily="18" charset="2"/>
                              </a:rPr>
                            </m:ctrlPr>
                          </m:sSupPr>
                          <m:e>
                            <m:d>
                              <m:dPr>
                                <m:ctrlPr>
                                  <a:rPr lang="en-US" altLang="en-US" sz="3000" b="1" i="1">
                                    <a:latin typeface="Cambria Math" panose="02040503050406030204" pitchFamily="18" charset="0"/>
                                    <a:sym typeface="Symbol" panose="05050102010706020507" pitchFamily="18" charset="2"/>
                                  </a:rPr>
                                </m:ctrlPr>
                              </m:dPr>
                              <m:e>
                                <m:sSup>
                                  <m:sSupPr>
                                    <m:ctrlPr>
                                      <a:rPr lang="en-US" altLang="en-US" sz="3000" b="1" i="1">
                                        <a:latin typeface="Cambria Math" panose="02040503050406030204" pitchFamily="18" charset="0"/>
                                        <a:sym typeface="Symbol" panose="05050102010706020507" pitchFamily="18" charset="2"/>
                                      </a:rPr>
                                    </m:ctrlPr>
                                  </m:sSupPr>
                                  <m:e>
                                    <m:r>
                                      <a:rPr lang="en-US" altLang="en-US" sz="3000" b="1" i="1">
                                        <a:latin typeface="Cambria Math" panose="02040503050406030204" pitchFamily="18" charset="0"/>
                                        <a:sym typeface="Symbol" panose="05050102010706020507" pitchFamily="18" charset="2"/>
                                      </a:rPr>
                                      <m:t>𝑿</m:t>
                                    </m:r>
                                  </m:e>
                                  <m:sup>
                                    <m:r>
                                      <a:rPr lang="en-US" altLang="en-US" sz="3000" i="1">
                                        <a:latin typeface="Cambria Math" panose="02040503050406030204" pitchFamily="18" charset="0"/>
                                        <a:sym typeface="Symbol" panose="05050102010706020507" pitchFamily="18" charset="2"/>
                                      </a:rPr>
                                      <m:t>𝑇</m:t>
                                    </m:r>
                                  </m:sup>
                                </m:sSup>
                                <m:r>
                                  <a:rPr lang="en-US" altLang="en-US" sz="3000" b="1" i="1">
                                    <a:latin typeface="Cambria Math" panose="02040503050406030204" pitchFamily="18" charset="0"/>
                                    <a:sym typeface="Symbol" panose="05050102010706020507" pitchFamily="18" charset="2"/>
                                  </a:rPr>
                                  <m:t>𝑿</m:t>
                                </m:r>
                              </m:e>
                            </m:d>
                          </m:e>
                          <m:sup>
                            <m:r>
                              <a:rPr lang="en-US" altLang="en-US" sz="3000" i="1">
                                <a:latin typeface="Cambria Math" panose="02040503050406030204" pitchFamily="18" charset="0"/>
                                <a:sym typeface="Symbol" panose="05050102010706020507" pitchFamily="18" charset="2"/>
                              </a:rPr>
                              <m:t>−1</m:t>
                            </m:r>
                          </m:sup>
                        </m:sSup>
                        <m:sSup>
                          <m:sSupPr>
                            <m:ctrlPr>
                              <a:rPr lang="en-US" altLang="en-US" sz="3000" b="1" i="1">
                                <a:latin typeface="Cambria Math" panose="02040503050406030204" pitchFamily="18" charset="0"/>
                                <a:sym typeface="Symbol" panose="05050102010706020507" pitchFamily="18" charset="2"/>
                              </a:rPr>
                            </m:ctrlPr>
                          </m:sSupPr>
                          <m:e>
                            <m:r>
                              <a:rPr lang="en-US" altLang="en-US" sz="3000" b="1" i="1">
                                <a:latin typeface="Cambria Math" panose="02040503050406030204" pitchFamily="18" charset="0"/>
                                <a:sym typeface="Symbol" panose="05050102010706020507" pitchFamily="18" charset="2"/>
                              </a:rPr>
                              <m:t>𝑿</m:t>
                            </m:r>
                          </m:e>
                          <m:sup>
                            <m:r>
                              <a:rPr lang="en-US" altLang="en-US" sz="3000" i="1">
                                <a:latin typeface="Cambria Math" panose="02040503050406030204" pitchFamily="18" charset="0"/>
                                <a:sym typeface="Symbol" panose="05050102010706020507" pitchFamily="18" charset="2"/>
                              </a:rPr>
                              <m:t>𝑇</m:t>
                            </m:r>
                          </m:sup>
                        </m:sSup>
                        <m:r>
                          <a:rPr lang="en-US" altLang="en-US" sz="3000" b="1" i="1">
                            <a:latin typeface="Cambria Math" panose="02040503050406030204" pitchFamily="18" charset="0"/>
                            <a:sym typeface="Symbol" panose="05050102010706020507" pitchFamily="18" charset="2"/>
                          </a:rPr>
                          <m:t>𝜺</m:t>
                        </m:r>
                      </m:e>
                      <m:e>
                        <m:r>
                          <a:rPr lang="en-US" altLang="en-US" sz="3000" b="1" i="1">
                            <a:latin typeface="Cambria Math" panose="02040503050406030204" pitchFamily="18" charset="0"/>
                            <a:ea typeface="Cambria Math" panose="02040503050406030204" pitchFamily="18" charset="0"/>
                            <a:sym typeface="Symbol" panose="05050102010706020507" pitchFamily="18" charset="2"/>
                          </a:rPr>
                          <m:t>𝑿</m:t>
                        </m:r>
                      </m:e>
                    </m:d>
                  </m:oMath>
                </a14:m>
                <a:endParaRPr lang="en-US" altLang="en-US" sz="3000" b="1" i="1" dirty="0">
                  <a:latin typeface="Cambria Math" panose="02040503050406030204" pitchFamily="18" charset="0"/>
                  <a:ea typeface="Cambria Math" panose="02040503050406030204" pitchFamily="18" charset="0"/>
                  <a:sym typeface="Symbol" panose="05050102010706020507" pitchFamily="18" charset="2"/>
                </a:endParaRPr>
              </a:p>
              <a:p>
                <a:pPr>
                  <a:buFont typeface="Wingdings" panose="05000000000000000000" pitchFamily="2" charset="2"/>
                  <a:buChar char="§"/>
                </a:pPr>
                <a14:m>
                  <m:oMath xmlns:m="http://schemas.openxmlformats.org/officeDocument/2006/math">
                    <m:r>
                      <a:rPr lang="en-US" altLang="en-US" sz="3000" i="1">
                        <a:latin typeface="Cambria Math" panose="02040503050406030204" pitchFamily="18" charset="0"/>
                        <a:ea typeface="Cambria Math" panose="02040503050406030204" pitchFamily="18" charset="0"/>
                        <a:sym typeface="Symbol" panose="05050102010706020507" pitchFamily="18" charset="2"/>
                      </a:rPr>
                      <m:t>𝐸</m:t>
                    </m:r>
                    <m:d>
                      <m:d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dPr>
                      <m:e>
                        <m:acc>
                          <m:accPr>
                            <m:chr m:val="̂"/>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accPr>
                          <m:e>
                            <m:r>
                              <a:rPr lang="en-US" altLang="en-US" sz="3000" b="1" i="1">
                                <a:latin typeface="Cambria Math" panose="02040503050406030204" pitchFamily="18" charset="0"/>
                                <a:ea typeface="Cambria Math" panose="02040503050406030204" pitchFamily="18" charset="0"/>
                                <a:sym typeface="Symbol" panose="05050102010706020507" pitchFamily="18" charset="2"/>
                              </a:rPr>
                              <m:t>𝜷</m:t>
                            </m:r>
                          </m:e>
                        </m:acc>
                      </m:e>
                      <m:e>
                        <m:r>
                          <a:rPr lang="en-US" altLang="en-US" sz="3000" b="1" i="1">
                            <a:latin typeface="Cambria Math" panose="02040503050406030204" pitchFamily="18" charset="0"/>
                            <a:ea typeface="Cambria Math" panose="02040503050406030204" pitchFamily="18" charset="0"/>
                            <a:sym typeface="Symbol" panose="05050102010706020507" pitchFamily="18" charset="2"/>
                          </a:rPr>
                          <m:t>𝑿</m:t>
                        </m:r>
                      </m:e>
                    </m:d>
                    <m:r>
                      <a:rPr lang="en-US" altLang="en-US" sz="3000" i="1">
                        <a:latin typeface="Cambria Math" panose="02040503050406030204" pitchFamily="18" charset="0"/>
                        <a:ea typeface="Cambria Math" panose="02040503050406030204" pitchFamily="18" charset="0"/>
                        <a:sym typeface="Symbol" panose="05050102010706020507" pitchFamily="18" charset="2"/>
                      </a:rPr>
                      <m:t>=</m:t>
                    </m:r>
                    <m:sSub>
                      <m:sSubPr>
                        <m:ctrlP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𝐸</m:t>
                        </m:r>
                      </m:e>
                      <m:sub>
                        <m:r>
                          <a:rPr lang="en-US" altLang="en-US" sz="3000" b="1" i="1" smtClean="0">
                            <a:latin typeface="Cambria Math" panose="02040503050406030204" pitchFamily="18" charset="0"/>
                            <a:ea typeface="Cambria Math" panose="02040503050406030204" pitchFamily="18" charset="0"/>
                            <a:sym typeface="Symbol" panose="05050102010706020507" pitchFamily="18" charset="2"/>
                          </a:rPr>
                          <m:t>𝑿</m:t>
                        </m:r>
                      </m:sub>
                    </m:sSub>
                    <m:d>
                      <m:dPr>
                        <m:begChr m:val="{"/>
                        <m:endChr m:val="}"/>
                        <m:ctrlP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ctrlPr>
                      </m:dPr>
                      <m:e>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𝐸</m:t>
                        </m:r>
                        <m:d>
                          <m:dPr>
                            <m:ctrlP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ctrlPr>
                          </m:dPr>
                          <m:e>
                            <m:acc>
                              <m:accPr>
                                <m:chr m:val="̂"/>
                                <m:ctrlP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ctrlPr>
                              </m:accPr>
                              <m:e>
                                <m:r>
                                  <a:rPr lang="en-US" altLang="en-US" sz="3000" b="1" i="1" smtClean="0">
                                    <a:latin typeface="Cambria Math" panose="02040503050406030204" pitchFamily="18" charset="0"/>
                                    <a:ea typeface="Cambria Math" panose="02040503050406030204" pitchFamily="18" charset="0"/>
                                    <a:sym typeface="Symbol" panose="05050102010706020507" pitchFamily="18" charset="2"/>
                                  </a:rPr>
                                  <m:t>𝜷</m:t>
                                </m:r>
                              </m:e>
                            </m:acc>
                          </m:e>
                          <m:e>
                            <m:r>
                              <a:rPr lang="en-US" altLang="en-US" sz="3000" b="1" i="1" smtClean="0">
                                <a:latin typeface="Cambria Math" panose="02040503050406030204" pitchFamily="18" charset="0"/>
                                <a:ea typeface="Cambria Math" panose="02040503050406030204" pitchFamily="18" charset="0"/>
                                <a:sym typeface="Symbol" panose="05050102010706020507" pitchFamily="18" charset="2"/>
                              </a:rPr>
                              <m:t>𝑿</m:t>
                            </m:r>
                          </m:e>
                        </m:d>
                      </m:e>
                    </m:d>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3000" b="1" i="1" smtClean="0">
                        <a:latin typeface="Cambria Math" panose="02040503050406030204" pitchFamily="18" charset="0"/>
                        <a:ea typeface="Cambria Math" panose="02040503050406030204" pitchFamily="18" charset="0"/>
                        <a:sym typeface="Symbol" panose="05050102010706020507" pitchFamily="18" charset="2"/>
                      </a:rPr>
                      <m:t>𝜷</m:t>
                    </m:r>
                  </m:oMath>
                </a14:m>
                <a:r>
                  <a:rPr lang="en-US" altLang="en-US" sz="3000" dirty="0">
                    <a:ea typeface="Cambria Math" panose="02040503050406030204" pitchFamily="18" charset="0"/>
                    <a:sym typeface="Symbol" panose="05050102010706020507" pitchFamily="18" charset="2"/>
                  </a:rPr>
                  <a:t> as </a:t>
                </a:r>
                <a14:m>
                  <m:oMath xmlns:m="http://schemas.openxmlformats.org/officeDocument/2006/math">
                    <m:r>
                      <a:rPr lang="en-US" altLang="en-US" sz="3000" i="1">
                        <a:latin typeface="Cambria Math" panose="02040503050406030204" pitchFamily="18" charset="0"/>
                        <a:ea typeface="Cambria Math" panose="02040503050406030204" pitchFamily="18" charset="0"/>
                        <a:sym typeface="Symbol" panose="05050102010706020507" pitchFamily="18" charset="2"/>
                      </a:rPr>
                      <m:t>𝐸</m:t>
                    </m:r>
                    <m:d>
                      <m:dPr>
                        <m:begChr m:val="{"/>
                        <m:endChr m:val="}"/>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dPr>
                      <m:e>
                        <m:sSup>
                          <m:sSupPr>
                            <m:ctrlPr>
                              <a:rPr lang="en-US" altLang="en-US" sz="3000" b="1" i="1">
                                <a:latin typeface="Cambria Math" panose="02040503050406030204" pitchFamily="18" charset="0"/>
                                <a:sym typeface="Symbol" panose="05050102010706020507" pitchFamily="18" charset="2"/>
                              </a:rPr>
                            </m:ctrlPr>
                          </m:sSupPr>
                          <m:e>
                            <m:d>
                              <m:dPr>
                                <m:ctrlPr>
                                  <a:rPr lang="en-US" altLang="en-US" sz="3000" b="1" i="1">
                                    <a:latin typeface="Cambria Math" panose="02040503050406030204" pitchFamily="18" charset="0"/>
                                    <a:sym typeface="Symbol" panose="05050102010706020507" pitchFamily="18" charset="2"/>
                                  </a:rPr>
                                </m:ctrlPr>
                              </m:dPr>
                              <m:e>
                                <m:sSup>
                                  <m:sSupPr>
                                    <m:ctrlPr>
                                      <a:rPr lang="en-US" altLang="en-US" sz="3000" b="1" i="1">
                                        <a:latin typeface="Cambria Math" panose="02040503050406030204" pitchFamily="18" charset="0"/>
                                        <a:sym typeface="Symbol" panose="05050102010706020507" pitchFamily="18" charset="2"/>
                                      </a:rPr>
                                    </m:ctrlPr>
                                  </m:sSupPr>
                                  <m:e>
                                    <m:r>
                                      <a:rPr lang="en-US" altLang="en-US" sz="3000" b="1" i="1">
                                        <a:latin typeface="Cambria Math" panose="02040503050406030204" pitchFamily="18" charset="0"/>
                                        <a:sym typeface="Symbol" panose="05050102010706020507" pitchFamily="18" charset="2"/>
                                      </a:rPr>
                                      <m:t>𝑿</m:t>
                                    </m:r>
                                  </m:e>
                                  <m:sup>
                                    <m:r>
                                      <a:rPr lang="en-US" altLang="en-US" sz="3000" i="1">
                                        <a:latin typeface="Cambria Math" panose="02040503050406030204" pitchFamily="18" charset="0"/>
                                        <a:sym typeface="Symbol" panose="05050102010706020507" pitchFamily="18" charset="2"/>
                                      </a:rPr>
                                      <m:t>𝑇</m:t>
                                    </m:r>
                                  </m:sup>
                                </m:sSup>
                                <m:r>
                                  <a:rPr lang="en-US" altLang="en-US" sz="3000" b="1" i="1">
                                    <a:latin typeface="Cambria Math" panose="02040503050406030204" pitchFamily="18" charset="0"/>
                                    <a:sym typeface="Symbol" panose="05050102010706020507" pitchFamily="18" charset="2"/>
                                  </a:rPr>
                                  <m:t>𝑿</m:t>
                                </m:r>
                              </m:e>
                            </m:d>
                          </m:e>
                          <m:sup>
                            <m:r>
                              <a:rPr lang="en-US" altLang="en-US" sz="3000" i="1">
                                <a:latin typeface="Cambria Math" panose="02040503050406030204" pitchFamily="18" charset="0"/>
                                <a:sym typeface="Symbol" panose="05050102010706020507" pitchFamily="18" charset="2"/>
                              </a:rPr>
                              <m:t>−1</m:t>
                            </m:r>
                          </m:sup>
                        </m:sSup>
                        <m:sSup>
                          <m:sSupPr>
                            <m:ctrlPr>
                              <a:rPr lang="en-US" altLang="en-US" sz="3000" b="1" i="1">
                                <a:latin typeface="Cambria Math" panose="02040503050406030204" pitchFamily="18" charset="0"/>
                                <a:sym typeface="Symbol" panose="05050102010706020507" pitchFamily="18" charset="2"/>
                              </a:rPr>
                            </m:ctrlPr>
                          </m:sSupPr>
                          <m:e>
                            <m:r>
                              <a:rPr lang="en-US" altLang="en-US" sz="3000" b="1" i="1">
                                <a:latin typeface="Cambria Math" panose="02040503050406030204" pitchFamily="18" charset="0"/>
                                <a:sym typeface="Symbol" panose="05050102010706020507" pitchFamily="18" charset="2"/>
                              </a:rPr>
                              <m:t>𝑿</m:t>
                            </m:r>
                          </m:e>
                          <m:sup>
                            <m:r>
                              <a:rPr lang="en-US" altLang="en-US" sz="3000" i="1">
                                <a:latin typeface="Cambria Math" panose="02040503050406030204" pitchFamily="18" charset="0"/>
                                <a:sym typeface="Symbol" panose="05050102010706020507" pitchFamily="18" charset="2"/>
                              </a:rPr>
                              <m:t>𝑇</m:t>
                            </m:r>
                          </m:sup>
                        </m:sSup>
                        <m:r>
                          <a:rPr lang="en-US" altLang="en-US" sz="3000" b="1" i="1">
                            <a:latin typeface="Cambria Math" panose="02040503050406030204" pitchFamily="18" charset="0"/>
                            <a:sym typeface="Symbol" panose="05050102010706020507" pitchFamily="18" charset="2"/>
                          </a:rPr>
                          <m:t>𝜺</m:t>
                        </m:r>
                      </m:e>
                      <m:e>
                        <m:r>
                          <a:rPr lang="en-US" altLang="en-US" sz="3000" b="1" i="1">
                            <a:latin typeface="Cambria Math" panose="02040503050406030204" pitchFamily="18" charset="0"/>
                            <a:ea typeface="Cambria Math" panose="02040503050406030204" pitchFamily="18" charset="0"/>
                            <a:sym typeface="Symbol" panose="05050102010706020507" pitchFamily="18" charset="2"/>
                          </a:rPr>
                          <m:t>𝑿</m:t>
                        </m:r>
                      </m:e>
                    </m:d>
                    <m:r>
                      <a:rPr lang="en-US" altLang="en-US" sz="3000" b="1"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0</m:t>
                    </m:r>
                  </m:oMath>
                </a14:m>
                <a:r>
                  <a:rPr lang="en-US" altLang="en-US" sz="3000" dirty="0">
                    <a:ea typeface="Cambria Math" panose="02040503050406030204" pitchFamily="18" charset="0"/>
                    <a:sym typeface="Symbol" panose="05050102010706020507" pitchFamily="18" charset="2"/>
                  </a:rPr>
                  <a:t> by </a:t>
                </a:r>
                <a:r>
                  <a:rPr lang="en-US" altLang="en-US" sz="3000" b="1" u="sng" dirty="0">
                    <a:solidFill>
                      <a:srgbClr val="FF0000"/>
                    </a:solidFill>
                    <a:ea typeface="Cambria Math" panose="02040503050406030204" pitchFamily="18" charset="0"/>
                    <a:sym typeface="Symbol" panose="05050102010706020507" pitchFamily="18" charset="2"/>
                  </a:rPr>
                  <a:t>Assumption 3</a:t>
                </a:r>
              </a:p>
            </p:txBody>
          </p:sp>
        </mc:Choice>
        <mc:Fallback>
          <p:sp>
            <p:nvSpPr>
              <p:cNvPr id="8195" name="Rectangle 3">
                <a:extLst>
                  <a:ext uri="{FF2B5EF4-FFF2-40B4-BE49-F238E27FC236}">
                    <a16:creationId xmlns:a14="http://schemas.microsoft.com/office/drawing/2010/main" xmlns="" xmlns:a16="http://schemas.microsoft.com/office/drawing/2014/main" id="{D9652E1C-F55A-4B2A-B0AB-E7F773395EFD}"/>
                  </a:ext>
                </a:extLst>
              </p:cNvPr>
              <p:cNvSpPr>
                <a:spLocks noGrp="1" noRot="1" noChangeAspect="1" noMove="1" noResize="1" noEditPoints="1" noAdjustHandles="1" noChangeArrowheads="1" noChangeShapeType="1" noTextEdit="1"/>
              </p:cNvSpPr>
              <p:nvPr>
                <p:ph type="body" sz="half" idx="1"/>
              </p:nvPr>
            </p:nvSpPr>
            <p:spPr>
              <a:xfrm>
                <a:off x="762000" y="1676400"/>
                <a:ext cx="7848600" cy="4191000"/>
              </a:xfrm>
              <a:blipFill>
                <a:blip r:embed="rId4" cstate="print"/>
                <a:stretch>
                  <a:fillRect l="-1553"/>
                </a:stretch>
              </a:blipFill>
            </p:spPr>
            <p:txBody>
              <a:bodyPr/>
              <a:lstStyle/>
              <a:p>
                <a:r>
                  <a:rPr lang="en-IN">
                    <a:noFill/>
                  </a:rPr>
                  <a:t> </a:t>
                </a:r>
              </a:p>
            </p:txBody>
          </p:sp>
        </mc:Fallback>
      </mc:AlternateContent>
      <p:sp>
        <p:nvSpPr>
          <p:cNvPr id="8196" name="Date Placeholder 7">
            <a:extLst>
              <a:ext uri="{FF2B5EF4-FFF2-40B4-BE49-F238E27FC236}">
                <a16:creationId xmlns="" xmlns:a16="http://schemas.microsoft.com/office/drawing/2014/main" id="{A59AD07E-EB20-4CB6-9106-92800B917312}"/>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8197" name="Slide Number Placeholder 8">
            <a:extLst>
              <a:ext uri="{FF2B5EF4-FFF2-40B4-BE49-F238E27FC236}">
                <a16:creationId xmlns="" xmlns:a16="http://schemas.microsoft.com/office/drawing/2014/main" id="{358D848C-0718-4AF3-BD93-0444C74F9B02}"/>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D7CBDDEE-0768-42FF-AAF8-95989DB02715}" type="slidenum">
              <a:rPr lang="en-US" altLang="en-US" sz="1400" smtClean="0"/>
              <a:pPr>
                <a:spcBef>
                  <a:spcPct val="0"/>
                </a:spcBef>
                <a:buFontTx/>
                <a:buNone/>
              </a:pPr>
              <a:t>43</a:t>
            </a:fld>
            <a:endParaRPr lang="en-US" altLang="en-US" sz="1400"/>
          </a:p>
        </p:txBody>
      </p:sp>
      <p:sp>
        <p:nvSpPr>
          <p:cNvPr id="8198" name="Footer Placeholder 9">
            <a:extLst>
              <a:ext uri="{FF2B5EF4-FFF2-40B4-BE49-F238E27FC236}">
                <a16:creationId xmlns="" xmlns:a16="http://schemas.microsoft.com/office/drawing/2014/main" id="{8A4D7D16-2D94-4F8F-B0E1-871CE1AD33E3}"/>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8199" name="Rectangle 2">
            <a:extLst>
              <a:ext uri="{FF2B5EF4-FFF2-40B4-BE49-F238E27FC236}">
                <a16:creationId xmlns="" xmlns:a16="http://schemas.microsoft.com/office/drawing/2014/main" id="{FF38E397-AB20-4850-B10A-03305402C9B0}"/>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15697933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 xmlns:a14="http://schemas.microsoft.com/office/drawing/2010/main" Requires="a14">
          <p:sp>
            <p:nvSpPr>
              <p:cNvPr id="8194" name="Rectangle 2">
                <a:extLst>
                  <a:ext uri="{FF2B5EF4-FFF2-40B4-BE49-F238E27FC236}">
                    <a16:creationId xmlns:a16="http://schemas.microsoft.com/office/drawing/2014/main" id="{C81454E8-C774-4A71-A1D0-81F9483A5874}"/>
                  </a:ext>
                </a:extLst>
              </p:cNvPr>
              <p:cNvSpPr>
                <a:spLocks noGrp="1" noChangeArrowheads="1"/>
              </p:cNvSpPr>
              <p:nvPr>
                <p:ph type="title"/>
              </p:nvPr>
            </p:nvSpPr>
            <p:spPr/>
            <p:txBody>
              <a:bodyPr/>
              <a:lstStyle/>
              <a:p>
                <a:r>
                  <a:rPr lang="en-US" altLang="en-US" sz="3000" b="1" dirty="0">
                    <a:solidFill>
                      <a:srgbClr val="0000FF"/>
                    </a:solidFill>
                  </a:rPr>
                  <a:t>Multiple Linear Regression (MLR) (contd..)</a:t>
                </a:r>
                <a:br>
                  <a:rPr lang="en-US" altLang="en-US" sz="3000" b="1" dirty="0">
                    <a:solidFill>
                      <a:srgbClr val="0000FF"/>
                    </a:solidFill>
                  </a:rPr>
                </a:br>
                <a:r>
                  <a:rPr lang="en-US" altLang="en-US" sz="3000" b="1" dirty="0">
                    <a:solidFill>
                      <a:srgbClr val="FF0000"/>
                    </a:solidFill>
                  </a:rPr>
                  <a:t>Variance of </a:t>
                </a:r>
                <a14:m>
                  <m:oMath xmlns:m="http://schemas.openxmlformats.org/officeDocument/2006/math">
                    <m:acc>
                      <m:accPr>
                        <m:chr m:val="̂"/>
                        <m:ctrlPr>
                          <a:rPr lang="en-US" altLang="en-US" sz="3200" i="1" smtClean="0">
                            <a:solidFill>
                              <a:srgbClr val="FF0000"/>
                            </a:solidFill>
                            <a:latin typeface="Cambria Math" panose="02040503050406030204" pitchFamily="18" charset="0"/>
                            <a:ea typeface="Cambria Math" panose="02040503050406030204" pitchFamily="18" charset="0"/>
                            <a:sym typeface="Symbol" panose="05050102010706020507" pitchFamily="18" charset="2"/>
                          </a:rPr>
                        </m:ctrlPr>
                      </m:accPr>
                      <m:e>
                        <m:r>
                          <a:rPr lang="en-US" altLang="en-US" sz="3200" b="1" i="1">
                            <a:solidFill>
                              <a:srgbClr val="FF0000"/>
                            </a:solidFill>
                            <a:latin typeface="Cambria Math" panose="02040503050406030204" pitchFamily="18" charset="0"/>
                            <a:ea typeface="Cambria Math" panose="02040503050406030204" pitchFamily="18" charset="0"/>
                            <a:sym typeface="Symbol" panose="05050102010706020507" pitchFamily="18" charset="2"/>
                          </a:rPr>
                          <m:t>𝜷</m:t>
                        </m:r>
                      </m:e>
                    </m:acc>
                  </m:oMath>
                </a14:m>
                <a:endParaRPr lang="en-US" altLang="en-US" sz="3000" dirty="0"/>
              </a:p>
            </p:txBody>
          </p:sp>
        </mc:Choice>
        <mc:Fallback>
          <p:sp>
            <p:nvSpPr>
              <p:cNvPr id="8194" name="Rectangle 2">
                <a:extLst>
                  <a:ext uri="{FF2B5EF4-FFF2-40B4-BE49-F238E27FC236}">
                    <a16:creationId xmlns:a14="http://schemas.microsoft.com/office/drawing/2010/main" xmlns="" xmlns:a16="http://schemas.microsoft.com/office/drawing/2014/main" id="{C81454E8-C774-4A71-A1D0-81F9483A5874}"/>
                  </a:ext>
                </a:extLst>
              </p:cNvPr>
              <p:cNvSpPr>
                <a:spLocks noGrp="1" noRot="1" noChangeAspect="1" noMove="1" noResize="1" noEditPoints="1" noAdjustHandles="1" noChangeArrowheads="1" noChangeShapeType="1" noTextEdit="1"/>
              </p:cNvSpPr>
              <p:nvPr>
                <p:ph type="title"/>
              </p:nvPr>
            </p:nvSpPr>
            <p:spPr>
              <a:blipFill>
                <a:blip r:embed="rId3" cstate="print"/>
                <a:stretch>
                  <a:fillRect t="-3191" b="-12766"/>
                </a:stretch>
              </a:blipFill>
            </p:spPr>
            <p:txBody>
              <a:bodyPr/>
              <a:lstStyle/>
              <a:p>
                <a:r>
                  <a:rPr lang="en-IN">
                    <a:noFill/>
                  </a:rPr>
                  <a:t> </a:t>
                </a:r>
              </a:p>
            </p:txBody>
          </p:sp>
        </mc:Fallback>
      </mc:AlternateContent>
      <mc:AlternateContent xmlns:mc="http://schemas.openxmlformats.org/markup-compatibility/2006">
        <mc:Choice xmlns="" xmlns:a14="http://schemas.microsoft.com/office/drawing/2010/main" Requires="a14">
          <p:sp>
            <p:nvSpPr>
              <p:cNvPr id="8195" name="Rectangle 3">
                <a:extLst>
                  <a:ext uri="{FF2B5EF4-FFF2-40B4-BE49-F238E27FC236}">
                    <a16:creationId xmlns:a16="http://schemas.microsoft.com/office/drawing/2014/main" id="{D9652E1C-F55A-4B2A-B0AB-E7F773395EFD}"/>
                  </a:ext>
                </a:extLst>
              </p:cNvPr>
              <p:cNvSpPr>
                <a:spLocks noGrp="1" noChangeArrowheads="1"/>
              </p:cNvSpPr>
              <p:nvPr>
                <p:ph type="body" sz="half" idx="1"/>
              </p:nvPr>
            </p:nvSpPr>
            <p:spPr>
              <a:xfrm>
                <a:off x="762000" y="1676400"/>
                <a:ext cx="7848600" cy="4191000"/>
              </a:xfrm>
            </p:spPr>
            <p:txBody>
              <a:bodyPr/>
              <a:lstStyle/>
              <a:p>
                <a:pPr marL="0" indent="0" algn="ctr">
                  <a:buNone/>
                </a:pPr>
                <a:r>
                  <a:rPr lang="en-US" altLang="en-US" sz="2500" b="1" u="sng" dirty="0">
                    <a:sym typeface="Symbol" panose="05050102010706020507" pitchFamily="18" charset="2"/>
                  </a:rPr>
                  <a:t>We know </a:t>
                </a:r>
                <a14:m>
                  <m:oMath xmlns:m="http://schemas.openxmlformats.org/officeDocument/2006/math">
                    <m:acc>
                      <m:accPr>
                        <m:chr m:val="̂"/>
                        <m:ctrlPr>
                          <a:rPr lang="en-US" altLang="en-US" sz="2500" b="1" i="1" u="sng" smtClean="0">
                            <a:latin typeface="Cambria Math" panose="02040503050406030204" pitchFamily="18" charset="0"/>
                            <a:sym typeface="Symbol" panose="05050102010706020507" pitchFamily="18" charset="2"/>
                          </a:rPr>
                        </m:ctrlPr>
                      </m:accPr>
                      <m:e>
                        <m:r>
                          <a:rPr lang="en-US" altLang="en-US" sz="2500" b="1" i="1" u="sng">
                            <a:latin typeface="Cambria Math" panose="02040503050406030204" pitchFamily="18" charset="0"/>
                            <a:sym typeface="Symbol" panose="05050102010706020507" pitchFamily="18" charset="2"/>
                          </a:rPr>
                          <m:t>𝜷</m:t>
                        </m:r>
                      </m:e>
                    </m:acc>
                    <m:r>
                      <a:rPr lang="en-US" altLang="en-US" sz="2500" b="1" i="1" u="sng">
                        <a:latin typeface="Cambria Math" panose="02040503050406030204" pitchFamily="18" charset="0"/>
                        <a:sym typeface="Symbol" panose="05050102010706020507" pitchFamily="18" charset="2"/>
                      </a:rPr>
                      <m:t>=</m:t>
                    </m:r>
                    <m:sSup>
                      <m:sSupPr>
                        <m:ctrlPr>
                          <a:rPr lang="en-US" altLang="en-US" sz="2500" b="1" i="1" u="sng">
                            <a:latin typeface="Cambria Math" panose="02040503050406030204" pitchFamily="18" charset="0"/>
                            <a:sym typeface="Symbol" panose="05050102010706020507" pitchFamily="18" charset="2"/>
                          </a:rPr>
                        </m:ctrlPr>
                      </m:sSupPr>
                      <m:e>
                        <m:d>
                          <m:dPr>
                            <m:ctrlPr>
                              <a:rPr lang="en-US" altLang="en-US" sz="2500" b="1" i="1" u="sng">
                                <a:latin typeface="Cambria Math" panose="02040503050406030204" pitchFamily="18" charset="0"/>
                                <a:sym typeface="Symbol" panose="05050102010706020507" pitchFamily="18" charset="2"/>
                              </a:rPr>
                            </m:ctrlPr>
                          </m:dPr>
                          <m:e>
                            <m:sSup>
                              <m:sSupPr>
                                <m:ctrlPr>
                                  <a:rPr lang="en-US" altLang="en-US" sz="2500" b="1" i="1" u="sng">
                                    <a:latin typeface="Cambria Math" panose="02040503050406030204" pitchFamily="18" charset="0"/>
                                    <a:sym typeface="Symbol" panose="05050102010706020507" pitchFamily="18" charset="2"/>
                                  </a:rPr>
                                </m:ctrlPr>
                              </m:sSupPr>
                              <m:e>
                                <m:r>
                                  <a:rPr lang="en-US" altLang="en-US" sz="2500" b="1" i="1" u="sng">
                                    <a:latin typeface="Cambria Math" panose="02040503050406030204" pitchFamily="18" charset="0"/>
                                    <a:sym typeface="Symbol" panose="05050102010706020507" pitchFamily="18" charset="2"/>
                                  </a:rPr>
                                  <m:t>𝑿</m:t>
                                </m:r>
                              </m:e>
                              <m:sup>
                                <m:r>
                                  <a:rPr lang="en-US" altLang="en-US" sz="2500" b="1" i="1" u="sng">
                                    <a:latin typeface="Cambria Math" panose="02040503050406030204" pitchFamily="18" charset="0"/>
                                    <a:sym typeface="Symbol" panose="05050102010706020507" pitchFamily="18" charset="2"/>
                                  </a:rPr>
                                  <m:t>𝑻</m:t>
                                </m:r>
                              </m:sup>
                            </m:sSup>
                            <m:r>
                              <a:rPr lang="en-US" altLang="en-US" sz="2500" b="1" i="1" u="sng">
                                <a:latin typeface="Cambria Math" panose="02040503050406030204" pitchFamily="18" charset="0"/>
                                <a:sym typeface="Symbol" panose="05050102010706020507" pitchFamily="18" charset="2"/>
                              </a:rPr>
                              <m:t>𝑿</m:t>
                            </m:r>
                          </m:e>
                        </m:d>
                      </m:e>
                      <m:sup>
                        <m:r>
                          <a:rPr lang="en-US" altLang="en-US" sz="2500" b="1" i="1" u="sng">
                            <a:latin typeface="Cambria Math" panose="02040503050406030204" pitchFamily="18" charset="0"/>
                            <a:sym typeface="Symbol" panose="05050102010706020507" pitchFamily="18" charset="2"/>
                          </a:rPr>
                          <m:t>−</m:t>
                        </m:r>
                        <m:r>
                          <a:rPr lang="en-US" altLang="en-US" sz="2500" b="1" i="1" u="sng">
                            <a:latin typeface="Cambria Math" panose="02040503050406030204" pitchFamily="18" charset="0"/>
                            <a:sym typeface="Symbol" panose="05050102010706020507" pitchFamily="18" charset="2"/>
                          </a:rPr>
                          <m:t>𝟏</m:t>
                        </m:r>
                      </m:sup>
                    </m:sSup>
                    <m:sSup>
                      <m:sSupPr>
                        <m:ctrlPr>
                          <a:rPr lang="en-US" altLang="en-US" sz="2500" b="1" i="1" u="sng">
                            <a:latin typeface="Cambria Math" panose="02040503050406030204" pitchFamily="18" charset="0"/>
                            <a:sym typeface="Symbol" panose="05050102010706020507" pitchFamily="18" charset="2"/>
                          </a:rPr>
                        </m:ctrlPr>
                      </m:sSupPr>
                      <m:e>
                        <m:r>
                          <a:rPr lang="en-US" altLang="en-US" sz="2500" b="1" i="1" u="sng">
                            <a:latin typeface="Cambria Math" panose="02040503050406030204" pitchFamily="18" charset="0"/>
                            <a:sym typeface="Symbol" panose="05050102010706020507" pitchFamily="18" charset="2"/>
                          </a:rPr>
                          <m:t>𝑿</m:t>
                        </m:r>
                      </m:e>
                      <m:sup>
                        <m:r>
                          <a:rPr lang="en-US" altLang="en-US" sz="2500" b="1" i="1" u="sng">
                            <a:latin typeface="Cambria Math" panose="02040503050406030204" pitchFamily="18" charset="0"/>
                            <a:sym typeface="Symbol" panose="05050102010706020507" pitchFamily="18" charset="2"/>
                          </a:rPr>
                          <m:t>𝑻</m:t>
                        </m:r>
                      </m:sup>
                    </m:sSup>
                    <m:r>
                      <a:rPr lang="en-US" altLang="en-US" sz="2500" b="1" i="1" u="sng">
                        <a:latin typeface="Cambria Math" panose="02040503050406030204" pitchFamily="18" charset="0"/>
                        <a:sym typeface="Symbol" panose="05050102010706020507" pitchFamily="18" charset="2"/>
                      </a:rPr>
                      <m:t>𝒚</m:t>
                    </m:r>
                    <m:r>
                      <a:rPr lang="en-US" altLang="en-US" sz="2500" b="1" i="1" u="sng" smtClean="0">
                        <a:latin typeface="Cambria Math" panose="02040503050406030204" pitchFamily="18" charset="0"/>
                        <a:sym typeface="Symbol" panose="05050102010706020507" pitchFamily="18" charset="2"/>
                      </a:rPr>
                      <m:t>=</m:t>
                    </m:r>
                    <m:sSup>
                      <m:sSupPr>
                        <m:ctrlPr>
                          <a:rPr lang="en-US" altLang="en-US" sz="2500" b="1" i="1" u="sng">
                            <a:latin typeface="Cambria Math" panose="02040503050406030204" pitchFamily="18" charset="0"/>
                            <a:sym typeface="Symbol" panose="05050102010706020507" pitchFamily="18" charset="2"/>
                          </a:rPr>
                        </m:ctrlPr>
                      </m:sSupPr>
                      <m:e>
                        <m:d>
                          <m:dPr>
                            <m:ctrlPr>
                              <a:rPr lang="en-US" altLang="en-US" sz="2500" b="1" i="1" u="sng">
                                <a:latin typeface="Cambria Math" panose="02040503050406030204" pitchFamily="18" charset="0"/>
                                <a:sym typeface="Symbol" panose="05050102010706020507" pitchFamily="18" charset="2"/>
                              </a:rPr>
                            </m:ctrlPr>
                          </m:dPr>
                          <m:e>
                            <m:sSup>
                              <m:sSupPr>
                                <m:ctrlPr>
                                  <a:rPr lang="en-US" altLang="en-US" sz="2500" b="1" i="1" u="sng">
                                    <a:latin typeface="Cambria Math" panose="02040503050406030204" pitchFamily="18" charset="0"/>
                                    <a:sym typeface="Symbol" panose="05050102010706020507" pitchFamily="18" charset="2"/>
                                  </a:rPr>
                                </m:ctrlPr>
                              </m:sSupPr>
                              <m:e>
                                <m:r>
                                  <a:rPr lang="en-US" altLang="en-US" sz="2500" b="1" i="1" u="sng">
                                    <a:latin typeface="Cambria Math" panose="02040503050406030204" pitchFamily="18" charset="0"/>
                                    <a:sym typeface="Symbol" panose="05050102010706020507" pitchFamily="18" charset="2"/>
                                  </a:rPr>
                                  <m:t>𝑿</m:t>
                                </m:r>
                              </m:e>
                              <m:sup>
                                <m:r>
                                  <a:rPr lang="en-US" altLang="en-US" sz="2500" b="1" i="1" u="sng">
                                    <a:latin typeface="Cambria Math" panose="02040503050406030204" pitchFamily="18" charset="0"/>
                                    <a:sym typeface="Symbol" panose="05050102010706020507" pitchFamily="18" charset="2"/>
                                  </a:rPr>
                                  <m:t>𝑻</m:t>
                                </m:r>
                              </m:sup>
                            </m:sSup>
                            <m:r>
                              <a:rPr lang="en-US" altLang="en-US" sz="2500" b="1" i="1" u="sng">
                                <a:latin typeface="Cambria Math" panose="02040503050406030204" pitchFamily="18" charset="0"/>
                                <a:sym typeface="Symbol" panose="05050102010706020507" pitchFamily="18" charset="2"/>
                              </a:rPr>
                              <m:t>𝑿</m:t>
                            </m:r>
                          </m:e>
                        </m:d>
                      </m:e>
                      <m:sup>
                        <m:r>
                          <a:rPr lang="en-US" altLang="en-US" sz="2500" b="1" i="1" u="sng">
                            <a:latin typeface="Cambria Math" panose="02040503050406030204" pitchFamily="18" charset="0"/>
                            <a:sym typeface="Symbol" panose="05050102010706020507" pitchFamily="18" charset="2"/>
                          </a:rPr>
                          <m:t>−</m:t>
                        </m:r>
                        <m:r>
                          <a:rPr lang="en-US" altLang="en-US" sz="2500" b="1" i="1" u="sng">
                            <a:latin typeface="Cambria Math" panose="02040503050406030204" pitchFamily="18" charset="0"/>
                            <a:sym typeface="Symbol" panose="05050102010706020507" pitchFamily="18" charset="2"/>
                          </a:rPr>
                          <m:t>𝟏</m:t>
                        </m:r>
                      </m:sup>
                    </m:sSup>
                    <m:sSup>
                      <m:sSupPr>
                        <m:ctrlPr>
                          <a:rPr lang="en-US" altLang="en-US" sz="2500" b="1" i="1" u="sng">
                            <a:latin typeface="Cambria Math" panose="02040503050406030204" pitchFamily="18" charset="0"/>
                            <a:sym typeface="Symbol" panose="05050102010706020507" pitchFamily="18" charset="2"/>
                          </a:rPr>
                        </m:ctrlPr>
                      </m:sSupPr>
                      <m:e>
                        <m:r>
                          <a:rPr lang="en-US" altLang="en-US" sz="2500" b="1" i="1" u="sng">
                            <a:latin typeface="Cambria Math" panose="02040503050406030204" pitchFamily="18" charset="0"/>
                            <a:sym typeface="Symbol" panose="05050102010706020507" pitchFamily="18" charset="2"/>
                          </a:rPr>
                          <m:t>𝑿</m:t>
                        </m:r>
                      </m:e>
                      <m:sup>
                        <m:r>
                          <a:rPr lang="en-US" altLang="en-US" sz="2500" b="1" i="1" u="sng">
                            <a:latin typeface="Cambria Math" panose="02040503050406030204" pitchFamily="18" charset="0"/>
                            <a:sym typeface="Symbol" panose="05050102010706020507" pitchFamily="18" charset="2"/>
                          </a:rPr>
                          <m:t>𝑻</m:t>
                        </m:r>
                      </m:sup>
                    </m:sSup>
                    <m:d>
                      <m:dPr>
                        <m:ctrlPr>
                          <a:rPr lang="en-US" altLang="en-US" sz="2500" b="1" i="1" u="sng" smtClean="0">
                            <a:latin typeface="Cambria Math" panose="02040503050406030204" pitchFamily="18" charset="0"/>
                            <a:sym typeface="Symbol" panose="05050102010706020507" pitchFamily="18" charset="2"/>
                          </a:rPr>
                        </m:ctrlPr>
                      </m:dPr>
                      <m:e>
                        <m:r>
                          <a:rPr lang="en-US" altLang="en-US" sz="2500" b="1" i="1" u="sng" smtClean="0">
                            <a:latin typeface="Cambria Math" panose="02040503050406030204" pitchFamily="18" charset="0"/>
                            <a:sym typeface="Symbol" panose="05050102010706020507" pitchFamily="18" charset="2"/>
                          </a:rPr>
                          <m:t>𝑿</m:t>
                        </m:r>
                        <m:r>
                          <a:rPr lang="en-US" altLang="en-US" sz="2500" b="1" i="1" u="sng" smtClean="0">
                            <a:latin typeface="Cambria Math" panose="02040503050406030204" pitchFamily="18" charset="0"/>
                            <a:sym typeface="Symbol" panose="05050102010706020507" pitchFamily="18" charset="2"/>
                          </a:rPr>
                          <m:t>𝜷</m:t>
                        </m:r>
                        <m:r>
                          <a:rPr lang="en-US" altLang="en-US" sz="2500" b="1" i="1" u="sng" smtClean="0">
                            <a:latin typeface="Cambria Math" panose="02040503050406030204" pitchFamily="18" charset="0"/>
                            <a:sym typeface="Symbol" panose="05050102010706020507" pitchFamily="18" charset="2"/>
                          </a:rPr>
                          <m:t>+</m:t>
                        </m:r>
                        <m:r>
                          <a:rPr lang="en-US" altLang="en-US" sz="2500" b="1" i="1" u="sng" smtClean="0">
                            <a:latin typeface="Cambria Math" panose="02040503050406030204" pitchFamily="18" charset="0"/>
                            <a:sym typeface="Symbol" panose="05050102010706020507" pitchFamily="18" charset="2"/>
                          </a:rPr>
                          <m:t>𝜺</m:t>
                        </m:r>
                      </m:e>
                    </m:d>
                    <m:r>
                      <a:rPr lang="en-US" altLang="en-US" sz="2500" b="1" i="1" u="sng" smtClean="0">
                        <a:latin typeface="Cambria Math" panose="02040503050406030204" pitchFamily="18" charset="0"/>
                        <a:sym typeface="Symbol" panose="05050102010706020507" pitchFamily="18" charset="2"/>
                      </a:rPr>
                      <m:t>=</m:t>
                    </m:r>
                    <m:r>
                      <a:rPr lang="en-US" altLang="en-US" sz="2500" b="1" i="1" u="sng" smtClean="0">
                        <a:latin typeface="Cambria Math" panose="02040503050406030204" pitchFamily="18" charset="0"/>
                        <a:sym typeface="Symbol" panose="05050102010706020507" pitchFamily="18" charset="2"/>
                      </a:rPr>
                      <m:t>𝜷</m:t>
                    </m:r>
                    <m:r>
                      <a:rPr lang="en-US" altLang="en-US" sz="2500" b="1" i="1" u="sng" smtClean="0">
                        <a:latin typeface="Cambria Math" panose="02040503050406030204" pitchFamily="18" charset="0"/>
                        <a:sym typeface="Symbol" panose="05050102010706020507" pitchFamily="18" charset="2"/>
                      </a:rPr>
                      <m:t>+</m:t>
                    </m:r>
                    <m:sSup>
                      <m:sSupPr>
                        <m:ctrlPr>
                          <a:rPr lang="en-US" altLang="en-US" sz="2500" b="1" i="1" u="sng">
                            <a:latin typeface="Cambria Math" panose="02040503050406030204" pitchFamily="18" charset="0"/>
                            <a:sym typeface="Symbol" panose="05050102010706020507" pitchFamily="18" charset="2"/>
                          </a:rPr>
                        </m:ctrlPr>
                      </m:sSupPr>
                      <m:e>
                        <m:d>
                          <m:dPr>
                            <m:ctrlPr>
                              <a:rPr lang="en-US" altLang="en-US" sz="2500" b="1" i="1" u="sng">
                                <a:latin typeface="Cambria Math" panose="02040503050406030204" pitchFamily="18" charset="0"/>
                                <a:sym typeface="Symbol" panose="05050102010706020507" pitchFamily="18" charset="2"/>
                              </a:rPr>
                            </m:ctrlPr>
                          </m:dPr>
                          <m:e>
                            <m:sSup>
                              <m:sSupPr>
                                <m:ctrlPr>
                                  <a:rPr lang="en-US" altLang="en-US" sz="2500" b="1" i="1" u="sng">
                                    <a:latin typeface="Cambria Math" panose="02040503050406030204" pitchFamily="18" charset="0"/>
                                    <a:sym typeface="Symbol" panose="05050102010706020507" pitchFamily="18" charset="2"/>
                                  </a:rPr>
                                </m:ctrlPr>
                              </m:sSupPr>
                              <m:e>
                                <m:r>
                                  <a:rPr lang="en-US" altLang="en-US" sz="2500" b="1" i="1" u="sng">
                                    <a:latin typeface="Cambria Math" panose="02040503050406030204" pitchFamily="18" charset="0"/>
                                    <a:sym typeface="Symbol" panose="05050102010706020507" pitchFamily="18" charset="2"/>
                                  </a:rPr>
                                  <m:t>𝑿</m:t>
                                </m:r>
                              </m:e>
                              <m:sup>
                                <m:r>
                                  <a:rPr lang="en-US" altLang="en-US" sz="2500" b="1" i="1" u="sng">
                                    <a:latin typeface="Cambria Math" panose="02040503050406030204" pitchFamily="18" charset="0"/>
                                    <a:sym typeface="Symbol" panose="05050102010706020507" pitchFamily="18" charset="2"/>
                                  </a:rPr>
                                  <m:t>𝑻</m:t>
                                </m:r>
                              </m:sup>
                            </m:sSup>
                            <m:r>
                              <a:rPr lang="en-US" altLang="en-US" sz="2500" b="1" i="1" u="sng">
                                <a:latin typeface="Cambria Math" panose="02040503050406030204" pitchFamily="18" charset="0"/>
                                <a:sym typeface="Symbol" panose="05050102010706020507" pitchFamily="18" charset="2"/>
                              </a:rPr>
                              <m:t>𝑿</m:t>
                            </m:r>
                          </m:e>
                        </m:d>
                      </m:e>
                      <m:sup>
                        <m:r>
                          <a:rPr lang="en-US" altLang="en-US" sz="2500" b="1" i="1" u="sng">
                            <a:latin typeface="Cambria Math" panose="02040503050406030204" pitchFamily="18" charset="0"/>
                            <a:sym typeface="Symbol" panose="05050102010706020507" pitchFamily="18" charset="2"/>
                          </a:rPr>
                          <m:t>−</m:t>
                        </m:r>
                        <m:r>
                          <a:rPr lang="en-US" altLang="en-US" sz="2500" b="1" i="1" u="sng">
                            <a:latin typeface="Cambria Math" panose="02040503050406030204" pitchFamily="18" charset="0"/>
                            <a:sym typeface="Symbol" panose="05050102010706020507" pitchFamily="18" charset="2"/>
                          </a:rPr>
                          <m:t>𝟏</m:t>
                        </m:r>
                      </m:sup>
                    </m:sSup>
                    <m:sSup>
                      <m:sSupPr>
                        <m:ctrlPr>
                          <a:rPr lang="en-US" altLang="en-US" sz="2500" b="1" i="1" u="sng">
                            <a:latin typeface="Cambria Math" panose="02040503050406030204" pitchFamily="18" charset="0"/>
                            <a:sym typeface="Symbol" panose="05050102010706020507" pitchFamily="18" charset="2"/>
                          </a:rPr>
                        </m:ctrlPr>
                      </m:sSupPr>
                      <m:e>
                        <m:r>
                          <a:rPr lang="en-US" altLang="en-US" sz="2500" b="1" i="1" u="sng">
                            <a:latin typeface="Cambria Math" panose="02040503050406030204" pitchFamily="18" charset="0"/>
                            <a:sym typeface="Symbol" panose="05050102010706020507" pitchFamily="18" charset="2"/>
                          </a:rPr>
                          <m:t>𝑿</m:t>
                        </m:r>
                      </m:e>
                      <m:sup>
                        <m:r>
                          <a:rPr lang="en-US" altLang="en-US" sz="2500" b="1" i="1" u="sng">
                            <a:latin typeface="Cambria Math" panose="02040503050406030204" pitchFamily="18" charset="0"/>
                            <a:sym typeface="Symbol" panose="05050102010706020507" pitchFamily="18" charset="2"/>
                          </a:rPr>
                          <m:t>𝑻</m:t>
                        </m:r>
                      </m:sup>
                    </m:sSup>
                    <m:r>
                      <a:rPr lang="en-US" altLang="en-US" sz="2500" b="1" i="1" u="sng" smtClean="0">
                        <a:latin typeface="Cambria Math" panose="02040503050406030204" pitchFamily="18" charset="0"/>
                        <a:sym typeface="Symbol" panose="05050102010706020507" pitchFamily="18" charset="2"/>
                      </a:rPr>
                      <m:t>𝜺</m:t>
                    </m:r>
                  </m:oMath>
                </a14:m>
                <a:endParaRPr lang="en-US" altLang="en-US" sz="2500" b="1" u="sng" dirty="0">
                  <a:ea typeface="Cambria Math" panose="02040503050406030204" pitchFamily="18" charset="0"/>
                  <a:sym typeface="Symbol" panose="05050102010706020507" pitchFamily="18" charset="2"/>
                </a:endParaRPr>
              </a:p>
              <a:p>
                <a:pPr>
                  <a:buFont typeface="Wingdings" panose="05000000000000000000" pitchFamily="2" charset="2"/>
                  <a:buChar char="§"/>
                </a:pPr>
                <a14:m>
                  <m:oMath xmlns:m="http://schemas.openxmlformats.org/officeDocument/2006/math">
                    <m:r>
                      <a:rPr lang="en-US" altLang="en-US" sz="2500" b="0" i="1" smtClean="0">
                        <a:latin typeface="Cambria Math" panose="02040503050406030204" pitchFamily="18" charset="0"/>
                        <a:ea typeface="Cambria Math" panose="02040503050406030204" pitchFamily="18" charset="0"/>
                        <a:sym typeface="Symbol" panose="05050102010706020507" pitchFamily="18" charset="2"/>
                      </a:rPr>
                      <m:t>𝑉𝑎𝑟</m:t>
                    </m:r>
                    <m:d>
                      <m:dPr>
                        <m:ctrlPr>
                          <a:rPr lang="en-US" altLang="en-US" sz="2500" b="0" i="1" smtClean="0">
                            <a:latin typeface="Cambria Math" panose="02040503050406030204" pitchFamily="18" charset="0"/>
                            <a:ea typeface="Cambria Math" panose="02040503050406030204" pitchFamily="18" charset="0"/>
                            <a:sym typeface="Symbol" panose="05050102010706020507" pitchFamily="18" charset="2"/>
                          </a:rPr>
                        </m:ctrlPr>
                      </m:dPr>
                      <m:e>
                        <m:acc>
                          <m:accPr>
                            <m:chr m:val="̂"/>
                            <m:ctrlPr>
                              <a:rPr lang="en-US" altLang="en-US" sz="2500" b="0" i="1" smtClean="0">
                                <a:latin typeface="Cambria Math" panose="02040503050406030204" pitchFamily="18" charset="0"/>
                                <a:ea typeface="Cambria Math" panose="02040503050406030204" pitchFamily="18" charset="0"/>
                                <a:sym typeface="Symbol" panose="05050102010706020507" pitchFamily="18" charset="2"/>
                              </a:rPr>
                            </m:ctrlPr>
                          </m:accPr>
                          <m:e>
                            <m:r>
                              <a:rPr lang="en-US" altLang="en-US" sz="2500" b="1" i="1" smtClean="0">
                                <a:latin typeface="Cambria Math" panose="02040503050406030204" pitchFamily="18" charset="0"/>
                                <a:ea typeface="Cambria Math" panose="02040503050406030204" pitchFamily="18" charset="0"/>
                                <a:sym typeface="Symbol" panose="05050102010706020507" pitchFamily="18" charset="2"/>
                              </a:rPr>
                              <m:t>𝜷</m:t>
                            </m:r>
                          </m:e>
                        </m:acc>
                      </m:e>
                      <m:e>
                        <m:r>
                          <a:rPr lang="en-US" altLang="en-US" sz="2500" b="1" i="1" smtClean="0">
                            <a:latin typeface="Cambria Math" panose="02040503050406030204" pitchFamily="18" charset="0"/>
                            <a:ea typeface="Cambria Math" panose="02040503050406030204" pitchFamily="18" charset="0"/>
                            <a:sym typeface="Symbol" panose="05050102010706020507" pitchFamily="18" charset="2"/>
                          </a:rPr>
                          <m:t>𝑿</m:t>
                        </m:r>
                      </m:e>
                    </m:d>
                    <m:r>
                      <a:rPr lang="en-US" altLang="en-US" sz="25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2500" b="0" i="1" smtClean="0">
                        <a:latin typeface="Cambria Math" panose="02040503050406030204" pitchFamily="18" charset="0"/>
                        <a:ea typeface="Cambria Math" panose="02040503050406030204" pitchFamily="18" charset="0"/>
                        <a:sym typeface="Symbol" panose="05050102010706020507" pitchFamily="18" charset="2"/>
                      </a:rPr>
                      <m:t>𝐸</m:t>
                    </m:r>
                    <m:d>
                      <m:dPr>
                        <m:begChr m:val="{"/>
                        <m:endChr m:val="}"/>
                        <m:ctrlPr>
                          <a:rPr lang="en-US" altLang="en-US" sz="2500" b="0" i="1" smtClean="0">
                            <a:latin typeface="Cambria Math" panose="02040503050406030204" pitchFamily="18" charset="0"/>
                            <a:ea typeface="Cambria Math" panose="02040503050406030204" pitchFamily="18" charset="0"/>
                            <a:sym typeface="Symbol" panose="05050102010706020507" pitchFamily="18" charset="2"/>
                          </a:rPr>
                        </m:ctrlPr>
                      </m:dPr>
                      <m:e>
                        <m:d>
                          <m:dPr>
                            <m:ctrlPr>
                              <a:rPr lang="en-US" altLang="en-US" sz="2500" b="0" i="1" smtClean="0">
                                <a:latin typeface="Cambria Math" panose="02040503050406030204" pitchFamily="18" charset="0"/>
                                <a:ea typeface="Cambria Math" panose="02040503050406030204" pitchFamily="18" charset="0"/>
                                <a:sym typeface="Symbol" panose="05050102010706020507" pitchFamily="18" charset="2"/>
                              </a:rPr>
                            </m:ctrlPr>
                          </m:dPr>
                          <m:e>
                            <m:acc>
                              <m:accPr>
                                <m:chr m:val="̂"/>
                                <m:ctrlPr>
                                  <a:rPr lang="en-US" altLang="en-US" sz="2500" i="1">
                                    <a:latin typeface="Cambria Math" panose="02040503050406030204" pitchFamily="18" charset="0"/>
                                    <a:ea typeface="Cambria Math" panose="02040503050406030204" pitchFamily="18" charset="0"/>
                                    <a:sym typeface="Symbol" panose="05050102010706020507" pitchFamily="18" charset="2"/>
                                  </a:rPr>
                                </m:ctrlPr>
                              </m:accPr>
                              <m:e>
                                <m:r>
                                  <a:rPr lang="en-US" altLang="en-US" sz="2500" b="1" i="1">
                                    <a:latin typeface="Cambria Math" panose="02040503050406030204" pitchFamily="18" charset="0"/>
                                    <a:ea typeface="Cambria Math" panose="02040503050406030204" pitchFamily="18" charset="0"/>
                                    <a:sym typeface="Symbol" panose="05050102010706020507" pitchFamily="18" charset="2"/>
                                  </a:rPr>
                                  <m:t>𝜷</m:t>
                                </m:r>
                              </m:e>
                            </m:acc>
                            <m:r>
                              <a:rPr lang="en-US" altLang="en-US" sz="25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2500" b="1" i="1">
                                <a:latin typeface="Cambria Math" panose="02040503050406030204" pitchFamily="18" charset="0"/>
                                <a:sym typeface="Symbol" panose="05050102010706020507" pitchFamily="18" charset="2"/>
                              </a:rPr>
                              <m:t>𝜷</m:t>
                            </m:r>
                          </m:e>
                        </m:d>
                        <m:sSup>
                          <m:sSupPr>
                            <m:ctrlPr>
                              <a:rPr lang="en-US" altLang="en-US" sz="2500" b="0" i="1" smtClean="0">
                                <a:latin typeface="Cambria Math" panose="02040503050406030204" pitchFamily="18" charset="0"/>
                                <a:ea typeface="Cambria Math" panose="02040503050406030204" pitchFamily="18" charset="0"/>
                                <a:sym typeface="Symbol" panose="05050102010706020507" pitchFamily="18" charset="2"/>
                              </a:rPr>
                            </m:ctrlPr>
                          </m:sSupPr>
                          <m:e>
                            <m:d>
                              <m:dPr>
                                <m:ctrlPr>
                                  <a:rPr lang="en-US" altLang="en-US" sz="2500" i="1">
                                    <a:latin typeface="Cambria Math" panose="02040503050406030204" pitchFamily="18" charset="0"/>
                                    <a:ea typeface="Cambria Math" panose="02040503050406030204" pitchFamily="18" charset="0"/>
                                    <a:sym typeface="Symbol" panose="05050102010706020507" pitchFamily="18" charset="2"/>
                                  </a:rPr>
                                </m:ctrlPr>
                              </m:dPr>
                              <m:e>
                                <m:acc>
                                  <m:accPr>
                                    <m:chr m:val="̂"/>
                                    <m:ctrlPr>
                                      <a:rPr lang="en-US" altLang="en-US" sz="2500" i="1">
                                        <a:latin typeface="Cambria Math" panose="02040503050406030204" pitchFamily="18" charset="0"/>
                                        <a:ea typeface="Cambria Math" panose="02040503050406030204" pitchFamily="18" charset="0"/>
                                        <a:sym typeface="Symbol" panose="05050102010706020507" pitchFamily="18" charset="2"/>
                                      </a:rPr>
                                    </m:ctrlPr>
                                  </m:accPr>
                                  <m:e>
                                    <m:r>
                                      <a:rPr lang="en-US" altLang="en-US" sz="2500" b="1" i="1">
                                        <a:latin typeface="Cambria Math" panose="02040503050406030204" pitchFamily="18" charset="0"/>
                                        <a:ea typeface="Cambria Math" panose="02040503050406030204" pitchFamily="18" charset="0"/>
                                        <a:sym typeface="Symbol" panose="05050102010706020507" pitchFamily="18" charset="2"/>
                                      </a:rPr>
                                      <m:t>𝜷</m:t>
                                    </m:r>
                                  </m:e>
                                </m:acc>
                                <m:r>
                                  <a:rPr lang="en-US" altLang="en-US" sz="2500" i="1">
                                    <a:latin typeface="Cambria Math" panose="02040503050406030204" pitchFamily="18" charset="0"/>
                                    <a:ea typeface="Cambria Math" panose="02040503050406030204" pitchFamily="18" charset="0"/>
                                    <a:sym typeface="Symbol" panose="05050102010706020507" pitchFamily="18" charset="2"/>
                                  </a:rPr>
                                  <m:t>−</m:t>
                                </m:r>
                                <m:r>
                                  <a:rPr lang="en-US" altLang="en-US" sz="2500" b="1" i="1">
                                    <a:latin typeface="Cambria Math" panose="02040503050406030204" pitchFamily="18" charset="0"/>
                                    <a:sym typeface="Symbol" panose="05050102010706020507" pitchFamily="18" charset="2"/>
                                  </a:rPr>
                                  <m:t>𝜷</m:t>
                                </m:r>
                              </m:e>
                            </m:d>
                          </m:e>
                          <m:sup>
                            <m:r>
                              <a:rPr lang="en-US" altLang="en-US" sz="2500" b="0" i="1" smtClean="0">
                                <a:latin typeface="Cambria Math" panose="02040503050406030204" pitchFamily="18" charset="0"/>
                                <a:sym typeface="Symbol" panose="05050102010706020507" pitchFamily="18" charset="2"/>
                              </a:rPr>
                              <m:t>𝑇</m:t>
                            </m:r>
                          </m:sup>
                        </m:sSup>
                      </m:e>
                      <m:e>
                        <m:r>
                          <a:rPr lang="en-US" altLang="en-US" sz="2500" b="1" i="1" smtClean="0">
                            <a:latin typeface="Cambria Math" panose="02040503050406030204" pitchFamily="18" charset="0"/>
                            <a:ea typeface="Cambria Math" panose="02040503050406030204" pitchFamily="18" charset="0"/>
                            <a:sym typeface="Symbol" panose="05050102010706020507" pitchFamily="18" charset="2"/>
                          </a:rPr>
                          <m:t>𝑿</m:t>
                        </m:r>
                      </m:e>
                    </m:d>
                  </m:oMath>
                </a14:m>
                <a:endParaRPr lang="en-US" altLang="en-US" sz="2500" b="0" i="1" dirty="0">
                  <a:latin typeface="Cambria Math" panose="02040503050406030204" pitchFamily="18" charset="0"/>
                  <a:sym typeface="Symbol" panose="05050102010706020507" pitchFamily="18" charset="2"/>
                </a:endParaRPr>
              </a:p>
              <a:p>
                <a:pPr>
                  <a:buFont typeface="Wingdings" panose="05000000000000000000" pitchFamily="2" charset="2"/>
                  <a:buChar char="§"/>
                </a:pPr>
                <a14:m>
                  <m:oMath xmlns:m="http://schemas.openxmlformats.org/officeDocument/2006/math">
                    <m:r>
                      <a:rPr lang="en-US" altLang="en-US" sz="2500" b="0" i="1" smtClean="0">
                        <a:latin typeface="Cambria Math" panose="02040503050406030204" pitchFamily="18" charset="0"/>
                        <a:ea typeface="Cambria Math" panose="02040503050406030204" pitchFamily="18" charset="0"/>
                        <a:sym typeface="Symbol" panose="05050102010706020507" pitchFamily="18" charset="2"/>
                      </a:rPr>
                      <m:t>𝑉𝑎𝑟</m:t>
                    </m:r>
                    <m:d>
                      <m:dPr>
                        <m:ctrlPr>
                          <a:rPr lang="en-US" altLang="en-US" sz="2500" b="0" i="1" smtClean="0">
                            <a:latin typeface="Cambria Math" panose="02040503050406030204" pitchFamily="18" charset="0"/>
                            <a:ea typeface="Cambria Math" panose="02040503050406030204" pitchFamily="18" charset="0"/>
                            <a:sym typeface="Symbol" panose="05050102010706020507" pitchFamily="18" charset="2"/>
                          </a:rPr>
                        </m:ctrlPr>
                      </m:dPr>
                      <m:e>
                        <m:acc>
                          <m:accPr>
                            <m:chr m:val="̂"/>
                            <m:ctrlPr>
                              <a:rPr lang="en-US" altLang="en-US" sz="2500" b="0" i="1" smtClean="0">
                                <a:latin typeface="Cambria Math" panose="02040503050406030204" pitchFamily="18" charset="0"/>
                                <a:ea typeface="Cambria Math" panose="02040503050406030204" pitchFamily="18" charset="0"/>
                                <a:sym typeface="Symbol" panose="05050102010706020507" pitchFamily="18" charset="2"/>
                              </a:rPr>
                            </m:ctrlPr>
                          </m:accPr>
                          <m:e>
                            <m:r>
                              <a:rPr lang="en-US" altLang="en-US" sz="2500" b="1" i="1" smtClean="0">
                                <a:latin typeface="Cambria Math" panose="02040503050406030204" pitchFamily="18" charset="0"/>
                                <a:ea typeface="Cambria Math" panose="02040503050406030204" pitchFamily="18" charset="0"/>
                                <a:sym typeface="Symbol" panose="05050102010706020507" pitchFamily="18" charset="2"/>
                              </a:rPr>
                              <m:t>𝜷</m:t>
                            </m:r>
                          </m:e>
                        </m:acc>
                      </m:e>
                      <m:e>
                        <m:r>
                          <a:rPr lang="en-US" altLang="en-US" sz="2500" b="1" i="1" smtClean="0">
                            <a:latin typeface="Cambria Math" panose="02040503050406030204" pitchFamily="18" charset="0"/>
                            <a:ea typeface="Cambria Math" panose="02040503050406030204" pitchFamily="18" charset="0"/>
                            <a:sym typeface="Symbol" panose="05050102010706020507" pitchFamily="18" charset="2"/>
                          </a:rPr>
                          <m:t>𝑿</m:t>
                        </m:r>
                      </m:e>
                    </m:d>
                    <m:r>
                      <a:rPr lang="en-US" altLang="en-US" sz="25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2500" b="0" i="1" smtClean="0">
                        <a:latin typeface="Cambria Math" panose="02040503050406030204" pitchFamily="18" charset="0"/>
                        <a:ea typeface="Cambria Math" panose="02040503050406030204" pitchFamily="18" charset="0"/>
                        <a:sym typeface="Symbol" panose="05050102010706020507" pitchFamily="18" charset="2"/>
                      </a:rPr>
                      <m:t>𝐸</m:t>
                    </m:r>
                    <m:d>
                      <m:dPr>
                        <m:begChr m:val="{"/>
                        <m:endChr m:val="}"/>
                        <m:ctrlPr>
                          <a:rPr lang="en-US" altLang="en-US" sz="2500" b="0" i="1" smtClean="0">
                            <a:latin typeface="Cambria Math" panose="02040503050406030204" pitchFamily="18" charset="0"/>
                            <a:ea typeface="Cambria Math" panose="02040503050406030204" pitchFamily="18" charset="0"/>
                            <a:sym typeface="Symbol" panose="05050102010706020507" pitchFamily="18" charset="2"/>
                          </a:rPr>
                        </m:ctrlPr>
                      </m:dPr>
                      <m:e>
                        <m:sSup>
                          <m:sSupPr>
                            <m:ctrlPr>
                              <a:rPr lang="en-US" altLang="en-US" sz="2500" b="1" i="1">
                                <a:latin typeface="Cambria Math" panose="02040503050406030204" pitchFamily="18" charset="0"/>
                                <a:sym typeface="Symbol" panose="05050102010706020507" pitchFamily="18" charset="2"/>
                              </a:rPr>
                            </m:ctrlPr>
                          </m:sSupPr>
                          <m:e>
                            <m:d>
                              <m:dPr>
                                <m:ctrlPr>
                                  <a:rPr lang="en-US" altLang="en-US" sz="2500" b="1" i="1">
                                    <a:latin typeface="Cambria Math" panose="02040503050406030204" pitchFamily="18" charset="0"/>
                                    <a:sym typeface="Symbol" panose="05050102010706020507" pitchFamily="18" charset="2"/>
                                  </a:rPr>
                                </m:ctrlPr>
                              </m:dPr>
                              <m:e>
                                <m:sSup>
                                  <m:sSupPr>
                                    <m:ctrlPr>
                                      <a:rPr lang="en-US" altLang="en-US" sz="2500" b="1" i="1">
                                        <a:latin typeface="Cambria Math" panose="02040503050406030204" pitchFamily="18" charset="0"/>
                                        <a:sym typeface="Symbol" panose="05050102010706020507" pitchFamily="18" charset="2"/>
                                      </a:rPr>
                                    </m:ctrlPr>
                                  </m:sSupPr>
                                  <m:e>
                                    <m:r>
                                      <a:rPr lang="en-US" altLang="en-US" sz="2500" b="1" i="1">
                                        <a:latin typeface="Cambria Math" panose="02040503050406030204" pitchFamily="18" charset="0"/>
                                        <a:sym typeface="Symbol" panose="05050102010706020507" pitchFamily="18" charset="2"/>
                                      </a:rPr>
                                      <m:t>𝑿</m:t>
                                    </m:r>
                                  </m:e>
                                  <m:sup>
                                    <m:r>
                                      <a:rPr lang="en-US" altLang="en-US" sz="2500" b="1" i="1">
                                        <a:latin typeface="Cambria Math" panose="02040503050406030204" pitchFamily="18" charset="0"/>
                                        <a:sym typeface="Symbol" panose="05050102010706020507" pitchFamily="18" charset="2"/>
                                      </a:rPr>
                                      <m:t>𝑻</m:t>
                                    </m:r>
                                  </m:sup>
                                </m:sSup>
                                <m:r>
                                  <a:rPr lang="en-US" altLang="en-US" sz="2500" b="1" i="1">
                                    <a:latin typeface="Cambria Math" panose="02040503050406030204" pitchFamily="18" charset="0"/>
                                    <a:sym typeface="Symbol" panose="05050102010706020507" pitchFamily="18" charset="2"/>
                                  </a:rPr>
                                  <m:t>𝑿</m:t>
                                </m:r>
                              </m:e>
                            </m:d>
                          </m:e>
                          <m:sup>
                            <m:r>
                              <a:rPr lang="en-US" altLang="en-US" sz="2500" b="1" i="1">
                                <a:latin typeface="Cambria Math" panose="02040503050406030204" pitchFamily="18" charset="0"/>
                                <a:sym typeface="Symbol" panose="05050102010706020507" pitchFamily="18" charset="2"/>
                              </a:rPr>
                              <m:t>−</m:t>
                            </m:r>
                            <m:r>
                              <a:rPr lang="en-US" altLang="en-US" sz="2500" b="1" i="1">
                                <a:latin typeface="Cambria Math" panose="02040503050406030204" pitchFamily="18" charset="0"/>
                                <a:sym typeface="Symbol" panose="05050102010706020507" pitchFamily="18" charset="2"/>
                              </a:rPr>
                              <m:t>𝟏</m:t>
                            </m:r>
                          </m:sup>
                        </m:sSup>
                        <m:sSup>
                          <m:sSupPr>
                            <m:ctrlPr>
                              <a:rPr lang="en-US" altLang="en-US" sz="2500" b="1" i="1">
                                <a:latin typeface="Cambria Math" panose="02040503050406030204" pitchFamily="18" charset="0"/>
                                <a:sym typeface="Symbol" panose="05050102010706020507" pitchFamily="18" charset="2"/>
                              </a:rPr>
                            </m:ctrlPr>
                          </m:sSupPr>
                          <m:e>
                            <m:r>
                              <a:rPr lang="en-US" altLang="en-US" sz="2500" b="1" i="1">
                                <a:latin typeface="Cambria Math" panose="02040503050406030204" pitchFamily="18" charset="0"/>
                                <a:sym typeface="Symbol" panose="05050102010706020507" pitchFamily="18" charset="2"/>
                              </a:rPr>
                              <m:t>𝑿</m:t>
                            </m:r>
                          </m:e>
                          <m:sup>
                            <m:r>
                              <a:rPr lang="en-US" altLang="en-US" sz="2500" b="1" i="1">
                                <a:latin typeface="Cambria Math" panose="02040503050406030204" pitchFamily="18" charset="0"/>
                                <a:sym typeface="Symbol" panose="05050102010706020507" pitchFamily="18" charset="2"/>
                              </a:rPr>
                              <m:t>𝑻</m:t>
                            </m:r>
                          </m:sup>
                        </m:sSup>
                        <m:r>
                          <a:rPr lang="en-US" altLang="en-US" sz="2500" b="1" i="1" smtClean="0">
                            <a:latin typeface="Cambria Math" panose="02040503050406030204" pitchFamily="18" charset="0"/>
                            <a:sym typeface="Symbol" panose="05050102010706020507" pitchFamily="18" charset="2"/>
                          </a:rPr>
                          <m:t>𝜺</m:t>
                        </m:r>
                        <m:sSup>
                          <m:sSupPr>
                            <m:ctrlPr>
                              <a:rPr lang="en-US" altLang="en-US" sz="2500" b="0" i="1" smtClean="0">
                                <a:latin typeface="Cambria Math" panose="02040503050406030204" pitchFamily="18" charset="0"/>
                                <a:sym typeface="Symbol" panose="05050102010706020507" pitchFamily="18" charset="2"/>
                              </a:rPr>
                            </m:ctrlPr>
                          </m:sSupPr>
                          <m:e>
                            <m:r>
                              <a:rPr lang="en-US" altLang="en-US" sz="2500" b="1" i="1" smtClean="0">
                                <a:latin typeface="Cambria Math" panose="02040503050406030204" pitchFamily="18" charset="0"/>
                                <a:sym typeface="Symbol" panose="05050102010706020507" pitchFamily="18" charset="2"/>
                              </a:rPr>
                              <m:t>𝜺</m:t>
                            </m:r>
                          </m:e>
                          <m:sup>
                            <m:r>
                              <a:rPr lang="en-US" altLang="en-US" sz="2500" b="0" i="1" smtClean="0">
                                <a:latin typeface="Cambria Math" panose="02040503050406030204" pitchFamily="18" charset="0"/>
                                <a:sym typeface="Symbol" panose="05050102010706020507" pitchFamily="18" charset="2"/>
                              </a:rPr>
                              <m:t>𝑇</m:t>
                            </m:r>
                          </m:sup>
                        </m:sSup>
                        <m:r>
                          <a:rPr lang="en-US" altLang="en-US" sz="2500" b="1" i="1" smtClean="0">
                            <a:latin typeface="Cambria Math" panose="02040503050406030204" pitchFamily="18" charset="0"/>
                            <a:sym typeface="Symbol" panose="05050102010706020507" pitchFamily="18" charset="2"/>
                          </a:rPr>
                          <m:t>𝑿</m:t>
                        </m:r>
                        <m:sSup>
                          <m:sSupPr>
                            <m:ctrlPr>
                              <a:rPr lang="en-US" altLang="en-US" sz="2500" b="1" i="1">
                                <a:latin typeface="Cambria Math" panose="02040503050406030204" pitchFamily="18" charset="0"/>
                                <a:sym typeface="Symbol" panose="05050102010706020507" pitchFamily="18" charset="2"/>
                              </a:rPr>
                            </m:ctrlPr>
                          </m:sSupPr>
                          <m:e>
                            <m:d>
                              <m:dPr>
                                <m:ctrlPr>
                                  <a:rPr lang="en-US" altLang="en-US" sz="2500" b="1" i="1">
                                    <a:latin typeface="Cambria Math" panose="02040503050406030204" pitchFamily="18" charset="0"/>
                                    <a:sym typeface="Symbol" panose="05050102010706020507" pitchFamily="18" charset="2"/>
                                  </a:rPr>
                                </m:ctrlPr>
                              </m:dPr>
                              <m:e>
                                <m:sSup>
                                  <m:sSupPr>
                                    <m:ctrlPr>
                                      <a:rPr lang="en-US" altLang="en-US" sz="2500" b="1" i="1">
                                        <a:latin typeface="Cambria Math" panose="02040503050406030204" pitchFamily="18" charset="0"/>
                                        <a:sym typeface="Symbol" panose="05050102010706020507" pitchFamily="18" charset="2"/>
                                      </a:rPr>
                                    </m:ctrlPr>
                                  </m:sSupPr>
                                  <m:e>
                                    <m:r>
                                      <a:rPr lang="en-US" altLang="en-US" sz="2500" b="1" i="1">
                                        <a:latin typeface="Cambria Math" panose="02040503050406030204" pitchFamily="18" charset="0"/>
                                        <a:sym typeface="Symbol" panose="05050102010706020507" pitchFamily="18" charset="2"/>
                                      </a:rPr>
                                      <m:t>𝑿</m:t>
                                    </m:r>
                                  </m:e>
                                  <m:sup>
                                    <m:r>
                                      <a:rPr lang="en-US" altLang="en-US" sz="2500" b="1" i="1">
                                        <a:latin typeface="Cambria Math" panose="02040503050406030204" pitchFamily="18" charset="0"/>
                                        <a:sym typeface="Symbol" panose="05050102010706020507" pitchFamily="18" charset="2"/>
                                      </a:rPr>
                                      <m:t>𝑻</m:t>
                                    </m:r>
                                  </m:sup>
                                </m:sSup>
                                <m:r>
                                  <a:rPr lang="en-US" altLang="en-US" sz="2500" b="1" i="1">
                                    <a:latin typeface="Cambria Math" panose="02040503050406030204" pitchFamily="18" charset="0"/>
                                    <a:sym typeface="Symbol" panose="05050102010706020507" pitchFamily="18" charset="2"/>
                                  </a:rPr>
                                  <m:t>𝑿</m:t>
                                </m:r>
                              </m:e>
                            </m:d>
                          </m:e>
                          <m:sup>
                            <m:r>
                              <a:rPr lang="en-US" altLang="en-US" sz="2500" b="1" i="1">
                                <a:latin typeface="Cambria Math" panose="02040503050406030204" pitchFamily="18" charset="0"/>
                                <a:sym typeface="Symbol" panose="05050102010706020507" pitchFamily="18" charset="2"/>
                              </a:rPr>
                              <m:t>−</m:t>
                            </m:r>
                            <m:r>
                              <a:rPr lang="en-US" altLang="en-US" sz="2500" b="1" i="1">
                                <a:latin typeface="Cambria Math" panose="02040503050406030204" pitchFamily="18" charset="0"/>
                                <a:sym typeface="Symbol" panose="05050102010706020507" pitchFamily="18" charset="2"/>
                              </a:rPr>
                              <m:t>𝟏</m:t>
                            </m:r>
                          </m:sup>
                        </m:sSup>
                      </m:e>
                      <m:e>
                        <m:r>
                          <a:rPr lang="en-US" altLang="en-US" sz="2500" b="1" i="1" smtClean="0">
                            <a:latin typeface="Cambria Math" panose="02040503050406030204" pitchFamily="18" charset="0"/>
                            <a:ea typeface="Cambria Math" panose="02040503050406030204" pitchFamily="18" charset="0"/>
                            <a:sym typeface="Symbol" panose="05050102010706020507" pitchFamily="18" charset="2"/>
                          </a:rPr>
                          <m:t>𝑿</m:t>
                        </m:r>
                      </m:e>
                    </m:d>
                  </m:oMath>
                </a14:m>
                <a:endParaRPr lang="en-US" altLang="en-US" sz="2500" b="0" i="1" dirty="0">
                  <a:latin typeface="Cambria Math" panose="02040503050406030204" pitchFamily="18" charset="0"/>
                  <a:ea typeface="Cambria Math" panose="02040503050406030204" pitchFamily="18" charset="0"/>
                  <a:sym typeface="Symbol" panose="05050102010706020507" pitchFamily="18" charset="2"/>
                </a:endParaRPr>
              </a:p>
              <a:p>
                <a:pPr>
                  <a:buFont typeface="Wingdings" panose="05000000000000000000" pitchFamily="2" charset="2"/>
                  <a:buChar char="§"/>
                </a:pPr>
                <a14:m>
                  <m:oMath xmlns:m="http://schemas.openxmlformats.org/officeDocument/2006/math">
                    <m:r>
                      <a:rPr lang="en-US" altLang="en-US" sz="2500" b="0" i="1" smtClean="0">
                        <a:latin typeface="Cambria Math" panose="02040503050406030204" pitchFamily="18" charset="0"/>
                        <a:ea typeface="Cambria Math" panose="02040503050406030204" pitchFamily="18" charset="0"/>
                        <a:sym typeface="Symbol" panose="05050102010706020507" pitchFamily="18" charset="2"/>
                      </a:rPr>
                      <m:t>𝑉𝑎𝑟</m:t>
                    </m:r>
                    <m:d>
                      <m:dPr>
                        <m:ctrlPr>
                          <a:rPr lang="en-US" altLang="en-US" sz="2500" b="0" i="1" smtClean="0">
                            <a:latin typeface="Cambria Math" panose="02040503050406030204" pitchFamily="18" charset="0"/>
                            <a:ea typeface="Cambria Math" panose="02040503050406030204" pitchFamily="18" charset="0"/>
                            <a:sym typeface="Symbol" panose="05050102010706020507" pitchFamily="18" charset="2"/>
                          </a:rPr>
                        </m:ctrlPr>
                      </m:dPr>
                      <m:e>
                        <m:acc>
                          <m:accPr>
                            <m:chr m:val="̂"/>
                            <m:ctrlPr>
                              <a:rPr lang="en-US" altLang="en-US" sz="2500" b="0" i="1" smtClean="0">
                                <a:latin typeface="Cambria Math" panose="02040503050406030204" pitchFamily="18" charset="0"/>
                                <a:ea typeface="Cambria Math" panose="02040503050406030204" pitchFamily="18" charset="0"/>
                                <a:sym typeface="Symbol" panose="05050102010706020507" pitchFamily="18" charset="2"/>
                              </a:rPr>
                            </m:ctrlPr>
                          </m:accPr>
                          <m:e>
                            <m:r>
                              <a:rPr lang="en-US" altLang="en-US" sz="2500" b="1" i="1" smtClean="0">
                                <a:latin typeface="Cambria Math" panose="02040503050406030204" pitchFamily="18" charset="0"/>
                                <a:ea typeface="Cambria Math" panose="02040503050406030204" pitchFamily="18" charset="0"/>
                                <a:sym typeface="Symbol" panose="05050102010706020507" pitchFamily="18" charset="2"/>
                              </a:rPr>
                              <m:t>𝜷</m:t>
                            </m:r>
                          </m:e>
                        </m:acc>
                      </m:e>
                      <m:e>
                        <m:r>
                          <a:rPr lang="en-US" altLang="en-US" sz="2500" b="1" i="1" smtClean="0">
                            <a:latin typeface="Cambria Math" panose="02040503050406030204" pitchFamily="18" charset="0"/>
                            <a:ea typeface="Cambria Math" panose="02040503050406030204" pitchFamily="18" charset="0"/>
                            <a:sym typeface="Symbol" panose="05050102010706020507" pitchFamily="18" charset="2"/>
                          </a:rPr>
                          <m:t>𝑿</m:t>
                        </m:r>
                      </m:e>
                    </m:d>
                    <m:r>
                      <a:rPr lang="en-US" altLang="en-US" sz="2500" b="0" i="1" smtClean="0">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2500" b="1" i="1">
                            <a:latin typeface="Cambria Math" panose="02040503050406030204" pitchFamily="18" charset="0"/>
                            <a:sym typeface="Symbol" panose="05050102010706020507" pitchFamily="18" charset="2"/>
                          </a:rPr>
                        </m:ctrlPr>
                      </m:sSupPr>
                      <m:e>
                        <m:d>
                          <m:dPr>
                            <m:ctrlPr>
                              <a:rPr lang="en-US" altLang="en-US" sz="2500" b="1" i="1">
                                <a:latin typeface="Cambria Math" panose="02040503050406030204" pitchFamily="18" charset="0"/>
                                <a:sym typeface="Symbol" panose="05050102010706020507" pitchFamily="18" charset="2"/>
                              </a:rPr>
                            </m:ctrlPr>
                          </m:dPr>
                          <m:e>
                            <m:sSup>
                              <m:sSupPr>
                                <m:ctrlPr>
                                  <a:rPr lang="en-US" altLang="en-US" sz="2500" b="1" i="1">
                                    <a:latin typeface="Cambria Math" panose="02040503050406030204" pitchFamily="18" charset="0"/>
                                    <a:sym typeface="Symbol" panose="05050102010706020507" pitchFamily="18" charset="2"/>
                                  </a:rPr>
                                </m:ctrlPr>
                              </m:sSupPr>
                              <m:e>
                                <m:r>
                                  <a:rPr lang="en-US" altLang="en-US" sz="2500" b="1" i="1">
                                    <a:latin typeface="Cambria Math" panose="02040503050406030204" pitchFamily="18" charset="0"/>
                                    <a:sym typeface="Symbol" panose="05050102010706020507" pitchFamily="18" charset="2"/>
                                  </a:rPr>
                                  <m:t>𝑿</m:t>
                                </m:r>
                              </m:e>
                              <m:sup>
                                <m:r>
                                  <a:rPr lang="en-US" altLang="en-US" sz="2500" b="1" i="1">
                                    <a:latin typeface="Cambria Math" panose="02040503050406030204" pitchFamily="18" charset="0"/>
                                    <a:sym typeface="Symbol" panose="05050102010706020507" pitchFamily="18" charset="2"/>
                                  </a:rPr>
                                  <m:t>𝑻</m:t>
                                </m:r>
                              </m:sup>
                            </m:sSup>
                            <m:r>
                              <a:rPr lang="en-US" altLang="en-US" sz="2500" b="1" i="1">
                                <a:latin typeface="Cambria Math" panose="02040503050406030204" pitchFamily="18" charset="0"/>
                                <a:sym typeface="Symbol" panose="05050102010706020507" pitchFamily="18" charset="2"/>
                              </a:rPr>
                              <m:t>𝑿</m:t>
                            </m:r>
                          </m:e>
                        </m:d>
                      </m:e>
                      <m:sup>
                        <m:r>
                          <a:rPr lang="en-US" altLang="en-US" sz="2500" b="1" i="1">
                            <a:latin typeface="Cambria Math" panose="02040503050406030204" pitchFamily="18" charset="0"/>
                            <a:sym typeface="Symbol" panose="05050102010706020507" pitchFamily="18" charset="2"/>
                          </a:rPr>
                          <m:t>−</m:t>
                        </m:r>
                        <m:r>
                          <a:rPr lang="en-US" altLang="en-US" sz="2500" b="1" i="1">
                            <a:latin typeface="Cambria Math" panose="02040503050406030204" pitchFamily="18" charset="0"/>
                            <a:sym typeface="Symbol" panose="05050102010706020507" pitchFamily="18" charset="2"/>
                          </a:rPr>
                          <m:t>𝟏</m:t>
                        </m:r>
                      </m:sup>
                    </m:sSup>
                    <m:sSup>
                      <m:sSupPr>
                        <m:ctrlPr>
                          <a:rPr lang="en-US" altLang="en-US" sz="2500" b="1" i="1">
                            <a:latin typeface="Cambria Math" panose="02040503050406030204" pitchFamily="18" charset="0"/>
                            <a:sym typeface="Symbol" panose="05050102010706020507" pitchFamily="18" charset="2"/>
                          </a:rPr>
                        </m:ctrlPr>
                      </m:sSupPr>
                      <m:e>
                        <m:r>
                          <a:rPr lang="en-US" altLang="en-US" sz="2500" b="1" i="1">
                            <a:latin typeface="Cambria Math" panose="02040503050406030204" pitchFamily="18" charset="0"/>
                            <a:sym typeface="Symbol" panose="05050102010706020507" pitchFamily="18" charset="2"/>
                          </a:rPr>
                          <m:t>𝑿</m:t>
                        </m:r>
                      </m:e>
                      <m:sup>
                        <m:r>
                          <a:rPr lang="en-US" altLang="en-US" sz="2500" b="1" i="1">
                            <a:latin typeface="Cambria Math" panose="02040503050406030204" pitchFamily="18" charset="0"/>
                            <a:sym typeface="Symbol" panose="05050102010706020507" pitchFamily="18" charset="2"/>
                          </a:rPr>
                          <m:t>𝑻</m:t>
                        </m:r>
                      </m:sup>
                    </m:sSup>
                    <m:r>
                      <a:rPr lang="en-US" altLang="en-US" sz="2500" b="0" i="1" smtClean="0">
                        <a:latin typeface="Cambria Math" panose="02040503050406030204" pitchFamily="18" charset="0"/>
                        <a:ea typeface="Cambria Math" panose="02040503050406030204" pitchFamily="18" charset="0"/>
                        <a:sym typeface="Symbol" panose="05050102010706020507" pitchFamily="18" charset="2"/>
                      </a:rPr>
                      <m:t>𝐸</m:t>
                    </m:r>
                    <m:d>
                      <m:dPr>
                        <m:begChr m:val="{"/>
                        <m:endChr m:val="}"/>
                        <m:ctrlPr>
                          <a:rPr lang="en-US" altLang="en-US" sz="2500" b="0" i="1" smtClean="0">
                            <a:latin typeface="Cambria Math" panose="02040503050406030204" pitchFamily="18" charset="0"/>
                            <a:ea typeface="Cambria Math" panose="02040503050406030204" pitchFamily="18" charset="0"/>
                            <a:sym typeface="Symbol" panose="05050102010706020507" pitchFamily="18" charset="2"/>
                          </a:rPr>
                        </m:ctrlPr>
                      </m:dPr>
                      <m:e>
                        <m:r>
                          <a:rPr lang="en-US" altLang="en-US" sz="2500" b="1" i="1" smtClean="0">
                            <a:latin typeface="Cambria Math" panose="02040503050406030204" pitchFamily="18" charset="0"/>
                            <a:sym typeface="Symbol" panose="05050102010706020507" pitchFamily="18" charset="2"/>
                          </a:rPr>
                          <m:t>𝜺</m:t>
                        </m:r>
                        <m:sSup>
                          <m:sSupPr>
                            <m:ctrlPr>
                              <a:rPr lang="en-US" altLang="en-US" sz="2500" b="0" i="1" smtClean="0">
                                <a:latin typeface="Cambria Math" panose="02040503050406030204" pitchFamily="18" charset="0"/>
                                <a:sym typeface="Symbol" panose="05050102010706020507" pitchFamily="18" charset="2"/>
                              </a:rPr>
                            </m:ctrlPr>
                          </m:sSupPr>
                          <m:e>
                            <m:r>
                              <a:rPr lang="en-US" altLang="en-US" sz="2500" b="1" i="1" smtClean="0">
                                <a:latin typeface="Cambria Math" panose="02040503050406030204" pitchFamily="18" charset="0"/>
                                <a:sym typeface="Symbol" panose="05050102010706020507" pitchFamily="18" charset="2"/>
                              </a:rPr>
                              <m:t>𝜺</m:t>
                            </m:r>
                          </m:e>
                          <m:sup>
                            <m:r>
                              <a:rPr lang="en-US" altLang="en-US" sz="2500" b="0" i="1" smtClean="0">
                                <a:latin typeface="Cambria Math" panose="02040503050406030204" pitchFamily="18" charset="0"/>
                                <a:sym typeface="Symbol" panose="05050102010706020507" pitchFamily="18" charset="2"/>
                              </a:rPr>
                              <m:t>𝑇</m:t>
                            </m:r>
                          </m:sup>
                        </m:sSup>
                      </m:e>
                      <m:e>
                        <m:r>
                          <a:rPr lang="en-US" altLang="en-US" sz="2500" b="1" i="1" smtClean="0">
                            <a:latin typeface="Cambria Math" panose="02040503050406030204" pitchFamily="18" charset="0"/>
                            <a:ea typeface="Cambria Math" panose="02040503050406030204" pitchFamily="18" charset="0"/>
                            <a:sym typeface="Symbol" panose="05050102010706020507" pitchFamily="18" charset="2"/>
                          </a:rPr>
                          <m:t>𝑿</m:t>
                        </m:r>
                      </m:e>
                    </m:d>
                    <m:r>
                      <a:rPr lang="en-US" altLang="en-US" sz="2500" b="1" i="1">
                        <a:latin typeface="Cambria Math" panose="02040503050406030204" pitchFamily="18" charset="0"/>
                        <a:sym typeface="Symbol" panose="05050102010706020507" pitchFamily="18" charset="2"/>
                      </a:rPr>
                      <m:t>𝑿</m:t>
                    </m:r>
                    <m:sSup>
                      <m:sSupPr>
                        <m:ctrlPr>
                          <a:rPr lang="en-US" altLang="en-US" sz="2500" b="1" i="1">
                            <a:latin typeface="Cambria Math" panose="02040503050406030204" pitchFamily="18" charset="0"/>
                            <a:sym typeface="Symbol" panose="05050102010706020507" pitchFamily="18" charset="2"/>
                          </a:rPr>
                        </m:ctrlPr>
                      </m:sSupPr>
                      <m:e>
                        <m:d>
                          <m:dPr>
                            <m:ctrlPr>
                              <a:rPr lang="en-US" altLang="en-US" sz="2500" b="1" i="1">
                                <a:latin typeface="Cambria Math" panose="02040503050406030204" pitchFamily="18" charset="0"/>
                                <a:sym typeface="Symbol" panose="05050102010706020507" pitchFamily="18" charset="2"/>
                              </a:rPr>
                            </m:ctrlPr>
                          </m:dPr>
                          <m:e>
                            <m:sSup>
                              <m:sSupPr>
                                <m:ctrlPr>
                                  <a:rPr lang="en-US" altLang="en-US" sz="2500" b="1" i="1">
                                    <a:latin typeface="Cambria Math" panose="02040503050406030204" pitchFamily="18" charset="0"/>
                                    <a:sym typeface="Symbol" panose="05050102010706020507" pitchFamily="18" charset="2"/>
                                  </a:rPr>
                                </m:ctrlPr>
                              </m:sSupPr>
                              <m:e>
                                <m:r>
                                  <a:rPr lang="en-US" altLang="en-US" sz="2500" b="1" i="1">
                                    <a:latin typeface="Cambria Math" panose="02040503050406030204" pitchFamily="18" charset="0"/>
                                    <a:sym typeface="Symbol" panose="05050102010706020507" pitchFamily="18" charset="2"/>
                                  </a:rPr>
                                  <m:t>𝑿</m:t>
                                </m:r>
                              </m:e>
                              <m:sup>
                                <m:r>
                                  <a:rPr lang="en-US" altLang="en-US" sz="2500" b="1" i="1">
                                    <a:latin typeface="Cambria Math" panose="02040503050406030204" pitchFamily="18" charset="0"/>
                                    <a:sym typeface="Symbol" panose="05050102010706020507" pitchFamily="18" charset="2"/>
                                  </a:rPr>
                                  <m:t>𝑻</m:t>
                                </m:r>
                              </m:sup>
                            </m:sSup>
                            <m:r>
                              <a:rPr lang="en-US" altLang="en-US" sz="2500" b="1" i="1">
                                <a:latin typeface="Cambria Math" panose="02040503050406030204" pitchFamily="18" charset="0"/>
                                <a:sym typeface="Symbol" panose="05050102010706020507" pitchFamily="18" charset="2"/>
                              </a:rPr>
                              <m:t>𝑿</m:t>
                            </m:r>
                          </m:e>
                        </m:d>
                      </m:e>
                      <m:sup>
                        <m:r>
                          <a:rPr lang="en-US" altLang="en-US" sz="2500" b="1" i="1">
                            <a:latin typeface="Cambria Math" panose="02040503050406030204" pitchFamily="18" charset="0"/>
                            <a:sym typeface="Symbol" panose="05050102010706020507" pitchFamily="18" charset="2"/>
                          </a:rPr>
                          <m:t>−</m:t>
                        </m:r>
                        <m:r>
                          <a:rPr lang="en-US" altLang="en-US" sz="2500" b="1" i="1">
                            <a:latin typeface="Cambria Math" panose="02040503050406030204" pitchFamily="18" charset="0"/>
                            <a:sym typeface="Symbol" panose="05050102010706020507" pitchFamily="18" charset="2"/>
                          </a:rPr>
                          <m:t>𝟏</m:t>
                        </m:r>
                      </m:sup>
                    </m:sSup>
                  </m:oMath>
                </a14:m>
                <a:endParaRPr lang="en-US" altLang="en-US" sz="2500" b="0" i="1" dirty="0">
                  <a:latin typeface="Cambria Math" panose="02040503050406030204" pitchFamily="18" charset="0"/>
                  <a:sym typeface="Symbol" panose="05050102010706020507" pitchFamily="18" charset="2"/>
                </a:endParaRPr>
              </a:p>
              <a:p>
                <a:pPr>
                  <a:buFont typeface="Wingdings" panose="05000000000000000000" pitchFamily="2" charset="2"/>
                  <a:buChar char="§"/>
                </a:pPr>
                <a14:m>
                  <m:oMath xmlns:m="http://schemas.openxmlformats.org/officeDocument/2006/math">
                    <m:r>
                      <a:rPr lang="en-US" altLang="en-US" sz="2500" b="0" i="1" smtClean="0">
                        <a:latin typeface="Cambria Math" panose="02040503050406030204" pitchFamily="18" charset="0"/>
                        <a:ea typeface="Cambria Math" panose="02040503050406030204" pitchFamily="18" charset="0"/>
                        <a:sym typeface="Symbol" panose="05050102010706020507" pitchFamily="18" charset="2"/>
                      </a:rPr>
                      <m:t>𝑉𝑎𝑟</m:t>
                    </m:r>
                    <m:d>
                      <m:dPr>
                        <m:ctrlPr>
                          <a:rPr lang="en-US" altLang="en-US" sz="2500" b="0" i="1" smtClean="0">
                            <a:latin typeface="Cambria Math" panose="02040503050406030204" pitchFamily="18" charset="0"/>
                            <a:ea typeface="Cambria Math" panose="02040503050406030204" pitchFamily="18" charset="0"/>
                            <a:sym typeface="Symbol" panose="05050102010706020507" pitchFamily="18" charset="2"/>
                          </a:rPr>
                        </m:ctrlPr>
                      </m:dPr>
                      <m:e>
                        <m:acc>
                          <m:accPr>
                            <m:chr m:val="̂"/>
                            <m:ctrlPr>
                              <a:rPr lang="en-US" altLang="en-US" sz="2500" b="0" i="1" smtClean="0">
                                <a:latin typeface="Cambria Math" panose="02040503050406030204" pitchFamily="18" charset="0"/>
                                <a:ea typeface="Cambria Math" panose="02040503050406030204" pitchFamily="18" charset="0"/>
                                <a:sym typeface="Symbol" panose="05050102010706020507" pitchFamily="18" charset="2"/>
                              </a:rPr>
                            </m:ctrlPr>
                          </m:accPr>
                          <m:e>
                            <m:r>
                              <a:rPr lang="en-US" altLang="en-US" sz="2500" b="1" i="1" smtClean="0">
                                <a:latin typeface="Cambria Math" panose="02040503050406030204" pitchFamily="18" charset="0"/>
                                <a:ea typeface="Cambria Math" panose="02040503050406030204" pitchFamily="18" charset="0"/>
                                <a:sym typeface="Symbol" panose="05050102010706020507" pitchFamily="18" charset="2"/>
                              </a:rPr>
                              <m:t>𝜷</m:t>
                            </m:r>
                          </m:e>
                        </m:acc>
                      </m:e>
                      <m:e>
                        <m:r>
                          <a:rPr lang="en-US" altLang="en-US" sz="2500" b="1" i="1" smtClean="0">
                            <a:latin typeface="Cambria Math" panose="02040503050406030204" pitchFamily="18" charset="0"/>
                            <a:ea typeface="Cambria Math" panose="02040503050406030204" pitchFamily="18" charset="0"/>
                            <a:sym typeface="Symbol" panose="05050102010706020507" pitchFamily="18" charset="2"/>
                          </a:rPr>
                          <m:t>𝑿</m:t>
                        </m:r>
                      </m:e>
                    </m:d>
                    <m:r>
                      <a:rPr lang="en-US" altLang="en-US" sz="2500" b="0" i="1" smtClean="0">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2500" b="1" i="1">
                            <a:latin typeface="Cambria Math" panose="02040503050406030204" pitchFamily="18" charset="0"/>
                            <a:sym typeface="Symbol" panose="05050102010706020507" pitchFamily="18" charset="2"/>
                          </a:rPr>
                        </m:ctrlPr>
                      </m:sSupPr>
                      <m:e>
                        <m:d>
                          <m:dPr>
                            <m:ctrlPr>
                              <a:rPr lang="en-US" altLang="en-US" sz="2500" b="1" i="1">
                                <a:latin typeface="Cambria Math" panose="02040503050406030204" pitchFamily="18" charset="0"/>
                                <a:sym typeface="Symbol" panose="05050102010706020507" pitchFamily="18" charset="2"/>
                              </a:rPr>
                            </m:ctrlPr>
                          </m:dPr>
                          <m:e>
                            <m:sSup>
                              <m:sSupPr>
                                <m:ctrlPr>
                                  <a:rPr lang="en-US" altLang="en-US" sz="2500" b="1" i="1">
                                    <a:latin typeface="Cambria Math" panose="02040503050406030204" pitchFamily="18" charset="0"/>
                                    <a:sym typeface="Symbol" panose="05050102010706020507" pitchFamily="18" charset="2"/>
                                  </a:rPr>
                                </m:ctrlPr>
                              </m:sSupPr>
                              <m:e>
                                <m:r>
                                  <a:rPr lang="en-US" altLang="en-US" sz="2500" b="1" i="1">
                                    <a:latin typeface="Cambria Math" panose="02040503050406030204" pitchFamily="18" charset="0"/>
                                    <a:sym typeface="Symbol" panose="05050102010706020507" pitchFamily="18" charset="2"/>
                                  </a:rPr>
                                  <m:t>𝑿</m:t>
                                </m:r>
                              </m:e>
                              <m:sup>
                                <m:r>
                                  <a:rPr lang="en-US" altLang="en-US" sz="2500" b="1" i="1">
                                    <a:latin typeface="Cambria Math" panose="02040503050406030204" pitchFamily="18" charset="0"/>
                                    <a:sym typeface="Symbol" panose="05050102010706020507" pitchFamily="18" charset="2"/>
                                  </a:rPr>
                                  <m:t>𝑻</m:t>
                                </m:r>
                              </m:sup>
                            </m:sSup>
                            <m:r>
                              <a:rPr lang="en-US" altLang="en-US" sz="2500" b="1" i="1">
                                <a:latin typeface="Cambria Math" panose="02040503050406030204" pitchFamily="18" charset="0"/>
                                <a:sym typeface="Symbol" panose="05050102010706020507" pitchFamily="18" charset="2"/>
                              </a:rPr>
                              <m:t>𝑿</m:t>
                            </m:r>
                          </m:e>
                        </m:d>
                      </m:e>
                      <m:sup>
                        <m:r>
                          <a:rPr lang="en-US" altLang="en-US" sz="2500" b="1" i="1">
                            <a:latin typeface="Cambria Math" panose="02040503050406030204" pitchFamily="18" charset="0"/>
                            <a:sym typeface="Symbol" panose="05050102010706020507" pitchFamily="18" charset="2"/>
                          </a:rPr>
                          <m:t>−</m:t>
                        </m:r>
                        <m:r>
                          <a:rPr lang="en-US" altLang="en-US" sz="2500" b="1" i="1">
                            <a:latin typeface="Cambria Math" panose="02040503050406030204" pitchFamily="18" charset="0"/>
                            <a:sym typeface="Symbol" panose="05050102010706020507" pitchFamily="18" charset="2"/>
                          </a:rPr>
                          <m:t>𝟏</m:t>
                        </m:r>
                      </m:sup>
                    </m:sSup>
                    <m:sSup>
                      <m:sSupPr>
                        <m:ctrlPr>
                          <a:rPr lang="en-US" altLang="en-US" sz="2500" b="1" i="1">
                            <a:latin typeface="Cambria Math" panose="02040503050406030204" pitchFamily="18" charset="0"/>
                            <a:sym typeface="Symbol" panose="05050102010706020507" pitchFamily="18" charset="2"/>
                          </a:rPr>
                        </m:ctrlPr>
                      </m:sSupPr>
                      <m:e>
                        <m:r>
                          <a:rPr lang="en-US" altLang="en-US" sz="2500" b="1" i="1">
                            <a:latin typeface="Cambria Math" panose="02040503050406030204" pitchFamily="18" charset="0"/>
                            <a:sym typeface="Symbol" panose="05050102010706020507" pitchFamily="18" charset="2"/>
                          </a:rPr>
                          <m:t>𝑿</m:t>
                        </m:r>
                      </m:e>
                      <m:sup>
                        <m:r>
                          <a:rPr lang="en-US" altLang="en-US" sz="2500" b="1" i="1">
                            <a:latin typeface="Cambria Math" panose="02040503050406030204" pitchFamily="18" charset="0"/>
                            <a:sym typeface="Symbol" panose="05050102010706020507" pitchFamily="18" charset="2"/>
                          </a:rPr>
                          <m:t>𝑻</m:t>
                        </m:r>
                      </m:sup>
                    </m:sSup>
                    <m:d>
                      <m:dPr>
                        <m:ctrlPr>
                          <a:rPr lang="en-US" altLang="en-US" sz="2500" b="1" i="1" smtClean="0">
                            <a:latin typeface="Cambria Math" panose="02040503050406030204" pitchFamily="18" charset="0"/>
                            <a:sym typeface="Symbol" panose="05050102010706020507" pitchFamily="18" charset="2"/>
                          </a:rPr>
                        </m:ctrlPr>
                      </m:dPr>
                      <m:e>
                        <m:sSup>
                          <m:sSupPr>
                            <m:ctrlPr>
                              <a:rPr lang="en-US" altLang="en-US" sz="2500" i="1">
                                <a:latin typeface="Cambria Math" panose="02040503050406030204" pitchFamily="18" charset="0"/>
                                <a:ea typeface="Cambria Math" panose="02040503050406030204" pitchFamily="18" charset="0"/>
                                <a:sym typeface="Symbol" panose="05050102010706020507" pitchFamily="18" charset="2"/>
                              </a:rPr>
                            </m:ctrlPr>
                          </m:sSupPr>
                          <m:e>
                            <m:r>
                              <a:rPr lang="en-US" altLang="en-US" sz="2500" i="1">
                                <a:latin typeface="Cambria Math" panose="02040503050406030204" pitchFamily="18" charset="0"/>
                                <a:ea typeface="Cambria Math" panose="02040503050406030204" pitchFamily="18" charset="0"/>
                                <a:sym typeface="Symbol" panose="05050102010706020507" pitchFamily="18" charset="2"/>
                              </a:rPr>
                              <m:t>𝜎</m:t>
                            </m:r>
                          </m:e>
                          <m:sup>
                            <m:r>
                              <a:rPr lang="en-US" altLang="en-US" sz="2500" i="1">
                                <a:latin typeface="Cambria Math" panose="02040503050406030204" pitchFamily="18" charset="0"/>
                                <a:ea typeface="Cambria Math" panose="02040503050406030204" pitchFamily="18" charset="0"/>
                                <a:sym typeface="Symbol" panose="05050102010706020507" pitchFamily="18" charset="2"/>
                              </a:rPr>
                              <m:t>2</m:t>
                            </m:r>
                          </m:sup>
                        </m:sSup>
                        <m:r>
                          <a:rPr lang="en-US" altLang="en-US" sz="2500" b="1" i="1">
                            <a:latin typeface="Cambria Math" panose="02040503050406030204" pitchFamily="18" charset="0"/>
                            <a:ea typeface="Cambria Math" panose="02040503050406030204" pitchFamily="18" charset="0"/>
                            <a:sym typeface="Symbol" panose="05050102010706020507" pitchFamily="18" charset="2"/>
                          </a:rPr>
                          <m:t>𝑰</m:t>
                        </m:r>
                      </m:e>
                    </m:d>
                    <m:r>
                      <a:rPr lang="en-US" altLang="en-US" sz="2500" b="1" i="1">
                        <a:latin typeface="Cambria Math" panose="02040503050406030204" pitchFamily="18" charset="0"/>
                        <a:sym typeface="Symbol" panose="05050102010706020507" pitchFamily="18" charset="2"/>
                      </a:rPr>
                      <m:t>𝑿</m:t>
                    </m:r>
                    <m:sSup>
                      <m:sSupPr>
                        <m:ctrlPr>
                          <a:rPr lang="en-US" altLang="en-US" sz="2500" b="1" i="1">
                            <a:latin typeface="Cambria Math" panose="02040503050406030204" pitchFamily="18" charset="0"/>
                            <a:sym typeface="Symbol" panose="05050102010706020507" pitchFamily="18" charset="2"/>
                          </a:rPr>
                        </m:ctrlPr>
                      </m:sSupPr>
                      <m:e>
                        <m:d>
                          <m:dPr>
                            <m:ctrlPr>
                              <a:rPr lang="en-US" altLang="en-US" sz="2500" b="1" i="1">
                                <a:latin typeface="Cambria Math" panose="02040503050406030204" pitchFamily="18" charset="0"/>
                                <a:sym typeface="Symbol" panose="05050102010706020507" pitchFamily="18" charset="2"/>
                              </a:rPr>
                            </m:ctrlPr>
                          </m:dPr>
                          <m:e>
                            <m:sSup>
                              <m:sSupPr>
                                <m:ctrlPr>
                                  <a:rPr lang="en-US" altLang="en-US" sz="2500" b="1" i="1">
                                    <a:latin typeface="Cambria Math" panose="02040503050406030204" pitchFamily="18" charset="0"/>
                                    <a:sym typeface="Symbol" panose="05050102010706020507" pitchFamily="18" charset="2"/>
                                  </a:rPr>
                                </m:ctrlPr>
                              </m:sSupPr>
                              <m:e>
                                <m:r>
                                  <a:rPr lang="en-US" altLang="en-US" sz="2500" b="1" i="1">
                                    <a:latin typeface="Cambria Math" panose="02040503050406030204" pitchFamily="18" charset="0"/>
                                    <a:sym typeface="Symbol" panose="05050102010706020507" pitchFamily="18" charset="2"/>
                                  </a:rPr>
                                  <m:t>𝑿</m:t>
                                </m:r>
                              </m:e>
                              <m:sup>
                                <m:r>
                                  <a:rPr lang="en-US" altLang="en-US" sz="2500" b="1" i="1">
                                    <a:latin typeface="Cambria Math" panose="02040503050406030204" pitchFamily="18" charset="0"/>
                                    <a:sym typeface="Symbol" panose="05050102010706020507" pitchFamily="18" charset="2"/>
                                  </a:rPr>
                                  <m:t>𝑻</m:t>
                                </m:r>
                              </m:sup>
                            </m:sSup>
                            <m:r>
                              <a:rPr lang="en-US" altLang="en-US" sz="2500" b="1" i="1">
                                <a:latin typeface="Cambria Math" panose="02040503050406030204" pitchFamily="18" charset="0"/>
                                <a:sym typeface="Symbol" panose="05050102010706020507" pitchFamily="18" charset="2"/>
                              </a:rPr>
                              <m:t>𝑿</m:t>
                            </m:r>
                          </m:e>
                        </m:d>
                      </m:e>
                      <m:sup>
                        <m:r>
                          <a:rPr lang="en-US" altLang="en-US" sz="2500" b="1" i="1">
                            <a:latin typeface="Cambria Math" panose="02040503050406030204" pitchFamily="18" charset="0"/>
                            <a:sym typeface="Symbol" panose="05050102010706020507" pitchFamily="18" charset="2"/>
                          </a:rPr>
                          <m:t>−</m:t>
                        </m:r>
                        <m:r>
                          <a:rPr lang="en-US" altLang="en-US" sz="2500" b="1" i="1">
                            <a:latin typeface="Cambria Math" panose="02040503050406030204" pitchFamily="18" charset="0"/>
                            <a:sym typeface="Symbol" panose="05050102010706020507" pitchFamily="18" charset="2"/>
                          </a:rPr>
                          <m:t>𝟏</m:t>
                        </m:r>
                      </m:sup>
                    </m:sSup>
                  </m:oMath>
                </a14:m>
                <a:endParaRPr lang="en-US" altLang="en-US" sz="2500" b="0" i="1" dirty="0">
                  <a:latin typeface="Cambria Math" panose="02040503050406030204" pitchFamily="18" charset="0"/>
                  <a:sym typeface="Symbol" panose="05050102010706020507" pitchFamily="18" charset="2"/>
                </a:endParaRPr>
              </a:p>
              <a:p>
                <a:pPr>
                  <a:buFont typeface="Wingdings" panose="05000000000000000000" pitchFamily="2" charset="2"/>
                  <a:buChar char="§"/>
                </a:pPr>
                <a14:m>
                  <m:oMath xmlns:m="http://schemas.openxmlformats.org/officeDocument/2006/math">
                    <m:r>
                      <a:rPr lang="en-US" altLang="en-US" sz="2500" b="0" i="1" smtClean="0">
                        <a:latin typeface="Cambria Math" panose="02040503050406030204" pitchFamily="18" charset="0"/>
                        <a:ea typeface="Cambria Math" panose="02040503050406030204" pitchFamily="18" charset="0"/>
                        <a:sym typeface="Symbol" panose="05050102010706020507" pitchFamily="18" charset="2"/>
                      </a:rPr>
                      <m:t>𝑉𝑎𝑟</m:t>
                    </m:r>
                    <m:d>
                      <m:dPr>
                        <m:ctrlPr>
                          <a:rPr lang="en-US" altLang="en-US" sz="2500" b="0" i="1" smtClean="0">
                            <a:latin typeface="Cambria Math" panose="02040503050406030204" pitchFamily="18" charset="0"/>
                            <a:ea typeface="Cambria Math" panose="02040503050406030204" pitchFamily="18" charset="0"/>
                            <a:sym typeface="Symbol" panose="05050102010706020507" pitchFamily="18" charset="2"/>
                          </a:rPr>
                        </m:ctrlPr>
                      </m:dPr>
                      <m:e>
                        <m:acc>
                          <m:accPr>
                            <m:chr m:val="̂"/>
                            <m:ctrlPr>
                              <a:rPr lang="en-US" altLang="en-US" sz="2500" b="0" i="1" smtClean="0">
                                <a:latin typeface="Cambria Math" panose="02040503050406030204" pitchFamily="18" charset="0"/>
                                <a:ea typeface="Cambria Math" panose="02040503050406030204" pitchFamily="18" charset="0"/>
                                <a:sym typeface="Symbol" panose="05050102010706020507" pitchFamily="18" charset="2"/>
                              </a:rPr>
                            </m:ctrlPr>
                          </m:accPr>
                          <m:e>
                            <m:r>
                              <a:rPr lang="en-US" altLang="en-US" sz="2500" b="1" i="1" smtClean="0">
                                <a:latin typeface="Cambria Math" panose="02040503050406030204" pitchFamily="18" charset="0"/>
                                <a:ea typeface="Cambria Math" panose="02040503050406030204" pitchFamily="18" charset="0"/>
                                <a:sym typeface="Symbol" panose="05050102010706020507" pitchFamily="18" charset="2"/>
                              </a:rPr>
                              <m:t>𝜷</m:t>
                            </m:r>
                          </m:e>
                        </m:acc>
                      </m:e>
                      <m:e>
                        <m:r>
                          <a:rPr lang="en-US" altLang="en-US" sz="2500" b="1" i="1" smtClean="0">
                            <a:latin typeface="Cambria Math" panose="02040503050406030204" pitchFamily="18" charset="0"/>
                            <a:ea typeface="Cambria Math" panose="02040503050406030204" pitchFamily="18" charset="0"/>
                            <a:sym typeface="Symbol" panose="05050102010706020507" pitchFamily="18" charset="2"/>
                          </a:rPr>
                          <m:t>𝑿</m:t>
                        </m:r>
                      </m:e>
                    </m:d>
                    <m:r>
                      <a:rPr lang="en-US" altLang="en-US" sz="2500" b="0" i="1" smtClean="0">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2500" i="1">
                            <a:latin typeface="Cambria Math" panose="02040503050406030204" pitchFamily="18" charset="0"/>
                            <a:ea typeface="Cambria Math" panose="02040503050406030204" pitchFamily="18" charset="0"/>
                            <a:sym typeface="Symbol" panose="05050102010706020507" pitchFamily="18" charset="2"/>
                          </a:rPr>
                        </m:ctrlPr>
                      </m:sSupPr>
                      <m:e>
                        <m:r>
                          <a:rPr lang="en-US" altLang="en-US" sz="2500" i="1">
                            <a:latin typeface="Cambria Math" panose="02040503050406030204" pitchFamily="18" charset="0"/>
                            <a:ea typeface="Cambria Math" panose="02040503050406030204" pitchFamily="18" charset="0"/>
                            <a:sym typeface="Symbol" panose="05050102010706020507" pitchFamily="18" charset="2"/>
                          </a:rPr>
                          <m:t>𝜎</m:t>
                        </m:r>
                      </m:e>
                      <m:sup>
                        <m:r>
                          <a:rPr lang="en-US" altLang="en-US" sz="2500" i="1">
                            <a:latin typeface="Cambria Math" panose="02040503050406030204" pitchFamily="18" charset="0"/>
                            <a:ea typeface="Cambria Math" panose="02040503050406030204" pitchFamily="18" charset="0"/>
                            <a:sym typeface="Symbol" panose="05050102010706020507" pitchFamily="18" charset="2"/>
                          </a:rPr>
                          <m:t>2</m:t>
                        </m:r>
                      </m:sup>
                    </m:sSup>
                    <m:sSup>
                      <m:sSupPr>
                        <m:ctrlPr>
                          <a:rPr lang="en-US" altLang="en-US" sz="2500" b="1" i="1">
                            <a:latin typeface="Cambria Math" panose="02040503050406030204" pitchFamily="18" charset="0"/>
                            <a:sym typeface="Symbol" panose="05050102010706020507" pitchFamily="18" charset="2"/>
                          </a:rPr>
                        </m:ctrlPr>
                      </m:sSupPr>
                      <m:e>
                        <m:d>
                          <m:dPr>
                            <m:ctrlPr>
                              <a:rPr lang="en-US" altLang="en-US" sz="2500" b="1" i="1">
                                <a:latin typeface="Cambria Math" panose="02040503050406030204" pitchFamily="18" charset="0"/>
                                <a:sym typeface="Symbol" panose="05050102010706020507" pitchFamily="18" charset="2"/>
                              </a:rPr>
                            </m:ctrlPr>
                          </m:dPr>
                          <m:e>
                            <m:sSup>
                              <m:sSupPr>
                                <m:ctrlPr>
                                  <a:rPr lang="en-US" altLang="en-US" sz="2500" b="1" i="1">
                                    <a:latin typeface="Cambria Math" panose="02040503050406030204" pitchFamily="18" charset="0"/>
                                    <a:sym typeface="Symbol" panose="05050102010706020507" pitchFamily="18" charset="2"/>
                                  </a:rPr>
                                </m:ctrlPr>
                              </m:sSupPr>
                              <m:e>
                                <m:r>
                                  <a:rPr lang="en-US" altLang="en-US" sz="2500" b="1" i="1">
                                    <a:latin typeface="Cambria Math" panose="02040503050406030204" pitchFamily="18" charset="0"/>
                                    <a:sym typeface="Symbol" panose="05050102010706020507" pitchFamily="18" charset="2"/>
                                  </a:rPr>
                                  <m:t>𝑿</m:t>
                                </m:r>
                              </m:e>
                              <m:sup>
                                <m:r>
                                  <a:rPr lang="en-US" altLang="en-US" sz="2500" b="1" i="1">
                                    <a:latin typeface="Cambria Math" panose="02040503050406030204" pitchFamily="18" charset="0"/>
                                    <a:sym typeface="Symbol" panose="05050102010706020507" pitchFamily="18" charset="2"/>
                                  </a:rPr>
                                  <m:t>𝑻</m:t>
                                </m:r>
                              </m:sup>
                            </m:sSup>
                            <m:r>
                              <a:rPr lang="en-US" altLang="en-US" sz="2500" b="1" i="1">
                                <a:latin typeface="Cambria Math" panose="02040503050406030204" pitchFamily="18" charset="0"/>
                                <a:sym typeface="Symbol" panose="05050102010706020507" pitchFamily="18" charset="2"/>
                              </a:rPr>
                              <m:t>𝑿</m:t>
                            </m:r>
                          </m:e>
                        </m:d>
                      </m:e>
                      <m:sup>
                        <m:r>
                          <a:rPr lang="en-US" altLang="en-US" sz="2500" b="1" i="1">
                            <a:latin typeface="Cambria Math" panose="02040503050406030204" pitchFamily="18" charset="0"/>
                            <a:sym typeface="Symbol" panose="05050102010706020507" pitchFamily="18" charset="2"/>
                          </a:rPr>
                          <m:t>−</m:t>
                        </m:r>
                        <m:r>
                          <a:rPr lang="en-US" altLang="en-US" sz="2500" b="1" i="1">
                            <a:latin typeface="Cambria Math" panose="02040503050406030204" pitchFamily="18" charset="0"/>
                            <a:sym typeface="Symbol" panose="05050102010706020507" pitchFamily="18" charset="2"/>
                          </a:rPr>
                          <m:t>𝟏</m:t>
                        </m:r>
                      </m:sup>
                    </m:sSup>
                  </m:oMath>
                </a14:m>
                <a:endParaRPr lang="en-US" altLang="en-US" sz="2500" b="0" i="1" dirty="0">
                  <a:latin typeface="Cambria Math" panose="02040503050406030204" pitchFamily="18" charset="0"/>
                  <a:sym typeface="Symbol" panose="05050102010706020507" pitchFamily="18" charset="2"/>
                </a:endParaRPr>
              </a:p>
            </p:txBody>
          </p:sp>
        </mc:Choice>
        <mc:Fallback>
          <p:sp>
            <p:nvSpPr>
              <p:cNvPr id="8195" name="Rectangle 3">
                <a:extLst>
                  <a:ext uri="{FF2B5EF4-FFF2-40B4-BE49-F238E27FC236}">
                    <a16:creationId xmlns:a14="http://schemas.microsoft.com/office/drawing/2010/main" xmlns="" xmlns:a16="http://schemas.microsoft.com/office/drawing/2014/main" id="{D9652E1C-F55A-4B2A-B0AB-E7F773395EFD}"/>
                  </a:ext>
                </a:extLst>
              </p:cNvPr>
              <p:cNvSpPr>
                <a:spLocks noGrp="1" noRot="1" noChangeAspect="1" noMove="1" noResize="1" noEditPoints="1" noAdjustHandles="1" noChangeArrowheads="1" noChangeShapeType="1" noTextEdit="1"/>
              </p:cNvSpPr>
              <p:nvPr>
                <p:ph type="body" sz="half" idx="1"/>
              </p:nvPr>
            </p:nvSpPr>
            <p:spPr>
              <a:xfrm>
                <a:off x="762000" y="1676400"/>
                <a:ext cx="7848600" cy="4191000"/>
              </a:xfrm>
              <a:blipFill>
                <a:blip r:embed="rId4" cstate="print"/>
                <a:stretch>
                  <a:fillRect b="-3198"/>
                </a:stretch>
              </a:blipFill>
            </p:spPr>
            <p:txBody>
              <a:bodyPr/>
              <a:lstStyle/>
              <a:p>
                <a:r>
                  <a:rPr lang="en-IN">
                    <a:noFill/>
                  </a:rPr>
                  <a:t> </a:t>
                </a:r>
              </a:p>
            </p:txBody>
          </p:sp>
        </mc:Fallback>
      </mc:AlternateContent>
      <p:sp>
        <p:nvSpPr>
          <p:cNvPr id="8196" name="Date Placeholder 7">
            <a:extLst>
              <a:ext uri="{FF2B5EF4-FFF2-40B4-BE49-F238E27FC236}">
                <a16:creationId xmlns="" xmlns:a16="http://schemas.microsoft.com/office/drawing/2014/main" id="{A59AD07E-EB20-4CB6-9106-92800B917312}"/>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8197" name="Slide Number Placeholder 8">
            <a:extLst>
              <a:ext uri="{FF2B5EF4-FFF2-40B4-BE49-F238E27FC236}">
                <a16:creationId xmlns="" xmlns:a16="http://schemas.microsoft.com/office/drawing/2014/main" id="{358D848C-0718-4AF3-BD93-0444C74F9B02}"/>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D7CBDDEE-0768-42FF-AAF8-95989DB02715}" type="slidenum">
              <a:rPr lang="en-US" altLang="en-US" sz="1400" smtClean="0"/>
              <a:pPr>
                <a:spcBef>
                  <a:spcPct val="0"/>
                </a:spcBef>
                <a:buFontTx/>
                <a:buNone/>
              </a:pPr>
              <a:t>44</a:t>
            </a:fld>
            <a:endParaRPr lang="en-US" altLang="en-US" sz="1400"/>
          </a:p>
        </p:txBody>
      </p:sp>
      <p:sp>
        <p:nvSpPr>
          <p:cNvPr id="8198" name="Footer Placeholder 9">
            <a:extLst>
              <a:ext uri="{FF2B5EF4-FFF2-40B4-BE49-F238E27FC236}">
                <a16:creationId xmlns="" xmlns:a16="http://schemas.microsoft.com/office/drawing/2014/main" id="{8A4D7D16-2D94-4F8F-B0E1-871CE1AD33E3}"/>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8199" name="Rectangle 2">
            <a:extLst>
              <a:ext uri="{FF2B5EF4-FFF2-40B4-BE49-F238E27FC236}">
                <a16:creationId xmlns="" xmlns:a16="http://schemas.microsoft.com/office/drawing/2014/main" id="{FF38E397-AB20-4850-B10A-03305402C9B0}"/>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35405643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 xmlns:a14="http://schemas.microsoft.com/office/drawing/2010/main" Requires="a14">
          <p:sp>
            <p:nvSpPr>
              <p:cNvPr id="8194" name="Rectangle 2">
                <a:extLst>
                  <a:ext uri="{FF2B5EF4-FFF2-40B4-BE49-F238E27FC236}">
                    <a16:creationId xmlns:a16="http://schemas.microsoft.com/office/drawing/2014/main" id="{C81454E8-C774-4A71-A1D0-81F9483A5874}"/>
                  </a:ext>
                </a:extLst>
              </p:cNvPr>
              <p:cNvSpPr>
                <a:spLocks noGrp="1" noChangeArrowheads="1"/>
              </p:cNvSpPr>
              <p:nvPr>
                <p:ph type="title"/>
              </p:nvPr>
            </p:nvSpPr>
            <p:spPr/>
            <p:txBody>
              <a:bodyPr/>
              <a:lstStyle/>
              <a:p>
                <a:r>
                  <a:rPr lang="en-US" altLang="en-US" sz="3000" b="1" dirty="0">
                    <a:solidFill>
                      <a:srgbClr val="0000FF"/>
                    </a:solidFill>
                  </a:rPr>
                  <a:t>Multiple Linear Regression (MLR) (contd..)</a:t>
                </a:r>
                <a:br>
                  <a:rPr lang="en-US" altLang="en-US" sz="3000" b="1" dirty="0">
                    <a:solidFill>
                      <a:srgbClr val="0000FF"/>
                    </a:solidFill>
                  </a:rPr>
                </a:br>
                <a:r>
                  <a:rPr lang="en-US" altLang="en-US" sz="3000" b="1" dirty="0">
                    <a:solidFill>
                      <a:srgbClr val="FF0000"/>
                    </a:solidFill>
                  </a:rPr>
                  <a:t>Variance of </a:t>
                </a:r>
                <a14:m>
                  <m:oMath xmlns:m="http://schemas.openxmlformats.org/officeDocument/2006/math">
                    <m:acc>
                      <m:accPr>
                        <m:chr m:val="̂"/>
                        <m:ctrlPr>
                          <a:rPr lang="en-US" altLang="en-US" sz="3200" b="1" i="1" smtClean="0">
                            <a:solidFill>
                              <a:srgbClr val="FF0000"/>
                            </a:solidFill>
                            <a:latin typeface="Cambria Math" panose="02040503050406030204" pitchFamily="18" charset="0"/>
                            <a:ea typeface="Cambria Math" panose="02040503050406030204" pitchFamily="18" charset="0"/>
                            <a:sym typeface="Symbol" panose="05050102010706020507" pitchFamily="18" charset="2"/>
                          </a:rPr>
                        </m:ctrlPr>
                      </m:accPr>
                      <m:e>
                        <m:r>
                          <a:rPr lang="en-US" altLang="en-US" sz="3200" b="1" i="1">
                            <a:solidFill>
                              <a:srgbClr val="FF0000"/>
                            </a:solidFill>
                            <a:latin typeface="Cambria Math" panose="02040503050406030204" pitchFamily="18" charset="0"/>
                            <a:ea typeface="Cambria Math" panose="02040503050406030204" pitchFamily="18" charset="0"/>
                            <a:sym typeface="Symbol" panose="05050102010706020507" pitchFamily="18" charset="2"/>
                          </a:rPr>
                          <m:t>𝜷</m:t>
                        </m:r>
                      </m:e>
                    </m:acc>
                  </m:oMath>
                </a14:m>
                <a:r>
                  <a:rPr lang="en-US" altLang="en-US" sz="3000" b="1" dirty="0">
                    <a:solidFill>
                      <a:srgbClr val="FF0000"/>
                    </a:solidFill>
                  </a:rPr>
                  <a:t> (contd..)</a:t>
                </a:r>
                <a:endParaRPr lang="en-US" altLang="en-US" sz="3000" b="1" dirty="0"/>
              </a:p>
            </p:txBody>
          </p:sp>
        </mc:Choice>
        <mc:Fallback>
          <p:sp>
            <p:nvSpPr>
              <p:cNvPr id="8194" name="Rectangle 2">
                <a:extLst>
                  <a:ext uri="{FF2B5EF4-FFF2-40B4-BE49-F238E27FC236}">
                    <a16:creationId xmlns:a14="http://schemas.microsoft.com/office/drawing/2010/main" xmlns="" xmlns:a16="http://schemas.microsoft.com/office/drawing/2014/main" id="{C81454E8-C774-4A71-A1D0-81F9483A5874}"/>
                  </a:ext>
                </a:extLst>
              </p:cNvPr>
              <p:cNvSpPr>
                <a:spLocks noGrp="1" noRot="1" noChangeAspect="1" noMove="1" noResize="1" noEditPoints="1" noAdjustHandles="1" noChangeArrowheads="1" noChangeShapeType="1" noTextEdit="1"/>
              </p:cNvSpPr>
              <p:nvPr>
                <p:ph type="title"/>
              </p:nvPr>
            </p:nvSpPr>
            <p:spPr>
              <a:blipFill>
                <a:blip r:embed="rId3" cstate="print"/>
                <a:stretch>
                  <a:fillRect t="-3191" b="-13298"/>
                </a:stretch>
              </a:blipFill>
            </p:spPr>
            <p:txBody>
              <a:bodyPr/>
              <a:lstStyle/>
              <a:p>
                <a:r>
                  <a:rPr lang="en-IN">
                    <a:noFill/>
                  </a:rPr>
                  <a:t> </a:t>
                </a:r>
              </a:p>
            </p:txBody>
          </p:sp>
        </mc:Fallback>
      </mc:AlternateContent>
      <mc:AlternateContent xmlns:mc="http://schemas.openxmlformats.org/markup-compatibility/2006">
        <mc:Choice xmlns="" xmlns:a14="http://schemas.microsoft.com/office/drawing/2010/main" Requires="a14">
          <p:sp>
            <p:nvSpPr>
              <p:cNvPr id="8195" name="Rectangle 3">
                <a:extLst>
                  <a:ext uri="{FF2B5EF4-FFF2-40B4-BE49-F238E27FC236}">
                    <a16:creationId xmlns:a16="http://schemas.microsoft.com/office/drawing/2014/main" id="{D9652E1C-F55A-4B2A-B0AB-E7F773395EFD}"/>
                  </a:ext>
                </a:extLst>
              </p:cNvPr>
              <p:cNvSpPr>
                <a:spLocks noGrp="1" noChangeArrowheads="1"/>
              </p:cNvSpPr>
              <p:nvPr>
                <p:ph type="body" sz="half" idx="1"/>
              </p:nvPr>
            </p:nvSpPr>
            <p:spPr>
              <a:xfrm>
                <a:off x="762000" y="1676400"/>
                <a:ext cx="7848600" cy="4191000"/>
              </a:xfrm>
            </p:spPr>
            <p:txBody>
              <a:bodyPr/>
              <a:lstStyle/>
              <a:p>
                <a:pPr>
                  <a:buFont typeface="Wingdings" panose="05000000000000000000" pitchFamily="2" charset="2"/>
                  <a:buChar char="§"/>
                </a:pPr>
                <a:r>
                  <a:rPr lang="en-US" altLang="en-US" sz="3500" b="0" dirty="0">
                    <a:sym typeface="Symbol" panose="05050102010706020507" pitchFamily="18" charset="2"/>
                  </a:rPr>
                  <a:t>Thus </a:t>
                </a:r>
                <a14:m>
                  <m:oMath xmlns:m="http://schemas.openxmlformats.org/officeDocument/2006/math">
                    <m:r>
                      <a:rPr lang="en-US" altLang="en-US" sz="3500" b="0" i="1" smtClean="0">
                        <a:latin typeface="Cambria Math" panose="02040503050406030204" pitchFamily="18" charset="0"/>
                        <a:sym typeface="Symbol" panose="05050102010706020507" pitchFamily="18" charset="2"/>
                      </a:rPr>
                      <m:t>𝐶𝑜𝑣</m:t>
                    </m:r>
                    <m:d>
                      <m:dPr>
                        <m:ctrlPr>
                          <a:rPr lang="en-US" altLang="en-US" sz="3500" b="1" i="1" smtClean="0">
                            <a:latin typeface="Cambria Math" panose="02040503050406030204" pitchFamily="18" charset="0"/>
                            <a:sym typeface="Symbol" panose="05050102010706020507" pitchFamily="18" charset="2"/>
                          </a:rPr>
                        </m:ctrlPr>
                      </m:dPr>
                      <m:e>
                        <m:acc>
                          <m:accPr>
                            <m:chr m:val="̂"/>
                            <m:ctrlPr>
                              <a:rPr lang="en-US" altLang="en-US" sz="3500" b="1" i="1">
                                <a:latin typeface="Cambria Math" panose="02040503050406030204" pitchFamily="18" charset="0"/>
                                <a:sym typeface="Symbol" panose="05050102010706020507" pitchFamily="18" charset="2"/>
                              </a:rPr>
                            </m:ctrlPr>
                          </m:accPr>
                          <m:e>
                            <m:r>
                              <a:rPr lang="en-US" altLang="en-US" sz="3500" b="1" i="1">
                                <a:latin typeface="Cambria Math" panose="02040503050406030204" pitchFamily="18" charset="0"/>
                                <a:sym typeface="Symbol" panose="05050102010706020507" pitchFamily="18" charset="2"/>
                              </a:rPr>
                              <m:t>𝜷</m:t>
                            </m:r>
                          </m:e>
                        </m:acc>
                      </m:e>
                    </m:d>
                    <m:r>
                      <a:rPr lang="en-US" altLang="en-US" sz="3500" b="1" i="1" smtClean="0">
                        <a:latin typeface="Cambria Math" panose="02040503050406030204" pitchFamily="18" charset="0"/>
                        <a:sym typeface="Symbol" panose="05050102010706020507" pitchFamily="18" charset="2"/>
                      </a:rPr>
                      <m:t>=</m:t>
                    </m:r>
                    <m:sSup>
                      <m:sSupPr>
                        <m:ctrlPr>
                          <a:rPr lang="en-US" altLang="en-US" sz="3500" i="1" smtClean="0">
                            <a:latin typeface="Cambria Math" panose="02040503050406030204" pitchFamily="18" charset="0"/>
                            <a:sym typeface="Symbol" panose="05050102010706020507" pitchFamily="18" charset="2"/>
                          </a:rPr>
                        </m:ctrlPr>
                      </m:sSupPr>
                      <m:e>
                        <m:r>
                          <a:rPr lang="en-US" altLang="en-US" sz="3500" b="0" i="1" smtClean="0">
                            <a:latin typeface="Cambria Math" panose="02040503050406030204" pitchFamily="18" charset="0"/>
                            <a:sym typeface="Symbol" panose="05050102010706020507" pitchFamily="18" charset="2"/>
                          </a:rPr>
                          <m:t>𝜎</m:t>
                        </m:r>
                      </m:e>
                      <m:sup>
                        <m:r>
                          <a:rPr lang="en-US" altLang="en-US" sz="3500" b="0" i="1" smtClean="0">
                            <a:latin typeface="Cambria Math" panose="02040503050406030204" pitchFamily="18" charset="0"/>
                            <a:sym typeface="Symbol" panose="05050102010706020507" pitchFamily="18" charset="2"/>
                          </a:rPr>
                          <m:t>2</m:t>
                        </m:r>
                      </m:sup>
                    </m:sSup>
                    <m:sSup>
                      <m:sSupPr>
                        <m:ctrlPr>
                          <a:rPr lang="en-US" altLang="en-US" sz="3500" b="1" i="1" smtClean="0">
                            <a:latin typeface="Cambria Math" panose="02040503050406030204" pitchFamily="18" charset="0"/>
                            <a:sym typeface="Symbol" panose="05050102010706020507" pitchFamily="18" charset="2"/>
                          </a:rPr>
                        </m:ctrlPr>
                      </m:sSupPr>
                      <m:e>
                        <m:d>
                          <m:dPr>
                            <m:ctrlPr>
                              <a:rPr lang="en-US" altLang="en-US" sz="3500" b="1" i="1" smtClean="0">
                                <a:latin typeface="Cambria Math" panose="02040503050406030204" pitchFamily="18" charset="0"/>
                                <a:sym typeface="Symbol" panose="05050102010706020507" pitchFamily="18" charset="2"/>
                              </a:rPr>
                            </m:ctrlPr>
                          </m:dPr>
                          <m:e>
                            <m:sSup>
                              <m:sSupPr>
                                <m:ctrlPr>
                                  <a:rPr lang="en-US" altLang="en-US" sz="3500" b="1" i="1" smtClean="0">
                                    <a:latin typeface="Cambria Math" panose="02040503050406030204" pitchFamily="18" charset="0"/>
                                    <a:sym typeface="Symbol" panose="05050102010706020507" pitchFamily="18" charset="2"/>
                                  </a:rPr>
                                </m:ctrlPr>
                              </m:sSupPr>
                              <m:e>
                                <m:r>
                                  <a:rPr lang="en-US" altLang="en-US" sz="3500" b="1" i="1" smtClean="0">
                                    <a:latin typeface="Cambria Math" panose="02040503050406030204" pitchFamily="18" charset="0"/>
                                    <a:sym typeface="Symbol" panose="05050102010706020507" pitchFamily="18" charset="2"/>
                                  </a:rPr>
                                  <m:t>𝑿</m:t>
                                </m:r>
                              </m:e>
                              <m:sup>
                                <m:r>
                                  <a:rPr lang="en-US" altLang="en-US" sz="3500" b="0" i="1" smtClean="0">
                                    <a:latin typeface="Cambria Math" panose="02040503050406030204" pitchFamily="18" charset="0"/>
                                    <a:sym typeface="Symbol" panose="05050102010706020507" pitchFamily="18" charset="2"/>
                                  </a:rPr>
                                  <m:t>𝑇</m:t>
                                </m:r>
                              </m:sup>
                            </m:sSup>
                            <m:r>
                              <a:rPr lang="en-US" altLang="en-US" sz="3500" b="1" i="1" smtClean="0">
                                <a:latin typeface="Cambria Math" panose="02040503050406030204" pitchFamily="18" charset="0"/>
                                <a:sym typeface="Symbol" panose="05050102010706020507" pitchFamily="18" charset="2"/>
                              </a:rPr>
                              <m:t>𝑿</m:t>
                            </m:r>
                          </m:e>
                        </m:d>
                      </m:e>
                      <m:sup>
                        <m:r>
                          <a:rPr lang="en-US" altLang="en-US" sz="3500" b="0" i="1" smtClean="0">
                            <a:latin typeface="Cambria Math" panose="02040503050406030204" pitchFamily="18" charset="0"/>
                            <a:sym typeface="Symbol" panose="05050102010706020507" pitchFamily="18" charset="2"/>
                          </a:rPr>
                          <m:t>−1</m:t>
                        </m:r>
                      </m:sup>
                    </m:sSup>
                  </m:oMath>
                </a14:m>
                <a:endParaRPr lang="en-US" altLang="en-US" sz="3500" dirty="0">
                  <a:ea typeface="Cambria Math" panose="02040503050406030204" pitchFamily="18" charset="0"/>
                  <a:sym typeface="Symbol" panose="05050102010706020507" pitchFamily="18" charset="2"/>
                </a:endParaRPr>
              </a:p>
              <a:p>
                <a:pPr>
                  <a:buFont typeface="Wingdings" panose="05000000000000000000" pitchFamily="2" charset="2"/>
                  <a:buChar char="§"/>
                </a:pPr>
                <a:r>
                  <a:rPr lang="en-US" altLang="en-US" sz="3500" dirty="0">
                    <a:ea typeface="Cambria Math" panose="02040503050406030204" pitchFamily="18" charset="0"/>
                    <a:sym typeface="Symbol" panose="05050102010706020507" pitchFamily="18" charset="2"/>
                  </a:rPr>
                  <a:t>The diagonal elements are the variance of </a:t>
                </a:r>
                <a14:m>
                  <m:oMath xmlns:m="http://schemas.openxmlformats.org/officeDocument/2006/math">
                    <m:sSub>
                      <m:sSubPr>
                        <m:ctrlPr>
                          <a:rPr lang="en-US" altLang="en-US" sz="3500" b="1" i="1" smtClean="0">
                            <a:latin typeface="Cambria Math" panose="02040503050406030204" pitchFamily="18" charset="0"/>
                            <a:sym typeface="Symbol" panose="05050102010706020507" pitchFamily="18" charset="2"/>
                          </a:rPr>
                        </m:ctrlPr>
                      </m:sSubPr>
                      <m:e>
                        <m:acc>
                          <m:accPr>
                            <m:chr m:val="̂"/>
                            <m:ctrlPr>
                              <a:rPr lang="en-US" altLang="en-US" sz="3500" b="1" i="1">
                                <a:latin typeface="Cambria Math" panose="02040503050406030204" pitchFamily="18" charset="0"/>
                                <a:sym typeface="Symbol" panose="05050102010706020507" pitchFamily="18" charset="2"/>
                              </a:rPr>
                            </m:ctrlPr>
                          </m:accPr>
                          <m:e>
                            <m:r>
                              <a:rPr lang="en-US" altLang="en-US" sz="3500" b="0" i="1">
                                <a:latin typeface="Cambria Math" panose="02040503050406030204" pitchFamily="18" charset="0"/>
                                <a:sym typeface="Symbol" panose="05050102010706020507" pitchFamily="18" charset="2"/>
                              </a:rPr>
                              <m:t>𝛽</m:t>
                            </m:r>
                          </m:e>
                        </m:acc>
                      </m:e>
                      <m:sub>
                        <m:r>
                          <a:rPr lang="en-US" altLang="en-US" sz="3500" b="1" i="1" smtClean="0">
                            <a:latin typeface="Cambria Math" panose="02040503050406030204" pitchFamily="18" charset="0"/>
                            <a:sym typeface="Symbol" panose="05050102010706020507" pitchFamily="18" charset="2"/>
                          </a:rPr>
                          <m:t>𝒋</m:t>
                        </m:r>
                      </m:sub>
                    </m:sSub>
                  </m:oMath>
                </a14:m>
                <a:r>
                  <a:rPr lang="en-US" altLang="en-US" sz="3500" dirty="0">
                    <a:ea typeface="Cambria Math" panose="02040503050406030204" pitchFamily="18" charset="0"/>
                    <a:sym typeface="Symbol" panose="05050102010706020507" pitchFamily="18" charset="2"/>
                  </a:rPr>
                  <a:t>, </a:t>
                </a:r>
                <a14:m>
                  <m:oMath xmlns:m="http://schemas.openxmlformats.org/officeDocument/2006/math">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𝑗</m:t>
                    </m:r>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=1,⋯,</m:t>
                    </m:r>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𝑘</m:t>
                    </m:r>
                  </m:oMath>
                </a14:m>
                <a:endParaRPr lang="en-US" altLang="en-US" sz="3500" dirty="0">
                  <a:ea typeface="Cambria Math" panose="02040503050406030204" pitchFamily="18" charset="0"/>
                  <a:sym typeface="Symbol" panose="05050102010706020507" pitchFamily="18" charset="2"/>
                </a:endParaRPr>
              </a:p>
              <a:p>
                <a:pPr>
                  <a:buFont typeface="Wingdings" panose="05000000000000000000" pitchFamily="2" charset="2"/>
                  <a:buChar char="§"/>
                </a:pPr>
                <a:r>
                  <a:rPr lang="en-US" altLang="en-US" sz="3500" dirty="0">
                    <a:ea typeface="Cambria Math" panose="02040503050406030204" pitchFamily="18" charset="0"/>
                    <a:sym typeface="Symbol" panose="05050102010706020507" pitchFamily="18" charset="2"/>
                  </a:rPr>
                  <a:t>The off diagonal elements are the covariance between </a:t>
                </a:r>
                <a14:m>
                  <m:oMath xmlns:m="http://schemas.openxmlformats.org/officeDocument/2006/math">
                    <m:sSub>
                      <m:sSubPr>
                        <m:ctrlPr>
                          <a:rPr lang="en-US" altLang="en-US" sz="3500" b="1" i="1" smtClean="0">
                            <a:latin typeface="Cambria Math" panose="02040503050406030204" pitchFamily="18" charset="0"/>
                            <a:sym typeface="Symbol" panose="05050102010706020507" pitchFamily="18" charset="2"/>
                          </a:rPr>
                        </m:ctrlPr>
                      </m:sSubPr>
                      <m:e>
                        <m:acc>
                          <m:accPr>
                            <m:chr m:val="̂"/>
                            <m:ctrlPr>
                              <a:rPr lang="en-US" altLang="en-US" sz="3500" b="1" i="1">
                                <a:latin typeface="Cambria Math" panose="02040503050406030204" pitchFamily="18" charset="0"/>
                                <a:sym typeface="Symbol" panose="05050102010706020507" pitchFamily="18" charset="2"/>
                              </a:rPr>
                            </m:ctrlPr>
                          </m:accPr>
                          <m:e>
                            <m:r>
                              <a:rPr lang="en-US" altLang="en-US" sz="3500" b="0" i="1">
                                <a:latin typeface="Cambria Math" panose="02040503050406030204" pitchFamily="18" charset="0"/>
                                <a:sym typeface="Symbol" panose="05050102010706020507" pitchFamily="18" charset="2"/>
                              </a:rPr>
                              <m:t>𝛽</m:t>
                            </m:r>
                          </m:e>
                        </m:acc>
                      </m:e>
                      <m:sub>
                        <m:sSub>
                          <m:sSubPr>
                            <m:ctrlPr>
                              <a:rPr lang="en-US" altLang="en-US" sz="3500" i="1" smtClean="0">
                                <a:latin typeface="Cambria Math" panose="02040503050406030204" pitchFamily="18" charset="0"/>
                                <a:sym typeface="Symbol" panose="05050102010706020507" pitchFamily="18" charset="2"/>
                              </a:rPr>
                            </m:ctrlPr>
                          </m:sSubPr>
                          <m:e>
                            <m:r>
                              <a:rPr lang="en-US" altLang="en-US" sz="3500" b="0" i="1" smtClean="0">
                                <a:latin typeface="Cambria Math" panose="02040503050406030204" pitchFamily="18" charset="0"/>
                                <a:sym typeface="Symbol" panose="05050102010706020507" pitchFamily="18" charset="2"/>
                              </a:rPr>
                              <m:t>𝑗</m:t>
                            </m:r>
                          </m:e>
                          <m:sub>
                            <m:r>
                              <a:rPr lang="en-US" altLang="en-US" sz="3500" b="0" i="1" smtClean="0">
                                <a:latin typeface="Cambria Math" panose="02040503050406030204" pitchFamily="18" charset="0"/>
                                <a:sym typeface="Symbol" panose="05050102010706020507" pitchFamily="18" charset="2"/>
                              </a:rPr>
                              <m:t>1</m:t>
                            </m:r>
                          </m:sub>
                        </m:sSub>
                      </m:sub>
                    </m:sSub>
                  </m:oMath>
                </a14:m>
                <a:r>
                  <a:rPr lang="en-US" altLang="en-US" sz="3500" dirty="0">
                    <a:ea typeface="Cambria Math" panose="02040503050406030204" pitchFamily="18" charset="0"/>
                    <a:sym typeface="Symbol" panose="05050102010706020507" pitchFamily="18" charset="2"/>
                  </a:rPr>
                  <a:t> and </a:t>
                </a:r>
                <a14:m>
                  <m:oMath xmlns:m="http://schemas.openxmlformats.org/officeDocument/2006/math">
                    <m:sSub>
                      <m:sSubPr>
                        <m:ctrlPr>
                          <a:rPr lang="en-US" altLang="en-US" sz="3500" b="1" i="1">
                            <a:latin typeface="Cambria Math" panose="02040503050406030204" pitchFamily="18" charset="0"/>
                            <a:sym typeface="Symbol" panose="05050102010706020507" pitchFamily="18" charset="2"/>
                          </a:rPr>
                        </m:ctrlPr>
                      </m:sSubPr>
                      <m:e>
                        <m:acc>
                          <m:accPr>
                            <m:chr m:val="̂"/>
                            <m:ctrlPr>
                              <a:rPr lang="en-US" altLang="en-US" sz="3500" b="1" i="1">
                                <a:latin typeface="Cambria Math" panose="02040503050406030204" pitchFamily="18" charset="0"/>
                                <a:sym typeface="Symbol" panose="05050102010706020507" pitchFamily="18" charset="2"/>
                              </a:rPr>
                            </m:ctrlPr>
                          </m:accPr>
                          <m:e>
                            <m:r>
                              <a:rPr lang="en-US" altLang="en-US" sz="3500" i="1">
                                <a:latin typeface="Cambria Math" panose="02040503050406030204" pitchFamily="18" charset="0"/>
                                <a:sym typeface="Symbol" panose="05050102010706020507" pitchFamily="18" charset="2"/>
                              </a:rPr>
                              <m:t>𝛽</m:t>
                            </m:r>
                          </m:e>
                        </m:acc>
                      </m:e>
                      <m:sub>
                        <m:sSub>
                          <m:sSubPr>
                            <m:ctrlPr>
                              <a:rPr lang="en-US" altLang="en-US" sz="3500" i="1">
                                <a:latin typeface="Cambria Math" panose="02040503050406030204" pitchFamily="18" charset="0"/>
                                <a:sym typeface="Symbol" panose="05050102010706020507" pitchFamily="18" charset="2"/>
                              </a:rPr>
                            </m:ctrlPr>
                          </m:sSubPr>
                          <m:e>
                            <m:r>
                              <a:rPr lang="en-US" altLang="en-US" sz="3500" i="1">
                                <a:latin typeface="Cambria Math" panose="02040503050406030204" pitchFamily="18" charset="0"/>
                                <a:sym typeface="Symbol" panose="05050102010706020507" pitchFamily="18" charset="2"/>
                              </a:rPr>
                              <m:t>𝑗</m:t>
                            </m:r>
                          </m:e>
                          <m:sub>
                            <m:r>
                              <a:rPr lang="en-US" altLang="en-US" sz="3500" b="0" i="1" smtClean="0">
                                <a:latin typeface="Cambria Math" panose="02040503050406030204" pitchFamily="18" charset="0"/>
                                <a:sym typeface="Symbol" panose="05050102010706020507" pitchFamily="18" charset="2"/>
                              </a:rPr>
                              <m:t>2</m:t>
                            </m:r>
                          </m:sub>
                        </m:sSub>
                      </m:sub>
                    </m:sSub>
                  </m:oMath>
                </a14:m>
                <a:r>
                  <a:rPr lang="en-US" altLang="en-US" sz="3500" dirty="0">
                    <a:ea typeface="Cambria Math" panose="02040503050406030204" pitchFamily="18" charset="0"/>
                    <a:sym typeface="Symbol" panose="05050102010706020507" pitchFamily="18" charset="2"/>
                  </a:rPr>
                  <a:t>, where </a:t>
                </a:r>
                <a14:m>
                  <m:oMath xmlns:m="http://schemas.openxmlformats.org/officeDocument/2006/math">
                    <m:sSub>
                      <m:sSub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𝑗</m:t>
                        </m:r>
                      </m:e>
                      <m:sub>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1</m:t>
                        </m:r>
                      </m:sub>
                    </m:sSub>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m:t>
                    </m:r>
                    <m:sSub>
                      <m:sSub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𝑗</m:t>
                        </m:r>
                      </m:e>
                      <m:sub>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2</m:t>
                        </m:r>
                      </m:sub>
                    </m:sSub>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=1,⋯,</m:t>
                    </m:r>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𝑘</m:t>
                    </m:r>
                  </m:oMath>
                </a14:m>
                <a:endParaRPr lang="en-US" altLang="en-US" sz="3500" dirty="0">
                  <a:ea typeface="Cambria Math" panose="02040503050406030204" pitchFamily="18" charset="0"/>
                  <a:sym typeface="Symbol" panose="05050102010706020507" pitchFamily="18" charset="2"/>
                </a:endParaRPr>
              </a:p>
            </p:txBody>
          </p:sp>
        </mc:Choice>
        <mc:Fallback>
          <p:sp>
            <p:nvSpPr>
              <p:cNvPr id="8195" name="Rectangle 3">
                <a:extLst>
                  <a:ext uri="{FF2B5EF4-FFF2-40B4-BE49-F238E27FC236}">
                    <a16:creationId xmlns:a14="http://schemas.microsoft.com/office/drawing/2010/main" xmlns="" xmlns:a16="http://schemas.microsoft.com/office/drawing/2014/main" id="{D9652E1C-F55A-4B2A-B0AB-E7F773395EFD}"/>
                  </a:ext>
                </a:extLst>
              </p:cNvPr>
              <p:cNvSpPr>
                <a:spLocks noGrp="1" noRot="1" noChangeAspect="1" noMove="1" noResize="1" noEditPoints="1" noAdjustHandles="1" noChangeArrowheads="1" noChangeShapeType="1" noTextEdit="1"/>
              </p:cNvSpPr>
              <p:nvPr>
                <p:ph type="body" sz="half" idx="1"/>
              </p:nvPr>
            </p:nvSpPr>
            <p:spPr>
              <a:xfrm>
                <a:off x="762000" y="1676400"/>
                <a:ext cx="7848600" cy="4191000"/>
              </a:xfrm>
              <a:blipFill>
                <a:blip r:embed="rId4" cstate="print"/>
                <a:stretch>
                  <a:fillRect l="-2019" t="-1453"/>
                </a:stretch>
              </a:blipFill>
            </p:spPr>
            <p:txBody>
              <a:bodyPr/>
              <a:lstStyle/>
              <a:p>
                <a:r>
                  <a:rPr lang="en-IN">
                    <a:noFill/>
                  </a:rPr>
                  <a:t> </a:t>
                </a:r>
              </a:p>
            </p:txBody>
          </p:sp>
        </mc:Fallback>
      </mc:AlternateContent>
      <p:sp>
        <p:nvSpPr>
          <p:cNvPr id="8196" name="Date Placeholder 7">
            <a:extLst>
              <a:ext uri="{FF2B5EF4-FFF2-40B4-BE49-F238E27FC236}">
                <a16:creationId xmlns="" xmlns:a16="http://schemas.microsoft.com/office/drawing/2014/main" id="{A59AD07E-EB20-4CB6-9106-92800B917312}"/>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8197" name="Slide Number Placeholder 8">
            <a:extLst>
              <a:ext uri="{FF2B5EF4-FFF2-40B4-BE49-F238E27FC236}">
                <a16:creationId xmlns="" xmlns:a16="http://schemas.microsoft.com/office/drawing/2014/main" id="{358D848C-0718-4AF3-BD93-0444C74F9B02}"/>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D7CBDDEE-0768-42FF-AAF8-95989DB02715}" type="slidenum">
              <a:rPr lang="en-US" altLang="en-US" sz="1400" smtClean="0"/>
              <a:pPr>
                <a:spcBef>
                  <a:spcPct val="0"/>
                </a:spcBef>
                <a:buFontTx/>
                <a:buNone/>
              </a:pPr>
              <a:t>45</a:t>
            </a:fld>
            <a:endParaRPr lang="en-US" altLang="en-US" sz="1400"/>
          </a:p>
        </p:txBody>
      </p:sp>
      <p:sp>
        <p:nvSpPr>
          <p:cNvPr id="8198" name="Footer Placeholder 9">
            <a:extLst>
              <a:ext uri="{FF2B5EF4-FFF2-40B4-BE49-F238E27FC236}">
                <a16:creationId xmlns="" xmlns:a16="http://schemas.microsoft.com/office/drawing/2014/main" id="{8A4D7D16-2D94-4F8F-B0E1-871CE1AD33E3}"/>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8199" name="Rectangle 2">
            <a:extLst>
              <a:ext uri="{FF2B5EF4-FFF2-40B4-BE49-F238E27FC236}">
                <a16:creationId xmlns="" xmlns:a16="http://schemas.microsoft.com/office/drawing/2014/main" id="{FF38E397-AB20-4850-B10A-03305402C9B0}"/>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231588711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 xmlns:a16="http://schemas.microsoft.com/office/drawing/2014/main" id="{C81454E8-C774-4A71-A1D0-81F9483A5874}"/>
              </a:ext>
            </a:extLst>
          </p:cNvPr>
          <p:cNvSpPr>
            <a:spLocks noGrp="1" noChangeArrowheads="1"/>
          </p:cNvSpPr>
          <p:nvPr>
            <p:ph type="title"/>
          </p:nvPr>
        </p:nvSpPr>
        <p:spPr/>
        <p:txBody>
          <a:bodyPr/>
          <a:lstStyle/>
          <a:p>
            <a:r>
              <a:rPr lang="en-US" altLang="en-US" sz="3000" b="1" dirty="0">
                <a:solidFill>
                  <a:srgbClr val="0000FF"/>
                </a:solidFill>
              </a:rPr>
              <a:t>Multiple Linear Regression (MLR) (contd..)</a:t>
            </a:r>
            <a:br>
              <a:rPr lang="en-US" altLang="en-US" sz="3000" b="1" dirty="0">
                <a:solidFill>
                  <a:srgbClr val="0000FF"/>
                </a:solidFill>
              </a:rPr>
            </a:br>
            <a:r>
              <a:rPr lang="en-US" altLang="en-US" sz="3000" b="1" dirty="0">
                <a:solidFill>
                  <a:srgbClr val="FF0000"/>
                </a:solidFill>
              </a:rPr>
              <a:t>Gauss Markov Theorem</a:t>
            </a:r>
            <a:endParaRPr lang="en-US" altLang="en-US" sz="3000" dirty="0">
              <a:solidFill>
                <a:srgbClr val="FF0000"/>
              </a:solidFill>
            </a:endParaRPr>
          </a:p>
        </p:txBody>
      </p:sp>
      <mc:AlternateContent xmlns:mc="http://schemas.openxmlformats.org/markup-compatibility/2006">
        <mc:Choice xmlns="" xmlns:a14="http://schemas.microsoft.com/office/drawing/2010/main" Requires="a14">
          <p:sp>
            <p:nvSpPr>
              <p:cNvPr id="8195" name="Rectangle 3">
                <a:extLst>
                  <a:ext uri="{FF2B5EF4-FFF2-40B4-BE49-F238E27FC236}">
                    <a16:creationId xmlns:a16="http://schemas.microsoft.com/office/drawing/2014/main" id="{D9652E1C-F55A-4B2A-B0AB-E7F773395EFD}"/>
                  </a:ext>
                </a:extLst>
              </p:cNvPr>
              <p:cNvSpPr>
                <a:spLocks noGrp="1" noChangeArrowheads="1"/>
              </p:cNvSpPr>
              <p:nvPr>
                <p:ph type="body" sz="half" idx="1"/>
              </p:nvPr>
            </p:nvSpPr>
            <p:spPr>
              <a:xfrm>
                <a:off x="762000" y="1676400"/>
                <a:ext cx="7848600" cy="4191000"/>
              </a:xfrm>
            </p:spPr>
            <p:txBody>
              <a:bodyPr/>
              <a:lstStyle/>
              <a:p>
                <a:pPr>
                  <a:buFont typeface="Wingdings" panose="05000000000000000000" pitchFamily="2" charset="2"/>
                  <a:buChar char="§"/>
                </a:pPr>
                <a14:m>
                  <m:oMath xmlns:m="http://schemas.openxmlformats.org/officeDocument/2006/math">
                    <m:acc>
                      <m:accPr>
                        <m:chr m:val="̂"/>
                        <m:ctrlPr>
                          <a:rPr lang="en-US" altLang="en-US" sz="3500" b="1" i="1" smtClean="0">
                            <a:latin typeface="Cambria Math" panose="02040503050406030204" pitchFamily="18" charset="0"/>
                            <a:sym typeface="Symbol" panose="05050102010706020507" pitchFamily="18" charset="2"/>
                          </a:rPr>
                        </m:ctrlPr>
                      </m:accPr>
                      <m:e>
                        <m:r>
                          <a:rPr lang="en-US" altLang="en-US" sz="3500" b="1" i="1">
                            <a:latin typeface="Cambria Math" panose="02040503050406030204" pitchFamily="18" charset="0"/>
                            <a:sym typeface="Symbol" panose="05050102010706020507" pitchFamily="18" charset="2"/>
                          </a:rPr>
                          <m:t>𝜷</m:t>
                        </m:r>
                      </m:e>
                    </m:acc>
                  </m:oMath>
                </a14:m>
                <a:r>
                  <a:rPr lang="en-US" altLang="en-US" sz="3500" dirty="0">
                    <a:ea typeface="Cambria Math" panose="02040503050406030204" pitchFamily="18" charset="0"/>
                    <a:sym typeface="Symbol" panose="05050102010706020507" pitchFamily="18" charset="2"/>
                  </a:rPr>
                  <a:t> is the </a:t>
                </a:r>
                <a:r>
                  <a:rPr lang="en-US" altLang="en-US" sz="3500" b="1" u="sng" dirty="0">
                    <a:solidFill>
                      <a:srgbClr val="FF0000"/>
                    </a:solidFill>
                    <a:ea typeface="Cambria Math" panose="02040503050406030204" pitchFamily="18" charset="0"/>
                    <a:sym typeface="Symbol" panose="05050102010706020507" pitchFamily="18" charset="2"/>
                  </a:rPr>
                  <a:t>minimum variance linear unbiased estimator</a:t>
                </a:r>
                <a:r>
                  <a:rPr lang="en-US" altLang="en-US" sz="3500" dirty="0">
                    <a:ea typeface="Cambria Math" panose="02040503050406030204" pitchFamily="18" charset="0"/>
                    <a:sym typeface="Symbol" panose="05050102010706020507" pitchFamily="18" charset="2"/>
                  </a:rPr>
                  <a:t> for </a:t>
                </a:r>
                <a14:m>
                  <m:oMath xmlns:m="http://schemas.openxmlformats.org/officeDocument/2006/math">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𝜷</m:t>
                    </m:r>
                  </m:oMath>
                </a14:m>
                <a:r>
                  <a:rPr lang="en-US" altLang="en-US" sz="3500" dirty="0">
                    <a:ea typeface="Cambria Math" panose="02040503050406030204" pitchFamily="18" charset="0"/>
                    <a:sym typeface="Symbol" panose="05050102010706020507" pitchFamily="18" charset="2"/>
                  </a:rPr>
                  <a:t>, whether </a:t>
                </a:r>
                <a14:m>
                  <m:oMath xmlns:m="http://schemas.openxmlformats.org/officeDocument/2006/math">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𝑋</m:t>
                    </m:r>
                  </m:oMath>
                </a14:m>
                <a:r>
                  <a:rPr lang="en-US" altLang="en-US" sz="3500" dirty="0">
                    <a:ea typeface="Cambria Math" panose="02040503050406030204" pitchFamily="18" charset="0"/>
                    <a:sym typeface="Symbol" panose="05050102010706020507" pitchFamily="18" charset="2"/>
                  </a:rPr>
                  <a:t> is stochastic or non-stochastic</a:t>
                </a:r>
              </a:p>
              <a:p>
                <a:pPr>
                  <a:buFont typeface="Wingdings" panose="05000000000000000000" pitchFamily="2" charset="2"/>
                  <a:buChar char="§"/>
                </a:pPr>
                <a14:m>
                  <m:oMath xmlns:m="http://schemas.openxmlformats.org/officeDocument/2006/math">
                    <m:sSup>
                      <m:sSup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𝒘</m:t>
                        </m:r>
                      </m:e>
                      <m:sup>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𝑇</m:t>
                        </m:r>
                      </m:sup>
                    </m:sSup>
                    <m:acc>
                      <m:accPr>
                        <m:chr m:val="̂"/>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accPr>
                      <m:e>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𝜷</m:t>
                        </m:r>
                      </m:e>
                    </m:acc>
                  </m:oMath>
                </a14:m>
                <a:r>
                  <a:rPr lang="en-US" altLang="en-US" sz="3500" dirty="0">
                    <a:ea typeface="Cambria Math" panose="02040503050406030204" pitchFamily="18" charset="0"/>
                    <a:sym typeface="Symbol" panose="05050102010706020507" pitchFamily="18" charset="2"/>
                  </a:rPr>
                  <a:t> is the </a:t>
                </a:r>
                <a:r>
                  <a:rPr lang="en-US" altLang="en-US" sz="3500" b="1" u="sng" dirty="0">
                    <a:solidFill>
                      <a:srgbClr val="FF0000"/>
                    </a:solidFill>
                    <a:ea typeface="Cambria Math" panose="02040503050406030204" pitchFamily="18" charset="0"/>
                    <a:sym typeface="Symbol" panose="05050102010706020507" pitchFamily="18" charset="2"/>
                  </a:rPr>
                  <a:t>minimum variance linear unbiased estimator</a:t>
                </a:r>
                <a:r>
                  <a:rPr lang="en-US" altLang="en-US" sz="3500" dirty="0">
                    <a:ea typeface="Cambria Math" panose="02040503050406030204" pitchFamily="18" charset="0"/>
                    <a:sym typeface="Symbol" panose="05050102010706020507" pitchFamily="18" charset="2"/>
                  </a:rPr>
                  <a:t> for </a:t>
                </a:r>
                <a14:m>
                  <m:oMath xmlns:m="http://schemas.openxmlformats.org/officeDocument/2006/math">
                    <m:sSup>
                      <m:sSup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𝒘</m:t>
                        </m:r>
                      </m:e>
                      <m:sup>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𝑇</m:t>
                        </m:r>
                      </m:sup>
                    </m:sSup>
                    <m:r>
                      <a:rPr lang="en-US" altLang="en-US" sz="3500" b="1" i="1">
                        <a:latin typeface="Cambria Math" panose="02040503050406030204" pitchFamily="18" charset="0"/>
                        <a:ea typeface="Cambria Math" panose="02040503050406030204" pitchFamily="18" charset="0"/>
                        <a:sym typeface="Symbol" panose="05050102010706020507" pitchFamily="18" charset="2"/>
                      </a:rPr>
                      <m:t>𝜷</m:t>
                    </m:r>
                  </m:oMath>
                </a14:m>
                <a:r>
                  <a:rPr lang="en-US" altLang="en-US" sz="3500" dirty="0">
                    <a:ea typeface="Cambria Math" panose="02040503050406030204" pitchFamily="18" charset="0"/>
                    <a:sym typeface="Symbol" panose="05050102010706020507" pitchFamily="18" charset="2"/>
                  </a:rPr>
                  <a:t> where </a:t>
                </a:r>
                <a14:m>
                  <m:oMath xmlns:m="http://schemas.openxmlformats.org/officeDocument/2006/math">
                    <m:sSup>
                      <m:sSup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𝒘</m:t>
                        </m:r>
                      </m:e>
                      <m:sup>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𝑇</m:t>
                        </m:r>
                      </m:sup>
                    </m:sSup>
                  </m:oMath>
                </a14:m>
                <a:r>
                  <a:rPr lang="en-US" altLang="en-US" sz="3500" dirty="0">
                    <a:ea typeface="Cambria Math" panose="02040503050406030204" pitchFamily="18" charset="0"/>
                    <a:sym typeface="Symbol" panose="05050102010706020507" pitchFamily="18" charset="2"/>
                  </a:rPr>
                  <a:t> is any vector of constant , whether </a:t>
                </a:r>
                <a14:m>
                  <m:oMath xmlns:m="http://schemas.openxmlformats.org/officeDocument/2006/math">
                    <m:r>
                      <a:rPr lang="en-US" altLang="en-US" sz="3500" i="1">
                        <a:latin typeface="Cambria Math" panose="02040503050406030204" pitchFamily="18" charset="0"/>
                        <a:ea typeface="Cambria Math" panose="02040503050406030204" pitchFamily="18" charset="0"/>
                        <a:sym typeface="Symbol" panose="05050102010706020507" pitchFamily="18" charset="2"/>
                      </a:rPr>
                      <m:t>𝑋</m:t>
                    </m:r>
                  </m:oMath>
                </a14:m>
                <a:r>
                  <a:rPr lang="en-US" altLang="en-US" sz="3500" dirty="0">
                    <a:ea typeface="Cambria Math" panose="02040503050406030204" pitchFamily="18" charset="0"/>
                    <a:sym typeface="Symbol" panose="05050102010706020507" pitchFamily="18" charset="2"/>
                  </a:rPr>
                  <a:t> is stochastic or non-stochastic</a:t>
                </a:r>
              </a:p>
            </p:txBody>
          </p:sp>
        </mc:Choice>
        <mc:Fallback>
          <p:sp>
            <p:nvSpPr>
              <p:cNvPr id="8195" name="Rectangle 3">
                <a:extLst>
                  <a:ext uri="{FF2B5EF4-FFF2-40B4-BE49-F238E27FC236}">
                    <a16:creationId xmlns:a14="http://schemas.microsoft.com/office/drawing/2010/main" xmlns="" xmlns:a16="http://schemas.microsoft.com/office/drawing/2014/main" id="{D9652E1C-F55A-4B2A-B0AB-E7F773395EFD}"/>
                  </a:ext>
                </a:extLst>
              </p:cNvPr>
              <p:cNvSpPr>
                <a:spLocks noGrp="1" noRot="1" noChangeAspect="1" noMove="1" noResize="1" noEditPoints="1" noAdjustHandles="1" noChangeArrowheads="1" noChangeShapeType="1" noTextEdit="1"/>
              </p:cNvSpPr>
              <p:nvPr>
                <p:ph type="body" sz="half" idx="1"/>
              </p:nvPr>
            </p:nvSpPr>
            <p:spPr>
              <a:xfrm>
                <a:off x="762000" y="1676400"/>
                <a:ext cx="7848600" cy="4191000"/>
              </a:xfrm>
              <a:blipFill>
                <a:blip r:embed="rId3" cstate="print"/>
                <a:stretch>
                  <a:fillRect t="-1599" r="-1087" b="-581"/>
                </a:stretch>
              </a:blipFill>
            </p:spPr>
            <p:txBody>
              <a:bodyPr/>
              <a:lstStyle/>
              <a:p>
                <a:r>
                  <a:rPr lang="en-IN">
                    <a:noFill/>
                  </a:rPr>
                  <a:t> </a:t>
                </a:r>
              </a:p>
            </p:txBody>
          </p:sp>
        </mc:Fallback>
      </mc:AlternateContent>
      <p:sp>
        <p:nvSpPr>
          <p:cNvPr id="8196" name="Date Placeholder 7">
            <a:extLst>
              <a:ext uri="{FF2B5EF4-FFF2-40B4-BE49-F238E27FC236}">
                <a16:creationId xmlns="" xmlns:a16="http://schemas.microsoft.com/office/drawing/2014/main" id="{A59AD07E-EB20-4CB6-9106-92800B917312}"/>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8197" name="Slide Number Placeholder 8">
            <a:extLst>
              <a:ext uri="{FF2B5EF4-FFF2-40B4-BE49-F238E27FC236}">
                <a16:creationId xmlns="" xmlns:a16="http://schemas.microsoft.com/office/drawing/2014/main" id="{358D848C-0718-4AF3-BD93-0444C74F9B02}"/>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D7CBDDEE-0768-42FF-AAF8-95989DB02715}" type="slidenum">
              <a:rPr lang="en-US" altLang="en-US" sz="1400" smtClean="0"/>
              <a:pPr>
                <a:spcBef>
                  <a:spcPct val="0"/>
                </a:spcBef>
                <a:buFontTx/>
                <a:buNone/>
              </a:pPr>
              <a:t>46</a:t>
            </a:fld>
            <a:endParaRPr lang="en-US" altLang="en-US" sz="1400"/>
          </a:p>
        </p:txBody>
      </p:sp>
      <p:sp>
        <p:nvSpPr>
          <p:cNvPr id="8198" name="Footer Placeholder 9">
            <a:extLst>
              <a:ext uri="{FF2B5EF4-FFF2-40B4-BE49-F238E27FC236}">
                <a16:creationId xmlns="" xmlns:a16="http://schemas.microsoft.com/office/drawing/2014/main" id="{8A4D7D16-2D94-4F8F-B0E1-871CE1AD33E3}"/>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8199" name="Rectangle 2">
            <a:extLst>
              <a:ext uri="{FF2B5EF4-FFF2-40B4-BE49-F238E27FC236}">
                <a16:creationId xmlns="" xmlns:a16="http://schemas.microsoft.com/office/drawing/2014/main" id="{FF38E397-AB20-4850-B10A-03305402C9B0}"/>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21093707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 xmlns:a14="http://schemas.microsoft.com/office/drawing/2010/main" Requires="a14">
          <p:sp>
            <p:nvSpPr>
              <p:cNvPr id="8194" name="Rectangle 2">
                <a:extLst>
                  <a:ext uri="{FF2B5EF4-FFF2-40B4-BE49-F238E27FC236}">
                    <a16:creationId xmlns:a16="http://schemas.microsoft.com/office/drawing/2014/main" id="{C81454E8-C774-4A71-A1D0-81F9483A5874}"/>
                  </a:ext>
                </a:extLst>
              </p:cNvPr>
              <p:cNvSpPr>
                <a:spLocks noGrp="1" noChangeArrowheads="1"/>
              </p:cNvSpPr>
              <p:nvPr>
                <p:ph type="title"/>
              </p:nvPr>
            </p:nvSpPr>
            <p:spPr/>
            <p:txBody>
              <a:bodyPr/>
              <a:lstStyle/>
              <a:p>
                <a:r>
                  <a:rPr lang="en-US" altLang="en-US" sz="3000" b="1" dirty="0">
                    <a:solidFill>
                      <a:srgbClr val="0000FF"/>
                    </a:solidFill>
                  </a:rPr>
                  <a:t>Multiple Linear Regression (MLR) (contd..)</a:t>
                </a:r>
                <a:br>
                  <a:rPr lang="en-US" altLang="en-US" sz="3000" b="1" dirty="0">
                    <a:solidFill>
                      <a:srgbClr val="0000FF"/>
                    </a:solidFill>
                  </a:rPr>
                </a:br>
                <a:r>
                  <a:rPr lang="en-US" altLang="en-US" sz="3000" b="1" dirty="0">
                    <a:solidFill>
                      <a:srgbClr val="FF0000"/>
                    </a:solidFill>
                  </a:rPr>
                  <a:t>Sample estimate of </a:t>
                </a:r>
                <a14:m>
                  <m:oMath xmlns:m="http://schemas.openxmlformats.org/officeDocument/2006/math">
                    <m:r>
                      <a:rPr lang="en-US" altLang="en-US" sz="3000" b="1" i="1" smtClean="0">
                        <a:solidFill>
                          <a:srgbClr val="FF0000"/>
                        </a:solidFill>
                        <a:latin typeface="Cambria Math" panose="02040503050406030204" pitchFamily="18" charset="0"/>
                      </a:rPr>
                      <m:t>𝑽𝒂𝒓</m:t>
                    </m:r>
                    <m:d>
                      <m:dPr>
                        <m:ctrlPr>
                          <a:rPr lang="en-US" altLang="en-US" sz="3000" b="1" i="1" smtClean="0">
                            <a:solidFill>
                              <a:srgbClr val="FF0000"/>
                            </a:solidFill>
                            <a:latin typeface="Cambria Math" panose="02040503050406030204" pitchFamily="18" charset="0"/>
                          </a:rPr>
                        </m:ctrlPr>
                      </m:dPr>
                      <m:e>
                        <m:acc>
                          <m:accPr>
                            <m:chr m:val="̂"/>
                            <m:ctrlPr>
                              <a:rPr lang="en-US" altLang="en-US" sz="3000" b="1" i="1" smtClean="0">
                                <a:solidFill>
                                  <a:srgbClr val="FF0000"/>
                                </a:solidFill>
                                <a:latin typeface="Cambria Math" panose="02040503050406030204" pitchFamily="18" charset="0"/>
                              </a:rPr>
                            </m:ctrlPr>
                          </m:accPr>
                          <m:e>
                            <m:r>
                              <a:rPr lang="en-US" altLang="en-US" sz="3000" b="1" i="1" smtClean="0">
                                <a:solidFill>
                                  <a:srgbClr val="FF0000"/>
                                </a:solidFill>
                                <a:latin typeface="Cambria Math" panose="02040503050406030204" pitchFamily="18" charset="0"/>
                              </a:rPr>
                              <m:t>𝜷</m:t>
                            </m:r>
                          </m:e>
                        </m:acc>
                      </m:e>
                      <m:e>
                        <m:r>
                          <a:rPr lang="en-US" altLang="en-US" sz="3000" b="1" i="1" smtClean="0">
                            <a:solidFill>
                              <a:srgbClr val="FF0000"/>
                            </a:solidFill>
                            <a:latin typeface="Cambria Math" panose="02040503050406030204" pitchFamily="18" charset="0"/>
                          </a:rPr>
                          <m:t>𝑿</m:t>
                        </m:r>
                      </m:e>
                    </m:d>
                  </m:oMath>
                </a14:m>
                <a:endParaRPr lang="en-US" altLang="en-US" sz="3000" dirty="0">
                  <a:solidFill>
                    <a:srgbClr val="FF0000"/>
                  </a:solidFill>
                </a:endParaRPr>
              </a:p>
            </p:txBody>
          </p:sp>
        </mc:Choice>
        <mc:Fallback>
          <p:sp>
            <p:nvSpPr>
              <p:cNvPr id="8194" name="Rectangle 2">
                <a:extLst>
                  <a:ext uri="{FF2B5EF4-FFF2-40B4-BE49-F238E27FC236}">
                    <a16:creationId xmlns:a14="http://schemas.microsoft.com/office/drawing/2010/main" xmlns="" xmlns:a16="http://schemas.microsoft.com/office/drawing/2014/main" id="{C81454E8-C774-4A71-A1D0-81F9483A5874}"/>
                  </a:ext>
                </a:extLst>
              </p:cNvPr>
              <p:cNvSpPr>
                <a:spLocks noGrp="1" noRot="1" noChangeAspect="1" noMove="1" noResize="1" noEditPoints="1" noAdjustHandles="1" noChangeArrowheads="1" noChangeShapeType="1" noTextEdit="1"/>
              </p:cNvSpPr>
              <p:nvPr>
                <p:ph type="title"/>
              </p:nvPr>
            </p:nvSpPr>
            <p:spPr>
              <a:blipFill>
                <a:blip r:embed="rId3" cstate="print"/>
                <a:stretch>
                  <a:fillRect t="-3723" b="-10106"/>
                </a:stretch>
              </a:blipFill>
            </p:spPr>
            <p:txBody>
              <a:bodyPr/>
              <a:lstStyle/>
              <a:p>
                <a:r>
                  <a:rPr lang="en-IN">
                    <a:noFill/>
                  </a:rPr>
                  <a:t> </a:t>
                </a:r>
              </a:p>
            </p:txBody>
          </p:sp>
        </mc:Fallback>
      </mc:AlternateContent>
      <mc:AlternateContent xmlns:mc="http://schemas.openxmlformats.org/markup-compatibility/2006">
        <mc:Choice xmlns="" xmlns:a14="http://schemas.microsoft.com/office/drawing/2010/main" Requires="a14">
          <p:sp>
            <p:nvSpPr>
              <p:cNvPr id="8195" name="Rectangle 3">
                <a:extLst>
                  <a:ext uri="{FF2B5EF4-FFF2-40B4-BE49-F238E27FC236}">
                    <a16:creationId xmlns:a16="http://schemas.microsoft.com/office/drawing/2014/main" id="{D9652E1C-F55A-4B2A-B0AB-E7F773395EFD}"/>
                  </a:ext>
                </a:extLst>
              </p:cNvPr>
              <p:cNvSpPr>
                <a:spLocks noGrp="1" noChangeArrowheads="1"/>
              </p:cNvSpPr>
              <p:nvPr>
                <p:ph type="body" sz="half" idx="1"/>
              </p:nvPr>
            </p:nvSpPr>
            <p:spPr>
              <a:xfrm>
                <a:off x="762000" y="1676400"/>
                <a:ext cx="7848600" cy="4191000"/>
              </a:xfrm>
            </p:spPr>
            <p:txBody>
              <a:bodyPr/>
              <a:lstStyle/>
              <a:p>
                <a:pPr>
                  <a:buFont typeface="Wingdings" panose="05000000000000000000" pitchFamily="2" charset="2"/>
                  <a:buChar char="§"/>
                </a:pPr>
                <a:r>
                  <a:rPr lang="en-US" altLang="en-US" sz="3500" b="0" dirty="0">
                    <a:ea typeface="Cambria Math" panose="02040503050406030204" pitchFamily="18" charset="0"/>
                    <a:sym typeface="Symbol" panose="05050102010706020507" pitchFamily="18" charset="2"/>
                  </a:rPr>
                  <a:t>We know </a:t>
                </a:r>
                <a14:m>
                  <m:oMath xmlns:m="http://schemas.openxmlformats.org/officeDocument/2006/math">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𝐸</m:t>
                    </m:r>
                    <m:d>
                      <m:d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dPr>
                      <m:e>
                        <m:sSubSup>
                          <m:sSubSup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sSubSupPr>
                          <m:e>
                            <m:r>
                              <a:rPr lang="en-US" altLang="en-US" sz="3500" i="1">
                                <a:latin typeface="Cambria Math" panose="02040503050406030204" pitchFamily="18" charset="0"/>
                                <a:ea typeface="Cambria Math" panose="02040503050406030204" pitchFamily="18" charset="0"/>
                                <a:sym typeface="Symbol" panose="05050102010706020507" pitchFamily="18" charset="2"/>
                              </a:rPr>
                              <m:t>𝜀</m:t>
                            </m:r>
                          </m:e>
                          <m:sub>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𝑖</m:t>
                            </m:r>
                          </m:sub>
                          <m:sup>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2</m:t>
                            </m:r>
                          </m:sup>
                        </m:sSubSup>
                      </m:e>
                    </m:d>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𝜎</m:t>
                        </m:r>
                      </m:e>
                      <m:sup>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2</m:t>
                        </m:r>
                      </m:sup>
                    </m:sSup>
                  </m:oMath>
                </a14:m>
                <a:endParaRPr lang="en-US" altLang="en-US" sz="3500" dirty="0">
                  <a:ea typeface="Cambria Math" panose="02040503050406030204" pitchFamily="18" charset="0"/>
                  <a:sym typeface="Symbol" panose="05050102010706020507" pitchFamily="18" charset="2"/>
                </a:endParaRPr>
              </a:p>
              <a:p>
                <a:pPr>
                  <a:buFont typeface="Wingdings" panose="05000000000000000000" pitchFamily="2" charset="2"/>
                  <a:buChar char="§"/>
                </a:pPr>
                <a:r>
                  <a:rPr lang="en-US" altLang="en-US" sz="3500" dirty="0">
                    <a:ea typeface="Cambria Math" panose="02040503050406030204" pitchFamily="18" charset="0"/>
                    <a:sym typeface="Symbol" panose="05050102010706020507" pitchFamily="18" charset="2"/>
                  </a:rPr>
                  <a:t>We also know that </a:t>
                </a:r>
                <a14:m>
                  <m:oMath xmlns:m="http://schemas.openxmlformats.org/officeDocument/2006/math">
                    <m:sSub>
                      <m:sSub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𝑒</m:t>
                        </m:r>
                      </m:e>
                      <m:sub>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𝑖</m:t>
                        </m:r>
                      </m:sub>
                    </m:sSub>
                  </m:oMath>
                </a14:m>
                <a:r>
                  <a:rPr lang="en-US" altLang="en-US" sz="3500" dirty="0">
                    <a:ea typeface="Cambria Math" panose="02040503050406030204" pitchFamily="18" charset="0"/>
                    <a:sym typeface="Symbol" panose="05050102010706020507" pitchFamily="18" charset="2"/>
                  </a:rPr>
                  <a:t>is an </a:t>
                </a:r>
                <a:r>
                  <a:rPr lang="en-US" altLang="en-US" sz="3500" b="1" u="sng" dirty="0">
                    <a:solidFill>
                      <a:srgbClr val="FF0000"/>
                    </a:solidFill>
                    <a:ea typeface="Cambria Math" panose="02040503050406030204" pitchFamily="18" charset="0"/>
                    <a:sym typeface="Symbol" panose="05050102010706020507" pitchFamily="18" charset="2"/>
                  </a:rPr>
                  <a:t>estimate</a:t>
                </a:r>
                <a:r>
                  <a:rPr lang="en-US" altLang="en-US" sz="3500" dirty="0">
                    <a:ea typeface="Cambria Math" panose="02040503050406030204" pitchFamily="18" charset="0"/>
                    <a:sym typeface="Symbol" panose="05050102010706020507" pitchFamily="18" charset="2"/>
                  </a:rPr>
                  <a:t> of </a:t>
                </a:r>
                <a14:m>
                  <m:oMath xmlns:m="http://schemas.openxmlformats.org/officeDocument/2006/math">
                    <m:sSub>
                      <m:sSub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𝜀</m:t>
                        </m:r>
                      </m:e>
                      <m:sub>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𝑖</m:t>
                        </m:r>
                      </m:sub>
                    </m:sSub>
                  </m:oMath>
                </a14:m>
                <a:endParaRPr lang="en-US" altLang="en-US" sz="3500" dirty="0">
                  <a:ea typeface="Cambria Math" panose="02040503050406030204" pitchFamily="18" charset="0"/>
                  <a:sym typeface="Symbol" panose="05050102010706020507" pitchFamily="18" charset="2"/>
                </a:endParaRPr>
              </a:p>
              <a:p>
                <a:pPr>
                  <a:buFont typeface="Wingdings" panose="05000000000000000000" pitchFamily="2" charset="2"/>
                  <a:buChar char="§"/>
                </a:pPr>
                <a:r>
                  <a:rPr lang="en-US" altLang="en-US" sz="3500" dirty="0">
                    <a:ea typeface="Cambria Math" panose="02040503050406030204" pitchFamily="18" charset="0"/>
                    <a:sym typeface="Symbol" panose="05050102010706020507" pitchFamily="18" charset="2"/>
                  </a:rPr>
                  <a:t>The least square residuals </a:t>
                </a:r>
                <a14:m>
                  <m:oMath xmlns:m="http://schemas.openxmlformats.org/officeDocument/2006/math">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𝒆</m:t>
                    </m:r>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𝑴𝒚</m:t>
                    </m:r>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𝑴</m:t>
                    </m:r>
                    <m:d>
                      <m:d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dPr>
                      <m:e>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𝑿</m:t>
                        </m:r>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𝜷</m:t>
                        </m:r>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𝜺</m:t>
                        </m:r>
                      </m:e>
                    </m:d>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𝑴</m:t>
                    </m:r>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𝜺</m:t>
                    </m:r>
                  </m:oMath>
                </a14:m>
                <a:r>
                  <a:rPr lang="en-US" altLang="en-US" sz="3500" dirty="0">
                    <a:ea typeface="Cambria Math" panose="02040503050406030204" pitchFamily="18" charset="0"/>
                    <a:sym typeface="Symbol" panose="05050102010706020507" pitchFamily="18" charset="2"/>
                  </a:rPr>
                  <a:t>, as </a:t>
                </a:r>
                <a14:m>
                  <m:oMath xmlns:m="http://schemas.openxmlformats.org/officeDocument/2006/math">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𝑴𝑿</m:t>
                    </m:r>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𝟎</m:t>
                    </m:r>
                  </m:oMath>
                </a14:m>
                <a:endParaRPr lang="en-US" altLang="en-US" sz="3500" b="1" dirty="0">
                  <a:ea typeface="Cambria Math" panose="02040503050406030204" pitchFamily="18" charset="0"/>
                  <a:sym typeface="Symbol" panose="05050102010706020507" pitchFamily="18" charset="2"/>
                </a:endParaRPr>
              </a:p>
              <a:p>
                <a:pPr>
                  <a:buFont typeface="Wingdings" panose="05000000000000000000" pitchFamily="2" charset="2"/>
                  <a:buChar char="§"/>
                </a:pPr>
                <a:r>
                  <a:rPr lang="en-US" altLang="en-US" sz="3500" dirty="0">
                    <a:ea typeface="Cambria Math" panose="02040503050406030204" pitchFamily="18" charset="0"/>
                    <a:sym typeface="Symbol" panose="05050102010706020507" pitchFamily="18" charset="2"/>
                  </a:rPr>
                  <a:t>Furthermore </a:t>
                </a:r>
                <a14:m>
                  <m:oMath xmlns:m="http://schemas.openxmlformats.org/officeDocument/2006/math">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𝐸</m:t>
                    </m:r>
                    <m:d>
                      <m:d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dPr>
                      <m:e>
                        <m:sSup>
                          <m:sSup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𝒆</m:t>
                            </m:r>
                          </m:e>
                          <m:sup>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𝑇</m:t>
                            </m:r>
                          </m:sup>
                        </m:sSup>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𝒆</m:t>
                        </m:r>
                      </m:e>
                      <m:e>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𝑿</m:t>
                        </m:r>
                      </m:e>
                    </m:d>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3500" i="1">
                        <a:latin typeface="Cambria Math" panose="02040503050406030204" pitchFamily="18" charset="0"/>
                        <a:ea typeface="Cambria Math" panose="02040503050406030204" pitchFamily="18" charset="0"/>
                        <a:sym typeface="Symbol" panose="05050102010706020507" pitchFamily="18" charset="2"/>
                      </a:rPr>
                      <m:t>𝐸</m:t>
                    </m:r>
                    <m:d>
                      <m:dPr>
                        <m:ctrlPr>
                          <a:rPr lang="en-US" altLang="en-US" sz="3500" i="1">
                            <a:latin typeface="Cambria Math" panose="02040503050406030204" pitchFamily="18" charset="0"/>
                            <a:ea typeface="Cambria Math" panose="02040503050406030204" pitchFamily="18" charset="0"/>
                            <a:sym typeface="Symbol" panose="05050102010706020507" pitchFamily="18" charset="2"/>
                          </a:rPr>
                        </m:ctrlPr>
                      </m:dPr>
                      <m:e>
                        <m:sSup>
                          <m:sSupPr>
                            <m:ctrlPr>
                              <a:rPr lang="en-US" altLang="en-US" sz="3500" i="1">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𝜺</m:t>
                            </m:r>
                          </m:e>
                          <m:sup>
                            <m:r>
                              <a:rPr lang="en-US" altLang="en-US" sz="3500" i="1">
                                <a:latin typeface="Cambria Math" panose="02040503050406030204" pitchFamily="18" charset="0"/>
                                <a:ea typeface="Cambria Math" panose="02040503050406030204" pitchFamily="18" charset="0"/>
                                <a:sym typeface="Symbol" panose="05050102010706020507" pitchFamily="18" charset="2"/>
                              </a:rPr>
                              <m:t>𝑇</m:t>
                            </m:r>
                          </m:sup>
                        </m:sSup>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𝑴</m:t>
                        </m:r>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𝜺</m:t>
                        </m:r>
                      </m:e>
                      <m:e>
                        <m:r>
                          <a:rPr lang="en-US" altLang="en-US" sz="3500" b="1" i="1">
                            <a:latin typeface="Cambria Math" panose="02040503050406030204" pitchFamily="18" charset="0"/>
                            <a:ea typeface="Cambria Math" panose="02040503050406030204" pitchFamily="18" charset="0"/>
                            <a:sym typeface="Symbol" panose="05050102010706020507" pitchFamily="18" charset="2"/>
                          </a:rPr>
                          <m:t>𝑿</m:t>
                        </m:r>
                      </m:e>
                    </m:d>
                  </m:oMath>
                </a14:m>
                <a:endParaRPr lang="en-US" altLang="en-US" sz="3500" dirty="0">
                  <a:ea typeface="Cambria Math" panose="02040503050406030204" pitchFamily="18" charset="0"/>
                  <a:sym typeface="Symbol" panose="05050102010706020507" pitchFamily="18" charset="2"/>
                </a:endParaRPr>
              </a:p>
            </p:txBody>
          </p:sp>
        </mc:Choice>
        <mc:Fallback>
          <p:sp>
            <p:nvSpPr>
              <p:cNvPr id="8195" name="Rectangle 3">
                <a:extLst>
                  <a:ext uri="{FF2B5EF4-FFF2-40B4-BE49-F238E27FC236}">
                    <a16:creationId xmlns:a14="http://schemas.microsoft.com/office/drawing/2010/main" xmlns="" xmlns:a16="http://schemas.microsoft.com/office/drawing/2014/main" id="{D9652E1C-F55A-4B2A-B0AB-E7F773395EFD}"/>
                  </a:ext>
                </a:extLst>
              </p:cNvPr>
              <p:cNvSpPr>
                <a:spLocks noGrp="1" noRot="1" noChangeAspect="1" noMove="1" noResize="1" noEditPoints="1" noAdjustHandles="1" noChangeArrowheads="1" noChangeShapeType="1" noTextEdit="1"/>
              </p:cNvSpPr>
              <p:nvPr>
                <p:ph type="body" sz="half" idx="1"/>
              </p:nvPr>
            </p:nvSpPr>
            <p:spPr>
              <a:xfrm>
                <a:off x="762000" y="1676400"/>
                <a:ext cx="7848600" cy="4191000"/>
              </a:xfrm>
              <a:blipFill>
                <a:blip r:embed="rId4" cstate="print"/>
                <a:stretch>
                  <a:fillRect l="-2019" t="-1453"/>
                </a:stretch>
              </a:blipFill>
            </p:spPr>
            <p:txBody>
              <a:bodyPr/>
              <a:lstStyle/>
              <a:p>
                <a:r>
                  <a:rPr lang="en-IN">
                    <a:noFill/>
                  </a:rPr>
                  <a:t> </a:t>
                </a:r>
              </a:p>
            </p:txBody>
          </p:sp>
        </mc:Fallback>
      </mc:AlternateContent>
      <p:sp>
        <p:nvSpPr>
          <p:cNvPr id="8196" name="Date Placeholder 7">
            <a:extLst>
              <a:ext uri="{FF2B5EF4-FFF2-40B4-BE49-F238E27FC236}">
                <a16:creationId xmlns="" xmlns:a16="http://schemas.microsoft.com/office/drawing/2014/main" id="{A59AD07E-EB20-4CB6-9106-92800B917312}"/>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8197" name="Slide Number Placeholder 8">
            <a:extLst>
              <a:ext uri="{FF2B5EF4-FFF2-40B4-BE49-F238E27FC236}">
                <a16:creationId xmlns="" xmlns:a16="http://schemas.microsoft.com/office/drawing/2014/main" id="{358D848C-0718-4AF3-BD93-0444C74F9B02}"/>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D7CBDDEE-0768-42FF-AAF8-95989DB02715}" type="slidenum">
              <a:rPr lang="en-US" altLang="en-US" sz="1400" smtClean="0"/>
              <a:pPr>
                <a:spcBef>
                  <a:spcPct val="0"/>
                </a:spcBef>
                <a:buFontTx/>
                <a:buNone/>
              </a:pPr>
              <a:t>47</a:t>
            </a:fld>
            <a:endParaRPr lang="en-US" altLang="en-US" sz="1400"/>
          </a:p>
        </p:txBody>
      </p:sp>
      <p:sp>
        <p:nvSpPr>
          <p:cNvPr id="8198" name="Footer Placeholder 9">
            <a:extLst>
              <a:ext uri="{FF2B5EF4-FFF2-40B4-BE49-F238E27FC236}">
                <a16:creationId xmlns="" xmlns:a16="http://schemas.microsoft.com/office/drawing/2014/main" id="{8A4D7D16-2D94-4F8F-B0E1-871CE1AD33E3}"/>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8199" name="Rectangle 2">
            <a:extLst>
              <a:ext uri="{FF2B5EF4-FFF2-40B4-BE49-F238E27FC236}">
                <a16:creationId xmlns="" xmlns:a16="http://schemas.microsoft.com/office/drawing/2014/main" id="{FF38E397-AB20-4850-B10A-03305402C9B0}"/>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3526163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 xmlns:a14="http://schemas.microsoft.com/office/drawing/2010/main" Requires="a14">
          <p:sp>
            <p:nvSpPr>
              <p:cNvPr id="8194" name="Rectangle 2">
                <a:extLst>
                  <a:ext uri="{FF2B5EF4-FFF2-40B4-BE49-F238E27FC236}">
                    <a16:creationId xmlns:a16="http://schemas.microsoft.com/office/drawing/2014/main" id="{C81454E8-C774-4A71-A1D0-81F9483A5874}"/>
                  </a:ext>
                </a:extLst>
              </p:cNvPr>
              <p:cNvSpPr>
                <a:spLocks noGrp="1" noChangeArrowheads="1"/>
              </p:cNvSpPr>
              <p:nvPr>
                <p:ph type="title"/>
              </p:nvPr>
            </p:nvSpPr>
            <p:spPr/>
            <p:txBody>
              <a:bodyPr/>
              <a:lstStyle/>
              <a:p>
                <a:r>
                  <a:rPr lang="en-US" altLang="en-US" sz="3000" b="1" dirty="0">
                    <a:solidFill>
                      <a:srgbClr val="0000FF"/>
                    </a:solidFill>
                  </a:rPr>
                  <a:t>Multiple Linear Regression (MLR) (contd..)</a:t>
                </a:r>
                <a:br>
                  <a:rPr lang="en-US" altLang="en-US" sz="3000" b="1" dirty="0">
                    <a:solidFill>
                      <a:srgbClr val="0000FF"/>
                    </a:solidFill>
                  </a:rPr>
                </a:br>
                <a:r>
                  <a:rPr lang="en-US" altLang="en-US" sz="3000" b="1" dirty="0">
                    <a:solidFill>
                      <a:srgbClr val="FF0000"/>
                    </a:solidFill>
                  </a:rPr>
                  <a:t>Sample estimate of </a:t>
                </a:r>
                <a14:m>
                  <m:oMath xmlns:m="http://schemas.openxmlformats.org/officeDocument/2006/math">
                    <m:r>
                      <a:rPr lang="en-US" altLang="en-US" sz="3000" b="1" i="1" smtClean="0">
                        <a:solidFill>
                          <a:srgbClr val="FF0000"/>
                        </a:solidFill>
                        <a:latin typeface="Cambria Math" panose="02040503050406030204" pitchFamily="18" charset="0"/>
                      </a:rPr>
                      <m:t>𝑽𝒂𝒓</m:t>
                    </m:r>
                    <m:d>
                      <m:dPr>
                        <m:ctrlPr>
                          <a:rPr lang="en-US" altLang="en-US" sz="3000" b="1" i="1" smtClean="0">
                            <a:solidFill>
                              <a:srgbClr val="FF0000"/>
                            </a:solidFill>
                            <a:latin typeface="Cambria Math" panose="02040503050406030204" pitchFamily="18" charset="0"/>
                          </a:rPr>
                        </m:ctrlPr>
                      </m:dPr>
                      <m:e>
                        <m:acc>
                          <m:accPr>
                            <m:chr m:val="̂"/>
                            <m:ctrlPr>
                              <a:rPr lang="en-US" altLang="en-US" sz="3000" b="1" i="1" smtClean="0">
                                <a:solidFill>
                                  <a:srgbClr val="FF0000"/>
                                </a:solidFill>
                                <a:latin typeface="Cambria Math" panose="02040503050406030204" pitchFamily="18" charset="0"/>
                              </a:rPr>
                            </m:ctrlPr>
                          </m:accPr>
                          <m:e>
                            <m:r>
                              <a:rPr lang="en-US" altLang="en-US" sz="3000" b="1" i="1" smtClean="0">
                                <a:solidFill>
                                  <a:srgbClr val="FF0000"/>
                                </a:solidFill>
                                <a:latin typeface="Cambria Math" panose="02040503050406030204" pitchFamily="18" charset="0"/>
                              </a:rPr>
                              <m:t>𝜷</m:t>
                            </m:r>
                          </m:e>
                        </m:acc>
                      </m:e>
                      <m:e>
                        <m:r>
                          <a:rPr lang="en-US" altLang="en-US" sz="3000" b="1" i="1" smtClean="0">
                            <a:solidFill>
                              <a:srgbClr val="FF0000"/>
                            </a:solidFill>
                            <a:latin typeface="Cambria Math" panose="02040503050406030204" pitchFamily="18" charset="0"/>
                          </a:rPr>
                          <m:t>𝑿</m:t>
                        </m:r>
                      </m:e>
                    </m:d>
                  </m:oMath>
                </a14:m>
                <a:r>
                  <a:rPr lang="en-US" altLang="en-US" sz="3000" b="1" dirty="0">
                    <a:solidFill>
                      <a:srgbClr val="FF0000"/>
                    </a:solidFill>
                  </a:rPr>
                  <a:t> (contd..)</a:t>
                </a:r>
              </a:p>
            </p:txBody>
          </p:sp>
        </mc:Choice>
        <mc:Fallback>
          <p:sp>
            <p:nvSpPr>
              <p:cNvPr id="8194" name="Rectangle 2">
                <a:extLst>
                  <a:ext uri="{FF2B5EF4-FFF2-40B4-BE49-F238E27FC236}">
                    <a16:creationId xmlns:a14="http://schemas.microsoft.com/office/drawing/2010/main" xmlns="" xmlns:a16="http://schemas.microsoft.com/office/drawing/2014/main" id="{C81454E8-C774-4A71-A1D0-81F9483A5874}"/>
                  </a:ext>
                </a:extLst>
              </p:cNvPr>
              <p:cNvSpPr>
                <a:spLocks noGrp="1" noRot="1" noChangeAspect="1" noMove="1" noResize="1" noEditPoints="1" noAdjustHandles="1" noChangeArrowheads="1" noChangeShapeType="1" noTextEdit="1"/>
              </p:cNvSpPr>
              <p:nvPr>
                <p:ph type="title"/>
              </p:nvPr>
            </p:nvSpPr>
            <p:spPr>
              <a:blipFill>
                <a:blip r:embed="rId3" cstate="print"/>
                <a:stretch>
                  <a:fillRect t="-3723" b="-10106"/>
                </a:stretch>
              </a:blipFill>
            </p:spPr>
            <p:txBody>
              <a:bodyPr/>
              <a:lstStyle/>
              <a:p>
                <a:r>
                  <a:rPr lang="en-IN">
                    <a:noFill/>
                  </a:rPr>
                  <a:t> </a:t>
                </a:r>
              </a:p>
            </p:txBody>
          </p:sp>
        </mc:Fallback>
      </mc:AlternateContent>
      <mc:AlternateContent xmlns:mc="http://schemas.openxmlformats.org/markup-compatibility/2006">
        <mc:Choice xmlns="" xmlns:a14="http://schemas.microsoft.com/office/drawing/2010/main" Requires="a14">
          <p:sp>
            <p:nvSpPr>
              <p:cNvPr id="8195" name="Rectangle 3">
                <a:extLst>
                  <a:ext uri="{FF2B5EF4-FFF2-40B4-BE49-F238E27FC236}">
                    <a16:creationId xmlns:a16="http://schemas.microsoft.com/office/drawing/2014/main" id="{D9652E1C-F55A-4B2A-B0AB-E7F773395EFD}"/>
                  </a:ext>
                </a:extLst>
              </p:cNvPr>
              <p:cNvSpPr>
                <a:spLocks noGrp="1" noChangeArrowheads="1"/>
              </p:cNvSpPr>
              <p:nvPr>
                <p:ph type="body" sz="half" idx="1"/>
              </p:nvPr>
            </p:nvSpPr>
            <p:spPr>
              <a:xfrm>
                <a:off x="762000" y="1676400"/>
                <a:ext cx="7848600" cy="4191000"/>
              </a:xfrm>
            </p:spPr>
            <p:txBody>
              <a:bodyPr/>
              <a:lstStyle/>
              <a:p>
                <a:pPr>
                  <a:buFont typeface="Wingdings" panose="05000000000000000000" pitchFamily="2" charset="2"/>
                  <a:buChar char="§"/>
                </a:pPr>
                <a14:m>
                  <m:oMath xmlns:m="http://schemas.openxmlformats.org/officeDocument/2006/math">
                    <m:sSup>
                      <m:sSupPr>
                        <m:ctrlPr>
                          <a:rPr lang="en-US" altLang="en-US" sz="350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500" b="1" i="1">
                            <a:latin typeface="Cambria Math" panose="02040503050406030204" pitchFamily="18" charset="0"/>
                            <a:ea typeface="Cambria Math" panose="02040503050406030204" pitchFamily="18" charset="0"/>
                            <a:sym typeface="Symbol" panose="05050102010706020507" pitchFamily="18" charset="2"/>
                          </a:rPr>
                          <m:t>𝜺</m:t>
                        </m:r>
                      </m:e>
                      <m:sup>
                        <m:r>
                          <a:rPr lang="en-US" altLang="en-US" sz="3500" i="1">
                            <a:latin typeface="Cambria Math" panose="02040503050406030204" pitchFamily="18" charset="0"/>
                            <a:ea typeface="Cambria Math" panose="02040503050406030204" pitchFamily="18" charset="0"/>
                            <a:sym typeface="Symbol" panose="05050102010706020507" pitchFamily="18" charset="2"/>
                          </a:rPr>
                          <m:t>𝑇</m:t>
                        </m:r>
                      </m:sup>
                    </m:sSup>
                    <m:r>
                      <a:rPr lang="en-US" altLang="en-US" sz="3500" b="1" i="1">
                        <a:latin typeface="Cambria Math" panose="02040503050406030204" pitchFamily="18" charset="0"/>
                        <a:ea typeface="Cambria Math" panose="02040503050406030204" pitchFamily="18" charset="0"/>
                        <a:sym typeface="Symbol" panose="05050102010706020507" pitchFamily="18" charset="2"/>
                      </a:rPr>
                      <m:t>𝑴</m:t>
                    </m:r>
                    <m:r>
                      <a:rPr lang="en-US" altLang="en-US" sz="3500" b="1" i="1">
                        <a:latin typeface="Cambria Math" panose="02040503050406030204" pitchFamily="18" charset="0"/>
                        <a:ea typeface="Cambria Math" panose="02040503050406030204" pitchFamily="18" charset="0"/>
                        <a:sym typeface="Symbol" panose="05050102010706020507" pitchFamily="18" charset="2"/>
                      </a:rPr>
                      <m:t>𝜺</m:t>
                    </m:r>
                  </m:oMath>
                </a14:m>
                <a:r>
                  <a:rPr lang="en-US" altLang="en-US" sz="3500" dirty="0">
                    <a:ea typeface="Cambria Math" panose="02040503050406030204" pitchFamily="18" charset="0"/>
                    <a:sym typeface="Symbol" panose="05050102010706020507" pitchFamily="18" charset="2"/>
                  </a:rPr>
                  <a:t> is </a:t>
                </a:r>
                <a14:m>
                  <m:oMath xmlns:m="http://schemas.openxmlformats.org/officeDocument/2006/math">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1×1</m:t>
                    </m:r>
                  </m:oMath>
                </a14:m>
                <a:r>
                  <a:rPr lang="en-US" altLang="en-US" sz="3500" dirty="0">
                    <a:ea typeface="Cambria Math" panose="02040503050406030204" pitchFamily="18" charset="0"/>
                    <a:sym typeface="Symbol" panose="05050102010706020507" pitchFamily="18" charset="2"/>
                  </a:rPr>
                  <a:t> matrix and so is equal to its trace</a:t>
                </a:r>
              </a:p>
              <a:p>
                <a:pPr>
                  <a:buFont typeface="Wingdings" panose="05000000000000000000" pitchFamily="2" charset="2"/>
                  <a:buChar char="§"/>
                </a:pPr>
                <a:r>
                  <a:rPr lang="en-US" altLang="en-US" sz="3500" dirty="0">
                    <a:ea typeface="Cambria Math" panose="02040503050406030204" pitchFamily="18" charset="0"/>
                    <a:sym typeface="Symbol" panose="05050102010706020507" pitchFamily="18" charset="2"/>
                  </a:rPr>
                  <a:t>Thus </a:t>
                </a:r>
                <a14:m>
                  <m:oMath xmlns:m="http://schemas.openxmlformats.org/officeDocument/2006/math">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𝐸</m:t>
                    </m:r>
                    <m:d>
                      <m:dPr>
                        <m:begChr m:val="{"/>
                        <m:endChr m:val="}"/>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dPr>
                      <m:e>
                        <m:r>
                          <a:rPr lang="en-US" altLang="en-US" sz="3500" i="1">
                            <a:latin typeface="Cambria Math" panose="02040503050406030204" pitchFamily="18" charset="0"/>
                            <a:ea typeface="Cambria Math" panose="02040503050406030204" pitchFamily="18" charset="0"/>
                            <a:sym typeface="Symbol" panose="05050102010706020507" pitchFamily="18" charset="2"/>
                          </a:rPr>
                          <m:t>𝑡𝑟</m:t>
                        </m:r>
                        <m:d>
                          <m:dPr>
                            <m:ctrlPr>
                              <a:rPr lang="en-US" altLang="en-US" sz="3500" i="1">
                                <a:latin typeface="Cambria Math" panose="02040503050406030204" pitchFamily="18" charset="0"/>
                                <a:ea typeface="Cambria Math" panose="02040503050406030204" pitchFamily="18" charset="0"/>
                                <a:sym typeface="Symbol" panose="05050102010706020507" pitchFamily="18" charset="2"/>
                              </a:rPr>
                            </m:ctrlPr>
                          </m:dPr>
                          <m:e>
                            <m:sSup>
                              <m:sSupPr>
                                <m:ctrlPr>
                                  <a:rPr lang="en-US" altLang="en-US" sz="3500" i="1">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500" b="1" i="1">
                                    <a:latin typeface="Cambria Math" panose="02040503050406030204" pitchFamily="18" charset="0"/>
                                    <a:ea typeface="Cambria Math" panose="02040503050406030204" pitchFamily="18" charset="0"/>
                                    <a:sym typeface="Symbol" panose="05050102010706020507" pitchFamily="18" charset="2"/>
                                  </a:rPr>
                                  <m:t>𝜺</m:t>
                                </m:r>
                              </m:e>
                              <m:sup>
                                <m:r>
                                  <a:rPr lang="en-US" altLang="en-US" sz="3500" i="1">
                                    <a:latin typeface="Cambria Math" panose="02040503050406030204" pitchFamily="18" charset="0"/>
                                    <a:ea typeface="Cambria Math" panose="02040503050406030204" pitchFamily="18" charset="0"/>
                                    <a:sym typeface="Symbol" panose="05050102010706020507" pitchFamily="18" charset="2"/>
                                  </a:rPr>
                                  <m:t>𝑇</m:t>
                                </m:r>
                              </m:sup>
                            </m:sSup>
                            <m:r>
                              <a:rPr lang="en-US" altLang="en-US" sz="3500" b="1" i="1">
                                <a:latin typeface="Cambria Math" panose="02040503050406030204" pitchFamily="18" charset="0"/>
                                <a:ea typeface="Cambria Math" panose="02040503050406030204" pitchFamily="18" charset="0"/>
                                <a:sym typeface="Symbol" panose="05050102010706020507" pitchFamily="18" charset="2"/>
                              </a:rPr>
                              <m:t>𝑴</m:t>
                            </m:r>
                            <m:r>
                              <a:rPr lang="en-US" altLang="en-US" sz="3500" b="1" i="1">
                                <a:latin typeface="Cambria Math" panose="02040503050406030204" pitchFamily="18" charset="0"/>
                                <a:ea typeface="Cambria Math" panose="02040503050406030204" pitchFamily="18" charset="0"/>
                                <a:sym typeface="Symbol" panose="05050102010706020507" pitchFamily="18" charset="2"/>
                              </a:rPr>
                              <m:t>𝜺</m:t>
                            </m:r>
                          </m:e>
                        </m:d>
                      </m:e>
                      <m:e>
                        <m:r>
                          <a:rPr lang="en-US" altLang="en-US" sz="3500" b="1" i="1">
                            <a:latin typeface="Cambria Math" panose="02040503050406030204" pitchFamily="18" charset="0"/>
                            <a:ea typeface="Cambria Math" panose="02040503050406030204" pitchFamily="18" charset="0"/>
                            <a:sym typeface="Symbol" panose="05050102010706020507" pitchFamily="18" charset="2"/>
                          </a:rPr>
                          <m:t>𝑿</m:t>
                        </m:r>
                      </m:e>
                    </m:d>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3500" i="1">
                        <a:latin typeface="Cambria Math" panose="02040503050406030204" pitchFamily="18" charset="0"/>
                        <a:ea typeface="Cambria Math" panose="02040503050406030204" pitchFamily="18" charset="0"/>
                        <a:sym typeface="Symbol" panose="05050102010706020507" pitchFamily="18" charset="2"/>
                      </a:rPr>
                      <m:t>𝐸</m:t>
                    </m:r>
                    <m:d>
                      <m:dPr>
                        <m:begChr m:val="{"/>
                        <m:endChr m:val="}"/>
                        <m:ctrlPr>
                          <a:rPr lang="en-US" altLang="en-US" sz="3500" i="1">
                            <a:latin typeface="Cambria Math" panose="02040503050406030204" pitchFamily="18" charset="0"/>
                            <a:ea typeface="Cambria Math" panose="02040503050406030204" pitchFamily="18" charset="0"/>
                            <a:sym typeface="Symbol" panose="05050102010706020507" pitchFamily="18" charset="2"/>
                          </a:rPr>
                        </m:ctrlPr>
                      </m:dPr>
                      <m:e>
                        <m:r>
                          <a:rPr lang="en-US" altLang="en-US" sz="3500" i="1">
                            <a:latin typeface="Cambria Math" panose="02040503050406030204" pitchFamily="18" charset="0"/>
                            <a:ea typeface="Cambria Math" panose="02040503050406030204" pitchFamily="18" charset="0"/>
                            <a:sym typeface="Symbol" panose="05050102010706020507" pitchFamily="18" charset="2"/>
                          </a:rPr>
                          <m:t>𝑡𝑟</m:t>
                        </m:r>
                        <m:d>
                          <m:dPr>
                            <m:ctrlPr>
                              <a:rPr lang="en-US" altLang="en-US" sz="3500" i="1">
                                <a:latin typeface="Cambria Math" panose="02040503050406030204" pitchFamily="18" charset="0"/>
                                <a:ea typeface="Cambria Math" panose="02040503050406030204" pitchFamily="18" charset="0"/>
                                <a:sym typeface="Symbol" panose="05050102010706020507" pitchFamily="18" charset="2"/>
                              </a:rPr>
                            </m:ctrlPr>
                          </m:dPr>
                          <m:e>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𝑴</m:t>
                            </m:r>
                            <m:r>
                              <a:rPr lang="en-US" altLang="en-US" sz="3500" b="1" i="1">
                                <a:latin typeface="Cambria Math" panose="02040503050406030204" pitchFamily="18" charset="0"/>
                                <a:ea typeface="Cambria Math" panose="02040503050406030204" pitchFamily="18" charset="0"/>
                                <a:sym typeface="Symbol" panose="05050102010706020507" pitchFamily="18" charset="2"/>
                              </a:rPr>
                              <m:t>𝜺</m:t>
                            </m:r>
                            <m:sSup>
                              <m:sSupPr>
                                <m:ctrlPr>
                                  <a:rPr lang="en-US" altLang="en-US" sz="3500" i="1">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500" b="1" i="1">
                                    <a:latin typeface="Cambria Math" panose="02040503050406030204" pitchFamily="18" charset="0"/>
                                    <a:ea typeface="Cambria Math" panose="02040503050406030204" pitchFamily="18" charset="0"/>
                                    <a:sym typeface="Symbol" panose="05050102010706020507" pitchFamily="18" charset="2"/>
                                  </a:rPr>
                                  <m:t>𝜺</m:t>
                                </m:r>
                              </m:e>
                              <m:sup>
                                <m:r>
                                  <a:rPr lang="en-US" altLang="en-US" sz="3500" i="1">
                                    <a:latin typeface="Cambria Math" panose="02040503050406030204" pitchFamily="18" charset="0"/>
                                    <a:ea typeface="Cambria Math" panose="02040503050406030204" pitchFamily="18" charset="0"/>
                                    <a:sym typeface="Symbol" panose="05050102010706020507" pitchFamily="18" charset="2"/>
                                  </a:rPr>
                                  <m:t>𝑇</m:t>
                                </m:r>
                              </m:sup>
                            </m:sSup>
                          </m:e>
                        </m:d>
                      </m:e>
                      <m:e>
                        <m:r>
                          <a:rPr lang="en-US" altLang="en-US" sz="3500" b="1" i="1">
                            <a:latin typeface="Cambria Math" panose="02040503050406030204" pitchFamily="18" charset="0"/>
                            <a:ea typeface="Cambria Math" panose="02040503050406030204" pitchFamily="18" charset="0"/>
                            <a:sym typeface="Symbol" panose="05050102010706020507" pitchFamily="18" charset="2"/>
                          </a:rPr>
                          <m:t>𝑿</m:t>
                        </m:r>
                      </m:e>
                    </m:d>
                  </m:oMath>
                </a14:m>
                <a:endParaRPr lang="en-US" altLang="en-US" sz="3500" dirty="0">
                  <a:ea typeface="Cambria Math" panose="02040503050406030204" pitchFamily="18" charset="0"/>
                  <a:sym typeface="Symbol" panose="05050102010706020507" pitchFamily="18" charset="2"/>
                </a:endParaRPr>
              </a:p>
              <a:p>
                <a:pPr>
                  <a:buFont typeface="Wingdings" panose="05000000000000000000" pitchFamily="2" charset="2"/>
                  <a:buChar char="§"/>
                </a:pPr>
                <a14:m>
                  <m:oMath xmlns:m="http://schemas.openxmlformats.org/officeDocument/2006/math">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𝐸</m:t>
                    </m:r>
                    <m:d>
                      <m:dPr>
                        <m:begChr m:val="{"/>
                        <m:endChr m:val="}"/>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dPr>
                      <m:e>
                        <m:r>
                          <a:rPr lang="en-US" altLang="en-US" sz="3500" i="1">
                            <a:latin typeface="Cambria Math" panose="02040503050406030204" pitchFamily="18" charset="0"/>
                            <a:ea typeface="Cambria Math" panose="02040503050406030204" pitchFamily="18" charset="0"/>
                            <a:sym typeface="Symbol" panose="05050102010706020507" pitchFamily="18" charset="2"/>
                          </a:rPr>
                          <m:t>𝑡𝑟</m:t>
                        </m:r>
                        <m:d>
                          <m:dPr>
                            <m:ctrlPr>
                              <a:rPr lang="en-US" altLang="en-US" sz="3500" i="1">
                                <a:latin typeface="Cambria Math" panose="02040503050406030204" pitchFamily="18" charset="0"/>
                                <a:ea typeface="Cambria Math" panose="02040503050406030204" pitchFamily="18" charset="0"/>
                                <a:sym typeface="Symbol" panose="05050102010706020507" pitchFamily="18" charset="2"/>
                              </a:rPr>
                            </m:ctrlPr>
                          </m:dPr>
                          <m:e>
                            <m:sSup>
                              <m:sSupPr>
                                <m:ctrlPr>
                                  <a:rPr lang="en-US" altLang="en-US" sz="3500" i="1">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500" b="1" i="1">
                                    <a:latin typeface="Cambria Math" panose="02040503050406030204" pitchFamily="18" charset="0"/>
                                    <a:ea typeface="Cambria Math" panose="02040503050406030204" pitchFamily="18" charset="0"/>
                                    <a:sym typeface="Symbol" panose="05050102010706020507" pitchFamily="18" charset="2"/>
                                  </a:rPr>
                                  <m:t>𝜺</m:t>
                                </m:r>
                              </m:e>
                              <m:sup>
                                <m:r>
                                  <a:rPr lang="en-US" altLang="en-US" sz="3500" i="1">
                                    <a:latin typeface="Cambria Math" panose="02040503050406030204" pitchFamily="18" charset="0"/>
                                    <a:ea typeface="Cambria Math" panose="02040503050406030204" pitchFamily="18" charset="0"/>
                                    <a:sym typeface="Symbol" panose="05050102010706020507" pitchFamily="18" charset="2"/>
                                  </a:rPr>
                                  <m:t>𝑇</m:t>
                                </m:r>
                              </m:sup>
                            </m:sSup>
                            <m:r>
                              <a:rPr lang="en-US" altLang="en-US" sz="3500" b="1" i="1">
                                <a:latin typeface="Cambria Math" panose="02040503050406030204" pitchFamily="18" charset="0"/>
                                <a:ea typeface="Cambria Math" panose="02040503050406030204" pitchFamily="18" charset="0"/>
                                <a:sym typeface="Symbol" panose="05050102010706020507" pitchFamily="18" charset="2"/>
                              </a:rPr>
                              <m:t>𝑴</m:t>
                            </m:r>
                            <m:r>
                              <a:rPr lang="en-US" altLang="en-US" sz="3500" b="1" i="1">
                                <a:latin typeface="Cambria Math" panose="02040503050406030204" pitchFamily="18" charset="0"/>
                                <a:ea typeface="Cambria Math" panose="02040503050406030204" pitchFamily="18" charset="0"/>
                                <a:sym typeface="Symbol" panose="05050102010706020507" pitchFamily="18" charset="2"/>
                              </a:rPr>
                              <m:t>𝜺</m:t>
                            </m:r>
                          </m:e>
                        </m:d>
                      </m:e>
                      <m:e>
                        <m:r>
                          <a:rPr lang="en-US" altLang="en-US" sz="3500" b="1" i="1">
                            <a:latin typeface="Cambria Math" panose="02040503050406030204" pitchFamily="18" charset="0"/>
                            <a:ea typeface="Cambria Math" panose="02040503050406030204" pitchFamily="18" charset="0"/>
                            <a:sym typeface="Symbol" panose="05050102010706020507" pitchFamily="18" charset="2"/>
                          </a:rPr>
                          <m:t>𝑿</m:t>
                        </m:r>
                      </m:e>
                    </m:d>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3500" i="1">
                        <a:latin typeface="Cambria Math" panose="02040503050406030204" pitchFamily="18" charset="0"/>
                        <a:ea typeface="Cambria Math" panose="02040503050406030204" pitchFamily="18" charset="0"/>
                        <a:sym typeface="Symbol" panose="05050102010706020507" pitchFamily="18" charset="2"/>
                      </a:rPr>
                      <m:t>𝑡𝑟</m:t>
                    </m:r>
                    <m:d>
                      <m:dPr>
                        <m:begChr m:val="{"/>
                        <m:endChr m:val="}"/>
                        <m:ctrlPr>
                          <a:rPr lang="en-US" altLang="en-US" sz="3500" i="1" smtClean="0">
                            <a:latin typeface="Cambria Math" panose="02040503050406030204" pitchFamily="18" charset="0"/>
                            <a:ea typeface="Cambria Math" panose="02040503050406030204" pitchFamily="18" charset="0"/>
                            <a:sym typeface="Symbol" panose="05050102010706020507" pitchFamily="18" charset="2"/>
                          </a:rPr>
                        </m:ctrlPr>
                      </m:dPr>
                      <m:e>
                        <m:r>
                          <a:rPr lang="en-US" altLang="en-US" sz="3500" b="1" i="1">
                            <a:latin typeface="Cambria Math" panose="02040503050406030204" pitchFamily="18" charset="0"/>
                            <a:ea typeface="Cambria Math" panose="02040503050406030204" pitchFamily="18" charset="0"/>
                            <a:sym typeface="Symbol" panose="05050102010706020507" pitchFamily="18" charset="2"/>
                          </a:rPr>
                          <m:t>𝑴</m:t>
                        </m:r>
                        <m:r>
                          <a:rPr lang="en-US" altLang="en-US" sz="3500" i="1">
                            <a:latin typeface="Cambria Math" panose="02040503050406030204" pitchFamily="18" charset="0"/>
                            <a:ea typeface="Cambria Math" panose="02040503050406030204" pitchFamily="18" charset="0"/>
                            <a:sym typeface="Symbol" panose="05050102010706020507" pitchFamily="18" charset="2"/>
                          </a:rPr>
                          <m:t>𝐸</m:t>
                        </m:r>
                        <m:d>
                          <m:dPr>
                            <m:ctrlPr>
                              <a:rPr lang="en-US" altLang="en-US" sz="3500" i="1">
                                <a:latin typeface="Cambria Math" panose="02040503050406030204" pitchFamily="18" charset="0"/>
                                <a:ea typeface="Cambria Math" panose="02040503050406030204" pitchFamily="18" charset="0"/>
                                <a:sym typeface="Symbol" panose="05050102010706020507" pitchFamily="18" charset="2"/>
                              </a:rPr>
                            </m:ctrlPr>
                          </m:dPr>
                          <m:e>
                            <m:r>
                              <a:rPr lang="en-US" altLang="en-US" sz="3500" b="1" i="1">
                                <a:latin typeface="Cambria Math" panose="02040503050406030204" pitchFamily="18" charset="0"/>
                                <a:ea typeface="Cambria Math" panose="02040503050406030204" pitchFamily="18" charset="0"/>
                                <a:sym typeface="Symbol" panose="05050102010706020507" pitchFamily="18" charset="2"/>
                              </a:rPr>
                              <m:t>𝜺</m:t>
                            </m:r>
                            <m:sSup>
                              <m:sSupPr>
                                <m:ctrlPr>
                                  <a:rPr lang="en-US" altLang="en-US" sz="3500" i="1">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500" b="1" i="1">
                                    <a:latin typeface="Cambria Math" panose="02040503050406030204" pitchFamily="18" charset="0"/>
                                    <a:ea typeface="Cambria Math" panose="02040503050406030204" pitchFamily="18" charset="0"/>
                                    <a:sym typeface="Symbol" panose="05050102010706020507" pitchFamily="18" charset="2"/>
                                  </a:rPr>
                                  <m:t>𝜺</m:t>
                                </m:r>
                              </m:e>
                              <m:sup>
                                <m:r>
                                  <a:rPr lang="en-US" altLang="en-US" sz="3500" i="1">
                                    <a:latin typeface="Cambria Math" panose="02040503050406030204" pitchFamily="18" charset="0"/>
                                    <a:ea typeface="Cambria Math" panose="02040503050406030204" pitchFamily="18" charset="0"/>
                                    <a:sym typeface="Symbol" panose="05050102010706020507" pitchFamily="18" charset="2"/>
                                  </a:rPr>
                                  <m:t>𝑇</m:t>
                                </m:r>
                              </m:sup>
                            </m:sSup>
                          </m:e>
                          <m:e>
                            <m:r>
                              <a:rPr lang="en-US" altLang="en-US" sz="3500" b="1" i="1">
                                <a:latin typeface="Cambria Math" panose="02040503050406030204" pitchFamily="18" charset="0"/>
                                <a:ea typeface="Cambria Math" panose="02040503050406030204" pitchFamily="18" charset="0"/>
                                <a:sym typeface="Symbol" panose="05050102010706020507" pitchFamily="18" charset="2"/>
                              </a:rPr>
                              <m:t>𝑿</m:t>
                            </m:r>
                          </m:e>
                        </m:d>
                      </m:e>
                    </m:d>
                    <m:r>
                      <a:rPr lang="en-US" altLang="en-US" sz="3500" i="1">
                        <a:latin typeface="Cambria Math" panose="02040503050406030204" pitchFamily="18" charset="0"/>
                        <a:ea typeface="Cambria Math" panose="02040503050406030204" pitchFamily="18" charset="0"/>
                        <a:sym typeface="Symbol" panose="05050102010706020507" pitchFamily="18" charset="2"/>
                      </a:rPr>
                      <m:t>=</m:t>
                    </m:r>
                    <m:r>
                      <a:rPr lang="en-US" altLang="en-US" sz="3500" i="1">
                        <a:latin typeface="Cambria Math" panose="02040503050406030204" pitchFamily="18" charset="0"/>
                        <a:ea typeface="Cambria Math" panose="02040503050406030204" pitchFamily="18" charset="0"/>
                        <a:sym typeface="Symbol" panose="05050102010706020507" pitchFamily="18" charset="2"/>
                      </a:rPr>
                      <m:t>𝑡𝑟</m:t>
                    </m:r>
                    <m:d>
                      <m:dPr>
                        <m:begChr m:val="{"/>
                        <m:endChr m:val="}"/>
                        <m:ctrlPr>
                          <a:rPr lang="en-US" altLang="en-US" sz="3500" i="1">
                            <a:latin typeface="Cambria Math" panose="02040503050406030204" pitchFamily="18" charset="0"/>
                            <a:ea typeface="Cambria Math" panose="02040503050406030204" pitchFamily="18" charset="0"/>
                            <a:sym typeface="Symbol" panose="05050102010706020507" pitchFamily="18" charset="2"/>
                          </a:rPr>
                        </m:ctrlPr>
                      </m:dPr>
                      <m:e>
                        <m:r>
                          <a:rPr lang="en-US" altLang="en-US" sz="3500" b="1" i="1">
                            <a:latin typeface="Cambria Math" panose="02040503050406030204" pitchFamily="18" charset="0"/>
                            <a:ea typeface="Cambria Math" panose="02040503050406030204" pitchFamily="18" charset="0"/>
                            <a:sym typeface="Symbol" panose="05050102010706020507" pitchFamily="18" charset="2"/>
                          </a:rPr>
                          <m:t>𝑴</m:t>
                        </m:r>
                        <m:sSup>
                          <m:sSup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500" i="1" smtClean="0">
                                <a:latin typeface="Cambria Math" panose="02040503050406030204" pitchFamily="18" charset="0"/>
                                <a:ea typeface="Cambria Math" panose="02040503050406030204" pitchFamily="18" charset="0"/>
                                <a:sym typeface="Symbol" panose="05050102010706020507" pitchFamily="18" charset="2"/>
                              </a:rPr>
                              <m:t>𝜎</m:t>
                            </m:r>
                          </m:e>
                          <m:sup>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2</m:t>
                            </m:r>
                          </m:sup>
                        </m:sSup>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𝑰</m:t>
                        </m:r>
                      </m:e>
                    </m:d>
                    <m:r>
                      <a:rPr lang="en-US" altLang="en-US" sz="3500" i="1">
                        <a:latin typeface="Cambria Math" panose="02040503050406030204" pitchFamily="18" charset="0"/>
                        <a:ea typeface="Cambria Math" panose="02040503050406030204" pitchFamily="18" charset="0"/>
                        <a:sym typeface="Symbol" panose="05050102010706020507" pitchFamily="18" charset="2"/>
                      </a:rPr>
                      <m:t>=</m:t>
                    </m:r>
                    <m:r>
                      <a:rPr lang="en-US" altLang="en-US" sz="3500" i="1">
                        <a:latin typeface="Cambria Math" panose="02040503050406030204" pitchFamily="18" charset="0"/>
                        <a:ea typeface="Cambria Math" panose="02040503050406030204" pitchFamily="18" charset="0"/>
                        <a:sym typeface="Symbol" panose="05050102010706020507" pitchFamily="18" charset="2"/>
                      </a:rPr>
                      <m:t>𝑡𝑟</m:t>
                    </m:r>
                    <m:d>
                      <m:dPr>
                        <m:begChr m:val="{"/>
                        <m:endChr m:val="}"/>
                        <m:ctrlPr>
                          <a:rPr lang="en-US" altLang="en-US" sz="3500" i="1">
                            <a:latin typeface="Cambria Math" panose="02040503050406030204" pitchFamily="18" charset="0"/>
                            <a:ea typeface="Cambria Math" panose="02040503050406030204" pitchFamily="18" charset="0"/>
                            <a:sym typeface="Symbol" panose="05050102010706020507" pitchFamily="18" charset="2"/>
                          </a:rPr>
                        </m:ctrlPr>
                      </m:dPr>
                      <m:e>
                        <m:r>
                          <a:rPr lang="en-US" altLang="en-US" sz="3500" b="1" i="1">
                            <a:latin typeface="Cambria Math" panose="02040503050406030204" pitchFamily="18" charset="0"/>
                            <a:ea typeface="Cambria Math" panose="02040503050406030204" pitchFamily="18" charset="0"/>
                            <a:sym typeface="Symbol" panose="05050102010706020507" pitchFamily="18" charset="2"/>
                          </a:rPr>
                          <m:t>𝑴</m:t>
                        </m:r>
                      </m:e>
                    </m:d>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𝑛</m:t>
                    </m:r>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𝑘</m:t>
                    </m:r>
                  </m:oMath>
                </a14:m>
                <a:endParaRPr lang="en-US" altLang="en-US" sz="3500" dirty="0">
                  <a:ea typeface="Cambria Math" panose="02040503050406030204" pitchFamily="18" charset="0"/>
                  <a:sym typeface="Symbol" panose="05050102010706020507" pitchFamily="18" charset="2"/>
                </a:endParaRPr>
              </a:p>
              <a:p>
                <a:pPr>
                  <a:buFont typeface="Wingdings" panose="05000000000000000000" pitchFamily="2" charset="2"/>
                  <a:buChar char="§"/>
                </a:pPr>
                <a14:m>
                  <m:oMath xmlns:m="http://schemas.openxmlformats.org/officeDocument/2006/math">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𝐸</m:t>
                    </m:r>
                    <m:d>
                      <m:d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dPr>
                      <m:e>
                        <m:sSup>
                          <m:sSup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𝒆</m:t>
                            </m:r>
                          </m:e>
                          <m:sup>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𝑇</m:t>
                            </m:r>
                          </m:sup>
                        </m:sSup>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𝒆</m:t>
                        </m:r>
                      </m:e>
                      <m:e>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𝑿</m:t>
                        </m:r>
                      </m:e>
                    </m:d>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m:t>
                    </m:r>
                    <m:d>
                      <m:d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dPr>
                      <m:e>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𝑛</m:t>
                        </m:r>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𝑘</m:t>
                        </m:r>
                      </m:e>
                    </m:d>
                    <m:sSup>
                      <m:sSup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𝜎</m:t>
                        </m:r>
                      </m:e>
                      <m:sup>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2</m:t>
                        </m:r>
                      </m:sup>
                    </m:sSup>
                  </m:oMath>
                </a14:m>
                <a:endParaRPr lang="en-US" altLang="en-US" sz="3500" dirty="0">
                  <a:ea typeface="Cambria Math" panose="02040503050406030204" pitchFamily="18" charset="0"/>
                  <a:sym typeface="Symbol" panose="05050102010706020507" pitchFamily="18" charset="2"/>
                </a:endParaRPr>
              </a:p>
            </p:txBody>
          </p:sp>
        </mc:Choice>
        <mc:Fallback>
          <p:sp>
            <p:nvSpPr>
              <p:cNvPr id="8195" name="Rectangle 3">
                <a:extLst>
                  <a:ext uri="{FF2B5EF4-FFF2-40B4-BE49-F238E27FC236}">
                    <a16:creationId xmlns:a14="http://schemas.microsoft.com/office/drawing/2010/main" xmlns="" xmlns:a16="http://schemas.microsoft.com/office/drawing/2014/main" id="{D9652E1C-F55A-4B2A-B0AB-E7F773395EFD}"/>
                  </a:ext>
                </a:extLst>
              </p:cNvPr>
              <p:cNvSpPr>
                <a:spLocks noGrp="1" noRot="1" noChangeAspect="1" noMove="1" noResize="1" noEditPoints="1" noAdjustHandles="1" noChangeArrowheads="1" noChangeShapeType="1" noTextEdit="1"/>
              </p:cNvSpPr>
              <p:nvPr>
                <p:ph type="body" sz="half" idx="1"/>
              </p:nvPr>
            </p:nvSpPr>
            <p:spPr>
              <a:xfrm>
                <a:off x="762000" y="1676400"/>
                <a:ext cx="7848600" cy="4191000"/>
              </a:xfrm>
              <a:blipFill>
                <a:blip r:embed="rId4" cstate="print"/>
                <a:stretch>
                  <a:fillRect l="-2019" t="-2180" r="-543"/>
                </a:stretch>
              </a:blipFill>
            </p:spPr>
            <p:txBody>
              <a:bodyPr/>
              <a:lstStyle/>
              <a:p>
                <a:r>
                  <a:rPr lang="en-IN">
                    <a:noFill/>
                  </a:rPr>
                  <a:t> </a:t>
                </a:r>
              </a:p>
            </p:txBody>
          </p:sp>
        </mc:Fallback>
      </mc:AlternateContent>
      <p:sp>
        <p:nvSpPr>
          <p:cNvPr id="8196" name="Date Placeholder 7">
            <a:extLst>
              <a:ext uri="{FF2B5EF4-FFF2-40B4-BE49-F238E27FC236}">
                <a16:creationId xmlns="" xmlns:a16="http://schemas.microsoft.com/office/drawing/2014/main" id="{A59AD07E-EB20-4CB6-9106-92800B917312}"/>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8197" name="Slide Number Placeholder 8">
            <a:extLst>
              <a:ext uri="{FF2B5EF4-FFF2-40B4-BE49-F238E27FC236}">
                <a16:creationId xmlns="" xmlns:a16="http://schemas.microsoft.com/office/drawing/2014/main" id="{358D848C-0718-4AF3-BD93-0444C74F9B02}"/>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D7CBDDEE-0768-42FF-AAF8-95989DB02715}" type="slidenum">
              <a:rPr lang="en-US" altLang="en-US" sz="1400" smtClean="0"/>
              <a:pPr>
                <a:spcBef>
                  <a:spcPct val="0"/>
                </a:spcBef>
                <a:buFontTx/>
                <a:buNone/>
              </a:pPr>
              <a:t>48</a:t>
            </a:fld>
            <a:endParaRPr lang="en-US" altLang="en-US" sz="1400"/>
          </a:p>
        </p:txBody>
      </p:sp>
      <p:sp>
        <p:nvSpPr>
          <p:cNvPr id="8198" name="Footer Placeholder 9">
            <a:extLst>
              <a:ext uri="{FF2B5EF4-FFF2-40B4-BE49-F238E27FC236}">
                <a16:creationId xmlns="" xmlns:a16="http://schemas.microsoft.com/office/drawing/2014/main" id="{8A4D7D16-2D94-4F8F-B0E1-871CE1AD33E3}"/>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8199" name="Rectangle 2">
            <a:extLst>
              <a:ext uri="{FF2B5EF4-FFF2-40B4-BE49-F238E27FC236}">
                <a16:creationId xmlns="" xmlns:a16="http://schemas.microsoft.com/office/drawing/2014/main" id="{FF38E397-AB20-4850-B10A-03305402C9B0}"/>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7079929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 xmlns:a14="http://schemas.microsoft.com/office/drawing/2010/main" Requires="a14">
          <p:sp>
            <p:nvSpPr>
              <p:cNvPr id="8194" name="Rectangle 2">
                <a:extLst>
                  <a:ext uri="{FF2B5EF4-FFF2-40B4-BE49-F238E27FC236}">
                    <a16:creationId xmlns:a16="http://schemas.microsoft.com/office/drawing/2014/main" id="{C81454E8-C774-4A71-A1D0-81F9483A5874}"/>
                  </a:ext>
                </a:extLst>
              </p:cNvPr>
              <p:cNvSpPr>
                <a:spLocks noGrp="1" noChangeArrowheads="1"/>
              </p:cNvSpPr>
              <p:nvPr>
                <p:ph type="title"/>
              </p:nvPr>
            </p:nvSpPr>
            <p:spPr/>
            <p:txBody>
              <a:bodyPr/>
              <a:lstStyle/>
              <a:p>
                <a:r>
                  <a:rPr lang="en-US" altLang="en-US" sz="3000" b="1" dirty="0">
                    <a:solidFill>
                      <a:srgbClr val="0000FF"/>
                    </a:solidFill>
                  </a:rPr>
                  <a:t>Multiple Linear Regression (MLR) (contd..)</a:t>
                </a:r>
                <a:br>
                  <a:rPr lang="en-US" altLang="en-US" sz="3000" b="1" dirty="0">
                    <a:solidFill>
                      <a:srgbClr val="0000FF"/>
                    </a:solidFill>
                  </a:rPr>
                </a:br>
                <a:r>
                  <a:rPr lang="en-US" altLang="en-US" sz="3000" b="1" dirty="0">
                    <a:solidFill>
                      <a:srgbClr val="FF0000"/>
                    </a:solidFill>
                  </a:rPr>
                  <a:t>Sample estimate of </a:t>
                </a:r>
                <a14:m>
                  <m:oMath xmlns:m="http://schemas.openxmlformats.org/officeDocument/2006/math">
                    <m:r>
                      <a:rPr lang="en-US" altLang="en-US" sz="3000" b="1" i="1" smtClean="0">
                        <a:solidFill>
                          <a:srgbClr val="FF0000"/>
                        </a:solidFill>
                        <a:latin typeface="Cambria Math" panose="02040503050406030204" pitchFamily="18" charset="0"/>
                      </a:rPr>
                      <m:t>𝑽𝒂𝒓</m:t>
                    </m:r>
                    <m:d>
                      <m:dPr>
                        <m:ctrlPr>
                          <a:rPr lang="en-US" altLang="en-US" sz="3000" b="1" i="1" smtClean="0">
                            <a:solidFill>
                              <a:srgbClr val="FF0000"/>
                            </a:solidFill>
                            <a:latin typeface="Cambria Math" panose="02040503050406030204" pitchFamily="18" charset="0"/>
                          </a:rPr>
                        </m:ctrlPr>
                      </m:dPr>
                      <m:e>
                        <m:acc>
                          <m:accPr>
                            <m:chr m:val="̂"/>
                            <m:ctrlPr>
                              <a:rPr lang="en-US" altLang="en-US" sz="3000" b="1" i="1" smtClean="0">
                                <a:solidFill>
                                  <a:srgbClr val="FF0000"/>
                                </a:solidFill>
                                <a:latin typeface="Cambria Math" panose="02040503050406030204" pitchFamily="18" charset="0"/>
                              </a:rPr>
                            </m:ctrlPr>
                          </m:accPr>
                          <m:e>
                            <m:r>
                              <a:rPr lang="en-US" altLang="en-US" sz="3000" b="1" i="1" smtClean="0">
                                <a:solidFill>
                                  <a:srgbClr val="FF0000"/>
                                </a:solidFill>
                                <a:latin typeface="Cambria Math" panose="02040503050406030204" pitchFamily="18" charset="0"/>
                              </a:rPr>
                              <m:t>𝜷</m:t>
                            </m:r>
                          </m:e>
                        </m:acc>
                      </m:e>
                      <m:e>
                        <m:r>
                          <a:rPr lang="en-US" altLang="en-US" sz="3000" b="1" i="1" smtClean="0">
                            <a:solidFill>
                              <a:srgbClr val="FF0000"/>
                            </a:solidFill>
                            <a:latin typeface="Cambria Math" panose="02040503050406030204" pitchFamily="18" charset="0"/>
                          </a:rPr>
                          <m:t>𝑿</m:t>
                        </m:r>
                      </m:e>
                    </m:d>
                  </m:oMath>
                </a14:m>
                <a:r>
                  <a:rPr lang="en-US" altLang="en-US" sz="3000" b="1" dirty="0">
                    <a:solidFill>
                      <a:srgbClr val="FF0000"/>
                    </a:solidFill>
                  </a:rPr>
                  <a:t> (contd..)</a:t>
                </a:r>
              </a:p>
            </p:txBody>
          </p:sp>
        </mc:Choice>
        <mc:Fallback>
          <p:sp>
            <p:nvSpPr>
              <p:cNvPr id="8194" name="Rectangle 2">
                <a:extLst>
                  <a:ext uri="{FF2B5EF4-FFF2-40B4-BE49-F238E27FC236}">
                    <a16:creationId xmlns:a14="http://schemas.microsoft.com/office/drawing/2010/main" xmlns="" xmlns:a16="http://schemas.microsoft.com/office/drawing/2014/main" id="{C81454E8-C774-4A71-A1D0-81F9483A5874}"/>
                  </a:ext>
                </a:extLst>
              </p:cNvPr>
              <p:cNvSpPr>
                <a:spLocks noGrp="1" noRot="1" noChangeAspect="1" noMove="1" noResize="1" noEditPoints="1" noAdjustHandles="1" noChangeArrowheads="1" noChangeShapeType="1" noTextEdit="1"/>
              </p:cNvSpPr>
              <p:nvPr>
                <p:ph type="title"/>
              </p:nvPr>
            </p:nvSpPr>
            <p:spPr>
              <a:blipFill>
                <a:blip r:embed="rId3" cstate="print"/>
                <a:stretch>
                  <a:fillRect t="-3723" b="-10106"/>
                </a:stretch>
              </a:blipFill>
            </p:spPr>
            <p:txBody>
              <a:bodyPr/>
              <a:lstStyle/>
              <a:p>
                <a:r>
                  <a:rPr lang="en-IN">
                    <a:noFill/>
                  </a:rPr>
                  <a:t> </a:t>
                </a:r>
              </a:p>
            </p:txBody>
          </p:sp>
        </mc:Fallback>
      </mc:AlternateContent>
      <mc:AlternateContent xmlns:mc="http://schemas.openxmlformats.org/markup-compatibility/2006">
        <mc:Choice xmlns="" xmlns:a14="http://schemas.microsoft.com/office/drawing/2010/main" Requires="a14">
          <p:sp>
            <p:nvSpPr>
              <p:cNvPr id="8195" name="Rectangle 3">
                <a:extLst>
                  <a:ext uri="{FF2B5EF4-FFF2-40B4-BE49-F238E27FC236}">
                    <a16:creationId xmlns:a16="http://schemas.microsoft.com/office/drawing/2014/main" id="{D9652E1C-F55A-4B2A-B0AB-E7F773395EFD}"/>
                  </a:ext>
                </a:extLst>
              </p:cNvPr>
              <p:cNvSpPr>
                <a:spLocks noGrp="1" noChangeArrowheads="1"/>
              </p:cNvSpPr>
              <p:nvPr>
                <p:ph type="body" sz="half" idx="1"/>
              </p:nvPr>
            </p:nvSpPr>
            <p:spPr>
              <a:xfrm>
                <a:off x="762000" y="1676400"/>
                <a:ext cx="7848600" cy="4191000"/>
              </a:xfrm>
            </p:spPr>
            <p:txBody>
              <a:bodyPr/>
              <a:lstStyle/>
              <a:p>
                <a:pPr>
                  <a:buFont typeface="Wingdings" panose="05000000000000000000" pitchFamily="2" charset="2"/>
                  <a:buChar char="§"/>
                </a:pPr>
                <a:r>
                  <a:rPr lang="en-US" altLang="en-US" sz="3500" b="1" u="sng" dirty="0">
                    <a:solidFill>
                      <a:srgbClr val="FF0000"/>
                    </a:solidFill>
                    <a:ea typeface="Cambria Math" panose="02040503050406030204" pitchFamily="18" charset="0"/>
                    <a:sym typeface="Symbol" panose="05050102010706020507" pitchFamily="18" charset="2"/>
                  </a:rPr>
                  <a:t>Unbiased estimator</a:t>
                </a:r>
                <a:r>
                  <a:rPr lang="en-US" altLang="en-US" sz="3500" dirty="0">
                    <a:ea typeface="Cambria Math" panose="02040503050406030204" pitchFamily="18" charset="0"/>
                    <a:sym typeface="Symbol" panose="05050102010706020507" pitchFamily="18" charset="2"/>
                  </a:rPr>
                  <a:t> for </a:t>
                </a:r>
                <a14:m>
                  <m:oMath xmlns:m="http://schemas.openxmlformats.org/officeDocument/2006/math">
                    <m:sSup>
                      <m:sSup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𝜎</m:t>
                        </m:r>
                      </m:e>
                      <m:sup>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2</m:t>
                        </m:r>
                      </m:sup>
                    </m:sSup>
                  </m:oMath>
                </a14:m>
                <a:r>
                  <a:rPr lang="en-US" altLang="en-US" sz="3500" dirty="0">
                    <a:ea typeface="Cambria Math" panose="02040503050406030204" pitchFamily="18" charset="0"/>
                    <a:sym typeface="Symbol" panose="05050102010706020507" pitchFamily="18" charset="2"/>
                  </a:rPr>
                  <a:t> is </a:t>
                </a:r>
                <a14:m>
                  <m:oMath xmlns:m="http://schemas.openxmlformats.org/officeDocument/2006/math">
                    <m:sSup>
                      <m:sSup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sSupPr>
                      <m:e>
                        <m:acc>
                          <m:accPr>
                            <m:chr m:val="̂"/>
                            <m:ctrlPr>
                              <a:rPr lang="en-US" altLang="en-US" sz="3500" i="1" smtClean="0">
                                <a:latin typeface="Cambria Math" panose="02040503050406030204" pitchFamily="18" charset="0"/>
                                <a:ea typeface="Cambria Math" panose="02040503050406030204" pitchFamily="18" charset="0"/>
                                <a:sym typeface="Symbol" panose="05050102010706020507" pitchFamily="18" charset="2"/>
                              </a:rPr>
                            </m:ctrlPr>
                          </m:accPr>
                          <m:e>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𝜎</m:t>
                            </m:r>
                          </m:e>
                        </m:acc>
                      </m:e>
                      <m:sup>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2</m:t>
                        </m:r>
                      </m:sup>
                    </m:sSup>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𝑠</m:t>
                        </m:r>
                      </m:e>
                      <m:sup>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2</m:t>
                        </m:r>
                      </m:sup>
                    </m:sSup>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m:t>
                    </m:r>
                  </m:oMath>
                </a14:m>
                <a:r>
                  <a:rPr lang="en-US" altLang="en-US" sz="3500" dirty="0">
                    <a:ea typeface="Cambria Math" panose="02040503050406030204" pitchFamily="18" charset="0"/>
                    <a:sym typeface="Symbol" panose="05050102010706020507" pitchFamily="18" charset="2"/>
                  </a:rPr>
                  <a:t> </a:t>
                </a:r>
                <a14:m>
                  <m:oMath xmlns:m="http://schemas.openxmlformats.org/officeDocument/2006/math">
                    <m:f>
                      <m:fPr>
                        <m:ctrlP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ctrlPr>
                      </m:fPr>
                      <m:num>
                        <m:sSup>
                          <m:sSupPr>
                            <m:ctrlPr>
                              <a:rPr lang="en-US" altLang="en-US" sz="3500" i="1">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500" b="1" i="1">
                                <a:latin typeface="Cambria Math" panose="02040503050406030204" pitchFamily="18" charset="0"/>
                                <a:ea typeface="Cambria Math" panose="02040503050406030204" pitchFamily="18" charset="0"/>
                                <a:sym typeface="Symbol" panose="05050102010706020507" pitchFamily="18" charset="2"/>
                              </a:rPr>
                              <m:t>𝒆</m:t>
                            </m:r>
                          </m:e>
                          <m:sup>
                            <m:r>
                              <a:rPr lang="en-US" altLang="en-US" sz="3500" i="1">
                                <a:latin typeface="Cambria Math" panose="02040503050406030204" pitchFamily="18" charset="0"/>
                                <a:ea typeface="Cambria Math" panose="02040503050406030204" pitchFamily="18" charset="0"/>
                                <a:sym typeface="Symbol" panose="05050102010706020507" pitchFamily="18" charset="2"/>
                              </a:rPr>
                              <m:t>𝑇</m:t>
                            </m:r>
                          </m:sup>
                        </m:sSup>
                        <m:r>
                          <a:rPr lang="en-US" altLang="en-US" sz="3500" b="1" i="1">
                            <a:latin typeface="Cambria Math" panose="02040503050406030204" pitchFamily="18" charset="0"/>
                            <a:ea typeface="Cambria Math" panose="02040503050406030204" pitchFamily="18" charset="0"/>
                            <a:sym typeface="Symbol" panose="05050102010706020507" pitchFamily="18" charset="2"/>
                          </a:rPr>
                          <m:t>𝒆</m:t>
                        </m:r>
                      </m:num>
                      <m:den>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𝑛</m:t>
                        </m:r>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𝑘</m:t>
                        </m:r>
                      </m:den>
                    </m:f>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m:t>
                    </m:r>
                    <m:f>
                      <m:fPr>
                        <m:ctrlP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ctrlPr>
                      </m:fPr>
                      <m:num>
                        <m:sSup>
                          <m:sSupPr>
                            <m:ctrlP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ctrlPr>
                          </m:sSupPr>
                          <m:e>
                            <m:d>
                              <m:dPr>
                                <m:ctrlP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ctrlPr>
                              </m:dPr>
                              <m:e>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𝒚</m:t>
                                </m:r>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𝑿</m:t>
                                </m:r>
                                <m:acc>
                                  <m:accPr>
                                    <m:chr m:val="̂"/>
                                    <m:ctrlP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ctrlPr>
                                  </m:accPr>
                                  <m:e>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𝜷</m:t>
                                    </m:r>
                                  </m:e>
                                </m:acc>
                              </m:e>
                            </m:d>
                          </m:e>
                          <m:sup>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𝑇</m:t>
                            </m:r>
                          </m:sup>
                        </m:sSup>
                        <m:d>
                          <m:dPr>
                            <m:ctrlPr>
                              <a:rPr lang="en-US" altLang="en-US" sz="3500" b="1" i="1">
                                <a:latin typeface="Cambria Math" panose="02040503050406030204" pitchFamily="18" charset="0"/>
                                <a:ea typeface="Cambria Math" panose="02040503050406030204" pitchFamily="18" charset="0"/>
                                <a:sym typeface="Symbol" panose="05050102010706020507" pitchFamily="18" charset="2"/>
                              </a:rPr>
                            </m:ctrlPr>
                          </m:dPr>
                          <m:e>
                            <m:r>
                              <a:rPr lang="en-US" altLang="en-US" sz="3500" b="1" i="1">
                                <a:latin typeface="Cambria Math" panose="02040503050406030204" pitchFamily="18" charset="0"/>
                                <a:ea typeface="Cambria Math" panose="02040503050406030204" pitchFamily="18" charset="0"/>
                                <a:sym typeface="Symbol" panose="05050102010706020507" pitchFamily="18" charset="2"/>
                              </a:rPr>
                              <m:t>𝒚</m:t>
                            </m:r>
                            <m:r>
                              <a:rPr lang="en-US" altLang="en-US" sz="3500" b="1" i="1">
                                <a:latin typeface="Cambria Math" panose="02040503050406030204" pitchFamily="18" charset="0"/>
                                <a:ea typeface="Cambria Math" panose="02040503050406030204" pitchFamily="18" charset="0"/>
                                <a:sym typeface="Symbol" panose="05050102010706020507" pitchFamily="18" charset="2"/>
                              </a:rPr>
                              <m:t>−</m:t>
                            </m:r>
                            <m:r>
                              <a:rPr lang="en-US" altLang="en-US" sz="3500" b="1" i="1">
                                <a:latin typeface="Cambria Math" panose="02040503050406030204" pitchFamily="18" charset="0"/>
                                <a:ea typeface="Cambria Math" panose="02040503050406030204" pitchFamily="18" charset="0"/>
                                <a:sym typeface="Symbol" panose="05050102010706020507" pitchFamily="18" charset="2"/>
                              </a:rPr>
                              <m:t>𝑿</m:t>
                            </m:r>
                            <m:acc>
                              <m:accPr>
                                <m:chr m:val="̂"/>
                                <m:ctrlPr>
                                  <a:rPr lang="en-US" altLang="en-US" sz="3500" b="1" i="1">
                                    <a:latin typeface="Cambria Math" panose="02040503050406030204" pitchFamily="18" charset="0"/>
                                    <a:ea typeface="Cambria Math" panose="02040503050406030204" pitchFamily="18" charset="0"/>
                                    <a:sym typeface="Symbol" panose="05050102010706020507" pitchFamily="18" charset="2"/>
                                  </a:rPr>
                                </m:ctrlPr>
                              </m:accPr>
                              <m:e>
                                <m:r>
                                  <a:rPr lang="en-US" altLang="en-US" sz="3500" b="1" i="1">
                                    <a:latin typeface="Cambria Math" panose="02040503050406030204" pitchFamily="18" charset="0"/>
                                    <a:ea typeface="Cambria Math" panose="02040503050406030204" pitchFamily="18" charset="0"/>
                                    <a:sym typeface="Symbol" panose="05050102010706020507" pitchFamily="18" charset="2"/>
                                  </a:rPr>
                                  <m:t>𝜷</m:t>
                                </m:r>
                              </m:e>
                            </m:acc>
                          </m:e>
                        </m:d>
                      </m:num>
                      <m:den>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𝑛</m:t>
                        </m:r>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𝑘</m:t>
                        </m:r>
                      </m:den>
                    </m:f>
                  </m:oMath>
                </a14:m>
                <a:r>
                  <a:rPr lang="en-US" altLang="en-US" sz="3500" dirty="0">
                    <a:ea typeface="Cambria Math" panose="02040503050406030204" pitchFamily="18" charset="0"/>
                    <a:sym typeface="Symbol" panose="05050102010706020507" pitchFamily="18" charset="2"/>
                  </a:rPr>
                  <a:t> and this estimate is true for </a:t>
                </a:r>
                <a:r>
                  <a:rPr lang="en-US" altLang="en-US" sz="3500" b="1" u="sng" dirty="0">
                    <a:solidFill>
                      <a:srgbClr val="FF0000"/>
                    </a:solidFill>
                    <a:ea typeface="Cambria Math" panose="02040503050406030204" pitchFamily="18" charset="0"/>
                    <a:sym typeface="Symbol" panose="05050102010706020507" pitchFamily="18" charset="2"/>
                  </a:rPr>
                  <a:t>unconditional</a:t>
                </a:r>
                <a:r>
                  <a:rPr lang="en-US" altLang="en-US" sz="3500" dirty="0">
                    <a:ea typeface="Cambria Math" panose="02040503050406030204" pitchFamily="18" charset="0"/>
                    <a:sym typeface="Symbol" panose="05050102010706020507" pitchFamily="18" charset="2"/>
                  </a:rPr>
                  <a:t> cases also</a:t>
                </a:r>
              </a:p>
              <a:p>
                <a:pPr>
                  <a:buFont typeface="Wingdings" panose="05000000000000000000" pitchFamily="2" charset="2"/>
                  <a:buChar char="§"/>
                </a:pPr>
                <a14:m>
                  <m:oMath xmlns:m="http://schemas.openxmlformats.org/officeDocument/2006/math">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𝐸</m:t>
                    </m:r>
                    <m:d>
                      <m:d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dPr>
                      <m:e>
                        <m:sSup>
                          <m:sSup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𝑠</m:t>
                            </m:r>
                          </m:e>
                          <m:sup>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2</m:t>
                            </m:r>
                          </m:sup>
                        </m:sSup>
                      </m:e>
                    </m:d>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m:t>
                    </m:r>
                    <m:sSub>
                      <m:sSub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𝐸</m:t>
                        </m:r>
                      </m:e>
                      <m:sub>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𝑿</m:t>
                        </m:r>
                      </m:sub>
                    </m:sSub>
                    <m:d>
                      <m:dPr>
                        <m:begChr m:val="{"/>
                        <m:endChr m:val="}"/>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dPr>
                      <m:e>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𝐸</m:t>
                        </m:r>
                        <m:d>
                          <m:d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dPr>
                          <m:e>
                            <m:sSup>
                              <m:sSup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𝑠</m:t>
                                </m:r>
                              </m:e>
                              <m:sup>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2</m:t>
                                </m:r>
                              </m:sup>
                            </m:sSup>
                          </m:e>
                          <m:e>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𝑿</m:t>
                            </m:r>
                          </m:e>
                        </m:d>
                      </m:e>
                    </m:d>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m:t>
                    </m:r>
                    <m:sSub>
                      <m:sSubPr>
                        <m:ctrlPr>
                          <a:rPr lang="en-US" altLang="en-US" sz="3500" i="1">
                            <a:latin typeface="Cambria Math" panose="02040503050406030204" pitchFamily="18" charset="0"/>
                            <a:ea typeface="Cambria Math" panose="02040503050406030204" pitchFamily="18" charset="0"/>
                            <a:sym typeface="Symbol" panose="05050102010706020507" pitchFamily="18" charset="2"/>
                          </a:rPr>
                        </m:ctrlPr>
                      </m:sSubPr>
                      <m:e>
                        <m:r>
                          <a:rPr lang="en-US" altLang="en-US" sz="3500" i="1">
                            <a:latin typeface="Cambria Math" panose="02040503050406030204" pitchFamily="18" charset="0"/>
                            <a:ea typeface="Cambria Math" panose="02040503050406030204" pitchFamily="18" charset="0"/>
                            <a:sym typeface="Symbol" panose="05050102010706020507" pitchFamily="18" charset="2"/>
                          </a:rPr>
                          <m:t>𝐸</m:t>
                        </m:r>
                      </m:e>
                      <m:sub>
                        <m:r>
                          <a:rPr lang="en-US" altLang="en-US" sz="3500" b="1" i="1">
                            <a:latin typeface="Cambria Math" panose="02040503050406030204" pitchFamily="18" charset="0"/>
                            <a:ea typeface="Cambria Math" panose="02040503050406030204" pitchFamily="18" charset="0"/>
                            <a:sym typeface="Symbol" panose="05050102010706020507" pitchFamily="18" charset="2"/>
                          </a:rPr>
                          <m:t>𝑿</m:t>
                        </m:r>
                      </m:sub>
                    </m:sSub>
                    <m:d>
                      <m:dPr>
                        <m:begChr m:val="{"/>
                        <m:endChr m:val="}"/>
                        <m:ctrlPr>
                          <a:rPr lang="en-US" altLang="en-US" sz="3500" i="1">
                            <a:latin typeface="Cambria Math" panose="02040503050406030204" pitchFamily="18" charset="0"/>
                            <a:ea typeface="Cambria Math" panose="02040503050406030204" pitchFamily="18" charset="0"/>
                            <a:sym typeface="Symbol" panose="05050102010706020507" pitchFamily="18" charset="2"/>
                          </a:rPr>
                        </m:ctrlPr>
                      </m:dPr>
                      <m:e>
                        <m:sSup>
                          <m:sSup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500" i="1" smtClean="0">
                                <a:latin typeface="Cambria Math" panose="02040503050406030204" pitchFamily="18" charset="0"/>
                                <a:ea typeface="Cambria Math" panose="02040503050406030204" pitchFamily="18" charset="0"/>
                                <a:sym typeface="Symbol" panose="05050102010706020507" pitchFamily="18" charset="2"/>
                              </a:rPr>
                              <m:t>𝜎</m:t>
                            </m:r>
                          </m:e>
                          <m:sup>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2</m:t>
                            </m:r>
                          </m:sup>
                        </m:sSup>
                      </m:e>
                    </m:d>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𝜎</m:t>
                        </m:r>
                      </m:e>
                      <m:sup>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2</m:t>
                        </m:r>
                      </m:sup>
                    </m:sSup>
                  </m:oMath>
                </a14:m>
                <a:endParaRPr lang="en-US" altLang="en-US" sz="3500" dirty="0">
                  <a:ea typeface="Cambria Math" panose="02040503050406030204" pitchFamily="18" charset="0"/>
                  <a:sym typeface="Symbol" panose="05050102010706020507" pitchFamily="18" charset="2"/>
                </a:endParaRPr>
              </a:p>
            </p:txBody>
          </p:sp>
        </mc:Choice>
        <mc:Fallback>
          <p:sp>
            <p:nvSpPr>
              <p:cNvPr id="8195" name="Rectangle 3">
                <a:extLst>
                  <a:ext uri="{FF2B5EF4-FFF2-40B4-BE49-F238E27FC236}">
                    <a16:creationId xmlns:a14="http://schemas.microsoft.com/office/drawing/2010/main" xmlns="" xmlns:a16="http://schemas.microsoft.com/office/drawing/2014/main" id="{D9652E1C-F55A-4B2A-B0AB-E7F773395EFD}"/>
                  </a:ext>
                </a:extLst>
              </p:cNvPr>
              <p:cNvSpPr>
                <a:spLocks noGrp="1" noRot="1" noChangeAspect="1" noMove="1" noResize="1" noEditPoints="1" noAdjustHandles="1" noChangeArrowheads="1" noChangeShapeType="1" noTextEdit="1"/>
              </p:cNvSpPr>
              <p:nvPr>
                <p:ph type="body" sz="half" idx="1"/>
              </p:nvPr>
            </p:nvSpPr>
            <p:spPr>
              <a:xfrm>
                <a:off x="762000" y="1676400"/>
                <a:ext cx="7848600" cy="4191000"/>
              </a:xfrm>
              <a:blipFill>
                <a:blip r:embed="rId4" cstate="print"/>
                <a:stretch>
                  <a:fillRect l="-2019" t="-2180" r="-776"/>
                </a:stretch>
              </a:blipFill>
            </p:spPr>
            <p:txBody>
              <a:bodyPr/>
              <a:lstStyle/>
              <a:p>
                <a:r>
                  <a:rPr lang="en-IN">
                    <a:noFill/>
                  </a:rPr>
                  <a:t> </a:t>
                </a:r>
              </a:p>
            </p:txBody>
          </p:sp>
        </mc:Fallback>
      </mc:AlternateContent>
      <p:sp>
        <p:nvSpPr>
          <p:cNvPr id="8196" name="Date Placeholder 7">
            <a:extLst>
              <a:ext uri="{FF2B5EF4-FFF2-40B4-BE49-F238E27FC236}">
                <a16:creationId xmlns="" xmlns:a16="http://schemas.microsoft.com/office/drawing/2014/main" id="{A59AD07E-EB20-4CB6-9106-92800B917312}"/>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8197" name="Slide Number Placeholder 8">
            <a:extLst>
              <a:ext uri="{FF2B5EF4-FFF2-40B4-BE49-F238E27FC236}">
                <a16:creationId xmlns="" xmlns:a16="http://schemas.microsoft.com/office/drawing/2014/main" id="{358D848C-0718-4AF3-BD93-0444C74F9B02}"/>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D7CBDDEE-0768-42FF-AAF8-95989DB02715}" type="slidenum">
              <a:rPr lang="en-US" altLang="en-US" sz="1400" smtClean="0"/>
              <a:pPr>
                <a:spcBef>
                  <a:spcPct val="0"/>
                </a:spcBef>
                <a:buFontTx/>
                <a:buNone/>
              </a:pPr>
              <a:t>49</a:t>
            </a:fld>
            <a:endParaRPr lang="en-US" altLang="en-US" sz="1400"/>
          </a:p>
        </p:txBody>
      </p:sp>
      <p:sp>
        <p:nvSpPr>
          <p:cNvPr id="8198" name="Footer Placeholder 9">
            <a:extLst>
              <a:ext uri="{FF2B5EF4-FFF2-40B4-BE49-F238E27FC236}">
                <a16:creationId xmlns="" xmlns:a16="http://schemas.microsoft.com/office/drawing/2014/main" id="{8A4D7D16-2D94-4F8F-B0E1-871CE1AD33E3}"/>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8199" name="Rectangle 2">
            <a:extLst>
              <a:ext uri="{FF2B5EF4-FFF2-40B4-BE49-F238E27FC236}">
                <a16:creationId xmlns="" xmlns:a16="http://schemas.microsoft.com/office/drawing/2014/main" id="{FF38E397-AB20-4850-B10A-03305402C9B0}"/>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13207825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 xmlns:a16="http://schemas.microsoft.com/office/drawing/2014/main" id="{7CFBCE20-C46E-42AB-A23A-E0021369E92F}"/>
              </a:ext>
            </a:extLst>
          </p:cNvPr>
          <p:cNvSpPr>
            <a:spLocks noGrp="1" noChangeArrowheads="1"/>
          </p:cNvSpPr>
          <p:nvPr>
            <p:ph type="title"/>
          </p:nvPr>
        </p:nvSpPr>
        <p:spPr/>
        <p:txBody>
          <a:bodyPr/>
          <a:lstStyle/>
          <a:p>
            <a:r>
              <a:rPr lang="en-US" altLang="en-US" sz="3000" b="1" dirty="0">
                <a:solidFill>
                  <a:srgbClr val="0000FF"/>
                </a:solidFill>
              </a:rPr>
              <a:t>Multiple Linear Regression (MLR) (contd..)</a:t>
            </a:r>
            <a:endParaRPr lang="en-US" altLang="en-US" sz="3000" dirty="0"/>
          </a:p>
        </p:txBody>
      </p:sp>
      <p:sp>
        <p:nvSpPr>
          <p:cNvPr id="6147" name="Rectangle 3">
            <a:extLst>
              <a:ext uri="{FF2B5EF4-FFF2-40B4-BE49-F238E27FC236}">
                <a16:creationId xmlns="" xmlns:a16="http://schemas.microsoft.com/office/drawing/2014/main" id="{05A726A2-795E-4B05-9C0A-66BCDA0E5F29}"/>
              </a:ext>
            </a:extLst>
          </p:cNvPr>
          <p:cNvSpPr>
            <a:spLocks noGrp="1" noChangeArrowheads="1"/>
          </p:cNvSpPr>
          <p:nvPr>
            <p:ph type="body" sz="half" idx="1"/>
          </p:nvPr>
        </p:nvSpPr>
        <p:spPr>
          <a:xfrm>
            <a:off x="685800" y="1676400"/>
            <a:ext cx="7848600" cy="4191000"/>
          </a:xfrm>
        </p:spPr>
        <p:txBody>
          <a:bodyPr/>
          <a:lstStyle/>
          <a:p>
            <a:pPr marL="0" indent="0" algn="ctr">
              <a:buNone/>
            </a:pPr>
            <a:r>
              <a:rPr lang="en-US" altLang="en-US" sz="2600" b="1" u="sng" dirty="0">
                <a:sym typeface="Symbol" panose="05050102010706020507" pitchFamily="18" charset="2"/>
              </a:rPr>
              <a:t>Few relevant examples</a:t>
            </a:r>
            <a:endParaRPr lang="en-US" altLang="en-US" sz="2600" dirty="0">
              <a:sym typeface="Symbol" panose="05050102010706020507" pitchFamily="18" charset="2"/>
            </a:endParaRPr>
          </a:p>
          <a:p>
            <a:pPr>
              <a:buFont typeface="Wingdings" panose="05000000000000000000" pitchFamily="2" charset="2"/>
              <a:buChar char="§"/>
            </a:pPr>
            <a:r>
              <a:rPr lang="en-US" altLang="en-US" sz="2600" dirty="0">
                <a:sym typeface="Symbol" panose="05050102010706020507" pitchFamily="18" charset="2"/>
              </a:rPr>
              <a:t>What are the likely effects on labor supply behavior of proposed negative income taxes</a:t>
            </a:r>
          </a:p>
          <a:p>
            <a:pPr>
              <a:buFont typeface="Wingdings" panose="05000000000000000000" pitchFamily="2" charset="2"/>
              <a:buChar char="§"/>
            </a:pPr>
            <a:r>
              <a:rPr lang="en-US" altLang="en-US" sz="2600" dirty="0">
                <a:sym typeface="Symbol" panose="05050102010706020507" pitchFamily="18" charset="2"/>
              </a:rPr>
              <a:t>Does a monetary policy regime that is strongly oriented toward controlling inflation impose a real cost</a:t>
            </a:r>
          </a:p>
          <a:p>
            <a:pPr>
              <a:buFont typeface="Wingdings" panose="05000000000000000000" pitchFamily="2" charset="2"/>
              <a:buChar char="§"/>
            </a:pPr>
            <a:r>
              <a:rPr lang="en-US" altLang="en-US" sz="2600" dirty="0">
                <a:sym typeface="Symbol" panose="05050102010706020507" pitchFamily="18" charset="2"/>
              </a:rPr>
              <a:t>Does attending a good college bring an expected payoff in lifetime expected income sufficient to justify the higher tuition</a:t>
            </a:r>
          </a:p>
        </p:txBody>
      </p:sp>
      <p:sp>
        <p:nvSpPr>
          <p:cNvPr id="6148" name="Date Placeholder 7">
            <a:extLst>
              <a:ext uri="{FF2B5EF4-FFF2-40B4-BE49-F238E27FC236}">
                <a16:creationId xmlns="" xmlns:a16="http://schemas.microsoft.com/office/drawing/2014/main" id="{9D01835C-A2E3-435F-9246-1B6CEB65E15C}"/>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6149" name="Slide Number Placeholder 8">
            <a:extLst>
              <a:ext uri="{FF2B5EF4-FFF2-40B4-BE49-F238E27FC236}">
                <a16:creationId xmlns="" xmlns:a16="http://schemas.microsoft.com/office/drawing/2014/main" id="{B93E3536-50C3-4E3C-907E-8037D66032D0}"/>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2D0E192C-C0AA-427A-A15E-FBCDCE02259D}" type="slidenum">
              <a:rPr lang="en-US" altLang="en-US" sz="1400" smtClean="0"/>
              <a:pPr>
                <a:spcBef>
                  <a:spcPct val="0"/>
                </a:spcBef>
                <a:buFontTx/>
                <a:buNone/>
              </a:pPr>
              <a:t>5</a:t>
            </a:fld>
            <a:endParaRPr lang="en-US" altLang="en-US" sz="1400"/>
          </a:p>
        </p:txBody>
      </p:sp>
      <p:sp>
        <p:nvSpPr>
          <p:cNvPr id="6150" name="Footer Placeholder 9">
            <a:extLst>
              <a:ext uri="{FF2B5EF4-FFF2-40B4-BE49-F238E27FC236}">
                <a16:creationId xmlns="" xmlns:a16="http://schemas.microsoft.com/office/drawing/2014/main" id="{86E7D965-0F88-48EF-B9BF-3FAC471C58B2}"/>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6151" name="Rectangle 2">
            <a:extLst>
              <a:ext uri="{FF2B5EF4-FFF2-40B4-BE49-F238E27FC236}">
                <a16:creationId xmlns="" xmlns:a16="http://schemas.microsoft.com/office/drawing/2014/main" id="{6E8BAF1A-B789-4425-8B9B-E24BF3E946FC}"/>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417200576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 xmlns:a16="http://schemas.microsoft.com/office/drawing/2014/main" id="{C81454E8-C774-4A71-A1D0-81F9483A5874}"/>
              </a:ext>
            </a:extLst>
          </p:cNvPr>
          <p:cNvSpPr>
            <a:spLocks noGrp="1" noChangeArrowheads="1"/>
          </p:cNvSpPr>
          <p:nvPr>
            <p:ph type="title"/>
          </p:nvPr>
        </p:nvSpPr>
        <p:spPr/>
        <p:txBody>
          <a:bodyPr/>
          <a:lstStyle/>
          <a:p>
            <a:r>
              <a:rPr lang="en-US" altLang="en-US" sz="3000" b="1" dirty="0">
                <a:solidFill>
                  <a:srgbClr val="0000FF"/>
                </a:solidFill>
              </a:rPr>
              <a:t>Multiple Linear Regression (MLR) (contd..)</a:t>
            </a:r>
            <a:endParaRPr lang="en-US" altLang="en-US" sz="3000" b="1" dirty="0">
              <a:solidFill>
                <a:srgbClr val="FF0000"/>
              </a:solidFill>
            </a:endParaRPr>
          </a:p>
        </p:txBody>
      </p:sp>
      <mc:AlternateContent xmlns:mc="http://schemas.openxmlformats.org/markup-compatibility/2006">
        <mc:Choice xmlns="" xmlns:a14="http://schemas.microsoft.com/office/drawing/2010/main" Requires="a14">
          <p:sp>
            <p:nvSpPr>
              <p:cNvPr id="8195" name="Rectangle 3">
                <a:extLst>
                  <a:ext uri="{FF2B5EF4-FFF2-40B4-BE49-F238E27FC236}">
                    <a16:creationId xmlns:a16="http://schemas.microsoft.com/office/drawing/2014/main" id="{D9652E1C-F55A-4B2A-B0AB-E7F773395EFD}"/>
                  </a:ext>
                </a:extLst>
              </p:cNvPr>
              <p:cNvSpPr>
                <a:spLocks noGrp="1" noChangeArrowheads="1"/>
              </p:cNvSpPr>
              <p:nvPr>
                <p:ph type="body" sz="half" idx="1"/>
              </p:nvPr>
            </p:nvSpPr>
            <p:spPr>
              <a:xfrm>
                <a:off x="762000" y="1676400"/>
                <a:ext cx="7848600" cy="4191000"/>
              </a:xfrm>
            </p:spPr>
            <p:txBody>
              <a:bodyPr/>
              <a:lstStyle/>
              <a:p>
                <a:pPr>
                  <a:buFont typeface="Wingdings" panose="05000000000000000000" pitchFamily="2" charset="2"/>
                  <a:buChar char="§"/>
                </a:pPr>
                <a:r>
                  <a:rPr lang="en-US" altLang="en-US" sz="3500" dirty="0">
                    <a:ea typeface="Cambria Math" panose="02040503050406030204" pitchFamily="18" charset="0"/>
                    <a:sym typeface="Symbol" panose="05050102010706020507" pitchFamily="18" charset="2"/>
                  </a:rPr>
                  <a:t>We know </a:t>
                </a:r>
                <a14:m>
                  <m:oMath xmlns:m="http://schemas.openxmlformats.org/officeDocument/2006/math">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𝜀</m:t>
                    </m:r>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𝑁</m:t>
                    </m:r>
                    <m:d>
                      <m:d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dPr>
                      <m:e>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𝟎</m:t>
                        </m:r>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𝜎</m:t>
                            </m:r>
                          </m:e>
                          <m:sup>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2</m:t>
                            </m:r>
                          </m:sup>
                        </m:sSup>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𝑰</m:t>
                        </m:r>
                      </m:e>
                    </m:d>
                  </m:oMath>
                </a14:m>
                <a:endParaRPr lang="en-US" altLang="en-US" sz="3500" dirty="0">
                  <a:ea typeface="Cambria Math" panose="02040503050406030204" pitchFamily="18" charset="0"/>
                  <a:sym typeface="Symbol" panose="05050102010706020507" pitchFamily="18" charset="2"/>
                </a:endParaRPr>
              </a:p>
              <a:p>
                <a:pPr>
                  <a:buFont typeface="Wingdings" panose="05000000000000000000" pitchFamily="2" charset="2"/>
                  <a:buChar char="§"/>
                </a:pPr>
                <a:r>
                  <a:rPr lang="en-US" altLang="en-US" sz="3500" dirty="0">
                    <a:ea typeface="Cambria Math" panose="02040503050406030204" pitchFamily="18" charset="0"/>
                    <a:sym typeface="Symbol" panose="05050102010706020507" pitchFamily="18" charset="2"/>
                  </a:rPr>
                  <a:t>Thus: </a:t>
                </a:r>
                <a14:m>
                  <m:oMath xmlns:m="http://schemas.openxmlformats.org/officeDocument/2006/math">
                    <m:acc>
                      <m:accPr>
                        <m:chr m:val="̂"/>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accPr>
                      <m:e>
                        <m:r>
                          <a:rPr lang="en-US" altLang="en-US" sz="3500" b="1" i="1">
                            <a:latin typeface="Cambria Math" panose="02040503050406030204" pitchFamily="18" charset="0"/>
                            <a:ea typeface="Cambria Math" panose="02040503050406030204" pitchFamily="18" charset="0"/>
                            <a:sym typeface="Symbol" panose="05050102010706020507" pitchFamily="18" charset="2"/>
                          </a:rPr>
                          <m:t>𝜷</m:t>
                        </m:r>
                      </m:e>
                    </m:acc>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𝑿</m:t>
                    </m:r>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𝑁</m:t>
                    </m:r>
                    <m:d>
                      <m:dPr>
                        <m:begChr m:val="["/>
                        <m:endChr m:val="]"/>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dPr>
                      <m:e>
                        <m:r>
                          <a:rPr lang="en-US" altLang="en-US" sz="3500" b="1" i="1">
                            <a:latin typeface="Cambria Math" panose="02040503050406030204" pitchFamily="18" charset="0"/>
                            <a:ea typeface="Cambria Math" panose="02040503050406030204" pitchFamily="18" charset="0"/>
                            <a:sym typeface="Symbol" panose="05050102010706020507" pitchFamily="18" charset="2"/>
                          </a:rPr>
                          <m:t>𝜷</m:t>
                        </m:r>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𝜎</m:t>
                            </m:r>
                          </m:e>
                          <m:sup>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2</m:t>
                            </m:r>
                          </m:sup>
                        </m:sSup>
                        <m:sSup>
                          <m:sSup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sSupPr>
                          <m:e>
                            <m:d>
                              <m:dPr>
                                <m:ctrlPr>
                                  <a:rPr lang="en-US" altLang="en-US" sz="3500" i="1">
                                    <a:latin typeface="Cambria Math" panose="02040503050406030204" pitchFamily="18" charset="0"/>
                                    <a:ea typeface="Cambria Math" panose="02040503050406030204" pitchFamily="18" charset="0"/>
                                    <a:sym typeface="Symbol" panose="05050102010706020507" pitchFamily="18" charset="2"/>
                                  </a:rPr>
                                </m:ctrlPr>
                              </m:dPr>
                              <m:e>
                                <m:sSup>
                                  <m:sSup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𝑿</m:t>
                                    </m:r>
                                  </m:e>
                                  <m:sup>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𝑇</m:t>
                                    </m:r>
                                  </m:sup>
                                </m:sSup>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𝑿</m:t>
                                </m:r>
                              </m:e>
                            </m:d>
                          </m:e>
                          <m:sup>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−1</m:t>
                            </m:r>
                          </m:sup>
                        </m:sSup>
                      </m:e>
                    </m:d>
                  </m:oMath>
                </a14:m>
                <a:r>
                  <a:rPr lang="en-US" altLang="en-US" sz="3500" dirty="0">
                    <a:ea typeface="Cambria Math" panose="02040503050406030204" pitchFamily="18" charset="0"/>
                    <a:sym typeface="Symbol" panose="05050102010706020507" pitchFamily="18" charset="2"/>
                  </a:rPr>
                  <a:t> which definitely implies that </a:t>
                </a:r>
                <a14:m>
                  <m:oMath xmlns:m="http://schemas.openxmlformats.org/officeDocument/2006/math">
                    <m:sSub>
                      <m:sSub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sSubPr>
                      <m:e>
                        <m:acc>
                          <m:accPr>
                            <m:chr m:val="̂"/>
                            <m:ctrlPr>
                              <a:rPr lang="en-US" altLang="en-US" sz="3500" i="1">
                                <a:latin typeface="Cambria Math" panose="02040503050406030204" pitchFamily="18" charset="0"/>
                                <a:ea typeface="Cambria Math" panose="02040503050406030204" pitchFamily="18" charset="0"/>
                                <a:sym typeface="Symbol" panose="05050102010706020507" pitchFamily="18" charset="2"/>
                              </a:rPr>
                            </m:ctrlPr>
                          </m:accPr>
                          <m:e>
                            <m:r>
                              <a:rPr lang="en-US" altLang="en-US" sz="3500" b="1" i="1">
                                <a:latin typeface="Cambria Math" panose="02040503050406030204" pitchFamily="18" charset="0"/>
                                <a:ea typeface="Cambria Math" panose="02040503050406030204" pitchFamily="18" charset="0"/>
                                <a:sym typeface="Symbol" panose="05050102010706020507" pitchFamily="18" charset="2"/>
                              </a:rPr>
                              <m:t>𝜷</m:t>
                            </m:r>
                          </m:e>
                        </m:acc>
                      </m:e>
                      <m:sub>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𝑗</m:t>
                        </m:r>
                      </m:sub>
                    </m:sSub>
                    <m:r>
                      <a:rPr lang="en-US" altLang="en-US" sz="3500" i="1">
                        <a:latin typeface="Cambria Math" panose="02040503050406030204" pitchFamily="18" charset="0"/>
                        <a:ea typeface="Cambria Math" panose="02040503050406030204" pitchFamily="18" charset="0"/>
                        <a:sym typeface="Symbol" panose="05050102010706020507" pitchFamily="18" charset="2"/>
                      </a:rPr>
                      <m:t>|</m:t>
                    </m:r>
                    <m:r>
                      <a:rPr lang="en-US" altLang="en-US" sz="3500" b="1" i="1">
                        <a:latin typeface="Cambria Math" panose="02040503050406030204" pitchFamily="18" charset="0"/>
                        <a:ea typeface="Cambria Math" panose="02040503050406030204" pitchFamily="18" charset="0"/>
                        <a:sym typeface="Symbol" panose="05050102010706020507" pitchFamily="18" charset="2"/>
                      </a:rPr>
                      <m:t>𝑿</m:t>
                    </m:r>
                    <m:r>
                      <a:rPr lang="en-US" altLang="en-US" sz="3500" i="1">
                        <a:latin typeface="Cambria Math" panose="02040503050406030204" pitchFamily="18" charset="0"/>
                        <a:ea typeface="Cambria Math" panose="02040503050406030204" pitchFamily="18" charset="0"/>
                        <a:sym typeface="Symbol" panose="05050102010706020507" pitchFamily="18" charset="2"/>
                      </a:rPr>
                      <m:t>~</m:t>
                    </m:r>
                    <m:r>
                      <a:rPr lang="en-US" altLang="en-US" sz="3500" i="1">
                        <a:latin typeface="Cambria Math" panose="02040503050406030204" pitchFamily="18" charset="0"/>
                        <a:ea typeface="Cambria Math" panose="02040503050406030204" pitchFamily="18" charset="0"/>
                        <a:sym typeface="Symbol" panose="05050102010706020507" pitchFamily="18" charset="2"/>
                      </a:rPr>
                      <m:t>𝑁</m:t>
                    </m:r>
                    <m:d>
                      <m:dPr>
                        <m:begChr m:val="["/>
                        <m:endChr m:val="]"/>
                        <m:ctrlPr>
                          <a:rPr lang="en-US" altLang="en-US" sz="3500" i="1">
                            <a:latin typeface="Cambria Math" panose="02040503050406030204" pitchFamily="18" charset="0"/>
                            <a:ea typeface="Cambria Math" panose="02040503050406030204" pitchFamily="18" charset="0"/>
                            <a:sym typeface="Symbol" panose="05050102010706020507" pitchFamily="18" charset="2"/>
                          </a:rPr>
                        </m:ctrlPr>
                      </m:dPr>
                      <m:e>
                        <m:sSub>
                          <m:sSub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3500" i="1">
                                <a:latin typeface="Cambria Math" panose="02040503050406030204" pitchFamily="18" charset="0"/>
                                <a:ea typeface="Cambria Math" panose="02040503050406030204" pitchFamily="18" charset="0"/>
                                <a:sym typeface="Symbol" panose="05050102010706020507" pitchFamily="18" charset="2"/>
                              </a:rPr>
                              <m:t>𝛽</m:t>
                            </m:r>
                          </m:e>
                          <m:sub>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𝑗</m:t>
                            </m:r>
                          </m:sub>
                        </m:sSub>
                        <m:r>
                          <a:rPr lang="en-US" altLang="en-US" sz="3500" i="1">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3500" i="1">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500" i="1">
                                <a:latin typeface="Cambria Math" panose="02040503050406030204" pitchFamily="18" charset="0"/>
                                <a:ea typeface="Cambria Math" panose="02040503050406030204" pitchFamily="18" charset="0"/>
                                <a:sym typeface="Symbol" panose="05050102010706020507" pitchFamily="18" charset="2"/>
                              </a:rPr>
                              <m:t>𝜎</m:t>
                            </m:r>
                          </m:e>
                          <m:sup>
                            <m:r>
                              <a:rPr lang="en-US" altLang="en-US" sz="3500" i="1">
                                <a:latin typeface="Cambria Math" panose="02040503050406030204" pitchFamily="18" charset="0"/>
                                <a:ea typeface="Cambria Math" panose="02040503050406030204" pitchFamily="18" charset="0"/>
                                <a:sym typeface="Symbol" panose="05050102010706020507" pitchFamily="18" charset="2"/>
                              </a:rPr>
                              <m:t>2</m:t>
                            </m:r>
                          </m:sup>
                        </m:sSup>
                        <m:sSubSup>
                          <m:sSubSupPr>
                            <m:ctrlPr>
                              <a:rPr lang="en-US" altLang="en-US" sz="3500" i="1">
                                <a:latin typeface="Cambria Math" panose="02040503050406030204" pitchFamily="18" charset="0"/>
                                <a:ea typeface="Cambria Math" panose="02040503050406030204" pitchFamily="18" charset="0"/>
                                <a:sym typeface="Symbol" panose="05050102010706020507" pitchFamily="18" charset="2"/>
                              </a:rPr>
                            </m:ctrlPr>
                          </m:sSubSupPr>
                          <m:e>
                            <m:d>
                              <m:dPr>
                                <m:ctrlPr>
                                  <a:rPr lang="en-US" altLang="en-US" sz="3500" i="1">
                                    <a:latin typeface="Cambria Math" panose="02040503050406030204" pitchFamily="18" charset="0"/>
                                    <a:ea typeface="Cambria Math" panose="02040503050406030204" pitchFamily="18" charset="0"/>
                                    <a:sym typeface="Symbol" panose="05050102010706020507" pitchFamily="18" charset="2"/>
                                  </a:rPr>
                                </m:ctrlPr>
                              </m:dPr>
                              <m:e>
                                <m:sSup>
                                  <m:sSupPr>
                                    <m:ctrlPr>
                                      <a:rPr lang="en-US" altLang="en-US" sz="3500" i="1">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500" b="1" i="1">
                                        <a:latin typeface="Cambria Math" panose="02040503050406030204" pitchFamily="18" charset="0"/>
                                        <a:ea typeface="Cambria Math" panose="02040503050406030204" pitchFamily="18" charset="0"/>
                                        <a:sym typeface="Symbol" panose="05050102010706020507" pitchFamily="18" charset="2"/>
                                      </a:rPr>
                                      <m:t>𝑿</m:t>
                                    </m:r>
                                  </m:e>
                                  <m:sup>
                                    <m:r>
                                      <a:rPr lang="en-US" altLang="en-US" sz="3500" i="1">
                                        <a:latin typeface="Cambria Math" panose="02040503050406030204" pitchFamily="18" charset="0"/>
                                        <a:ea typeface="Cambria Math" panose="02040503050406030204" pitchFamily="18" charset="0"/>
                                        <a:sym typeface="Symbol" panose="05050102010706020507" pitchFamily="18" charset="2"/>
                                      </a:rPr>
                                      <m:t>𝑇</m:t>
                                    </m:r>
                                  </m:sup>
                                </m:sSup>
                                <m:r>
                                  <a:rPr lang="en-US" altLang="en-US" sz="3500" b="1" i="1">
                                    <a:latin typeface="Cambria Math" panose="02040503050406030204" pitchFamily="18" charset="0"/>
                                    <a:ea typeface="Cambria Math" panose="02040503050406030204" pitchFamily="18" charset="0"/>
                                    <a:sym typeface="Symbol" panose="05050102010706020507" pitchFamily="18" charset="2"/>
                                  </a:rPr>
                                  <m:t>𝑿</m:t>
                                </m:r>
                              </m:e>
                            </m:d>
                          </m:e>
                          <m:sub>
                            <m:r>
                              <a:rPr lang="en-US" altLang="en-US" sz="3500" i="1">
                                <a:latin typeface="Cambria Math" panose="02040503050406030204" pitchFamily="18" charset="0"/>
                                <a:ea typeface="Cambria Math" panose="02040503050406030204" pitchFamily="18" charset="0"/>
                                <a:sym typeface="Symbol" panose="05050102010706020507" pitchFamily="18" charset="2"/>
                              </a:rPr>
                              <m:t>𝑗</m:t>
                            </m:r>
                            <m:r>
                              <a:rPr lang="en-US" altLang="en-US" sz="3500" i="1">
                                <a:latin typeface="Cambria Math" panose="02040503050406030204" pitchFamily="18" charset="0"/>
                                <a:ea typeface="Cambria Math" panose="02040503050406030204" pitchFamily="18" charset="0"/>
                                <a:sym typeface="Symbol" panose="05050102010706020507" pitchFamily="18" charset="2"/>
                              </a:rPr>
                              <m:t>,</m:t>
                            </m:r>
                            <m:r>
                              <a:rPr lang="en-US" altLang="en-US" sz="3500" i="1">
                                <a:latin typeface="Cambria Math" panose="02040503050406030204" pitchFamily="18" charset="0"/>
                                <a:ea typeface="Cambria Math" panose="02040503050406030204" pitchFamily="18" charset="0"/>
                                <a:sym typeface="Symbol" panose="05050102010706020507" pitchFamily="18" charset="2"/>
                              </a:rPr>
                              <m:t>𝑗</m:t>
                            </m:r>
                          </m:sub>
                          <m:sup>
                            <m:r>
                              <a:rPr lang="en-US" altLang="en-US" sz="3500" i="1">
                                <a:latin typeface="Cambria Math" panose="02040503050406030204" pitchFamily="18" charset="0"/>
                                <a:ea typeface="Cambria Math" panose="02040503050406030204" pitchFamily="18" charset="0"/>
                                <a:sym typeface="Symbol" panose="05050102010706020507" pitchFamily="18" charset="2"/>
                              </a:rPr>
                              <m:t>−1</m:t>
                            </m:r>
                          </m:sup>
                        </m:sSubSup>
                      </m:e>
                    </m:d>
                  </m:oMath>
                </a14:m>
                <a:r>
                  <a:rPr lang="en-US" altLang="en-US" sz="3500" dirty="0">
                    <a:ea typeface="Cambria Math" panose="02040503050406030204" pitchFamily="18" charset="0"/>
                    <a:sym typeface="Symbol" panose="05050102010706020507" pitchFamily="18" charset="2"/>
                  </a:rPr>
                  <a:t>, </a:t>
                </a:r>
                <a14:m>
                  <m:oMath xmlns:m="http://schemas.openxmlformats.org/officeDocument/2006/math">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𝑗</m:t>
                    </m:r>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=1,⋯,</m:t>
                    </m:r>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𝑘</m:t>
                    </m:r>
                  </m:oMath>
                </a14:m>
                <a:endParaRPr lang="en-US" altLang="en-US" sz="3500" dirty="0">
                  <a:ea typeface="Cambria Math" panose="02040503050406030204" pitchFamily="18" charset="0"/>
                  <a:sym typeface="Symbol" panose="05050102010706020507" pitchFamily="18" charset="2"/>
                </a:endParaRPr>
              </a:p>
            </p:txBody>
          </p:sp>
        </mc:Choice>
        <mc:Fallback>
          <p:sp>
            <p:nvSpPr>
              <p:cNvPr id="8195" name="Rectangle 3">
                <a:extLst>
                  <a:ext uri="{FF2B5EF4-FFF2-40B4-BE49-F238E27FC236}">
                    <a16:creationId xmlns:a14="http://schemas.microsoft.com/office/drawing/2010/main" xmlns="" xmlns:a16="http://schemas.microsoft.com/office/drawing/2014/main" id="{D9652E1C-F55A-4B2A-B0AB-E7F773395EFD}"/>
                  </a:ext>
                </a:extLst>
              </p:cNvPr>
              <p:cNvSpPr>
                <a:spLocks noGrp="1" noRot="1" noChangeAspect="1" noMove="1" noResize="1" noEditPoints="1" noAdjustHandles="1" noChangeArrowheads="1" noChangeShapeType="1" noTextEdit="1"/>
              </p:cNvSpPr>
              <p:nvPr>
                <p:ph type="body" sz="half" idx="1"/>
              </p:nvPr>
            </p:nvSpPr>
            <p:spPr>
              <a:xfrm>
                <a:off x="762000" y="1676400"/>
                <a:ext cx="7848600" cy="4191000"/>
              </a:xfrm>
              <a:blipFill>
                <a:blip r:embed="rId3" cstate="print"/>
                <a:stretch>
                  <a:fillRect l="-2019" t="-2180"/>
                </a:stretch>
              </a:blipFill>
            </p:spPr>
            <p:txBody>
              <a:bodyPr/>
              <a:lstStyle/>
              <a:p>
                <a:r>
                  <a:rPr lang="en-IN">
                    <a:noFill/>
                  </a:rPr>
                  <a:t> </a:t>
                </a:r>
              </a:p>
            </p:txBody>
          </p:sp>
        </mc:Fallback>
      </mc:AlternateContent>
      <p:sp>
        <p:nvSpPr>
          <p:cNvPr id="8196" name="Date Placeholder 7">
            <a:extLst>
              <a:ext uri="{FF2B5EF4-FFF2-40B4-BE49-F238E27FC236}">
                <a16:creationId xmlns="" xmlns:a16="http://schemas.microsoft.com/office/drawing/2014/main" id="{A59AD07E-EB20-4CB6-9106-92800B917312}"/>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8197" name="Slide Number Placeholder 8">
            <a:extLst>
              <a:ext uri="{FF2B5EF4-FFF2-40B4-BE49-F238E27FC236}">
                <a16:creationId xmlns="" xmlns:a16="http://schemas.microsoft.com/office/drawing/2014/main" id="{358D848C-0718-4AF3-BD93-0444C74F9B02}"/>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D7CBDDEE-0768-42FF-AAF8-95989DB02715}" type="slidenum">
              <a:rPr lang="en-US" altLang="en-US" sz="1400" smtClean="0"/>
              <a:pPr>
                <a:spcBef>
                  <a:spcPct val="0"/>
                </a:spcBef>
                <a:buFontTx/>
                <a:buNone/>
              </a:pPr>
              <a:t>50</a:t>
            </a:fld>
            <a:endParaRPr lang="en-US" altLang="en-US" sz="1400"/>
          </a:p>
        </p:txBody>
      </p:sp>
      <p:sp>
        <p:nvSpPr>
          <p:cNvPr id="8198" name="Footer Placeholder 9">
            <a:extLst>
              <a:ext uri="{FF2B5EF4-FFF2-40B4-BE49-F238E27FC236}">
                <a16:creationId xmlns="" xmlns:a16="http://schemas.microsoft.com/office/drawing/2014/main" id="{8A4D7D16-2D94-4F8F-B0E1-871CE1AD33E3}"/>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8199" name="Rectangle 2">
            <a:extLst>
              <a:ext uri="{FF2B5EF4-FFF2-40B4-BE49-F238E27FC236}">
                <a16:creationId xmlns="" xmlns:a16="http://schemas.microsoft.com/office/drawing/2014/main" id="{FF38E397-AB20-4850-B10A-03305402C9B0}"/>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276576964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xmlns="" id="{C81454E8-C774-4A71-A1D0-81F9483A5874}"/>
              </a:ext>
            </a:extLst>
          </p:cNvPr>
          <p:cNvSpPr>
            <a:spLocks noGrp="1" noChangeArrowheads="1"/>
          </p:cNvSpPr>
          <p:nvPr>
            <p:ph type="title"/>
          </p:nvPr>
        </p:nvSpPr>
        <p:spPr/>
        <p:txBody>
          <a:bodyPr/>
          <a:lstStyle/>
          <a:p>
            <a:r>
              <a:rPr lang="en-US" altLang="en-US" sz="3000" b="1" dirty="0">
                <a:solidFill>
                  <a:srgbClr val="0000FF"/>
                </a:solidFill>
              </a:rPr>
              <a:t>Multiple Linear Regression (MLR) (contd..)</a:t>
            </a:r>
            <a:br>
              <a:rPr lang="en-US" altLang="en-US" sz="3000" b="1" dirty="0">
                <a:solidFill>
                  <a:srgbClr val="0000FF"/>
                </a:solidFill>
              </a:rPr>
            </a:br>
            <a:r>
              <a:rPr lang="en-US" altLang="en-US" sz="3000" b="1" dirty="0">
                <a:solidFill>
                  <a:srgbClr val="FF0000"/>
                </a:solidFill>
              </a:rPr>
              <a:t>Hypothesis Testing</a:t>
            </a:r>
          </a:p>
        </p:txBody>
      </p:sp>
      <mc:AlternateContent xmlns:mc="http://schemas.openxmlformats.org/markup-compatibility/2006">
        <mc:Choice xmlns:a14="http://schemas.microsoft.com/office/drawing/2010/main" xmlns="" Requires="a14">
          <p:sp>
            <p:nvSpPr>
              <p:cNvPr id="8195" name="Rectangle 3">
                <a:extLst>
                  <a:ext uri="{FF2B5EF4-FFF2-40B4-BE49-F238E27FC236}">
                    <a16:creationId xmlns:a16="http://schemas.microsoft.com/office/drawing/2014/main" id="{D9652E1C-F55A-4B2A-B0AB-E7F773395EFD}"/>
                  </a:ext>
                </a:extLst>
              </p:cNvPr>
              <p:cNvSpPr>
                <a:spLocks noGrp="1" noChangeArrowheads="1"/>
              </p:cNvSpPr>
              <p:nvPr>
                <p:ph type="body" sz="half" idx="1"/>
              </p:nvPr>
            </p:nvSpPr>
            <p:spPr>
              <a:xfrm>
                <a:off x="762000" y="1676400"/>
                <a:ext cx="7848600" cy="4191000"/>
              </a:xfrm>
            </p:spPr>
            <p:txBody>
              <a:bodyPr/>
              <a:lstStyle/>
              <a:p>
                <a:pPr>
                  <a:buFont typeface="Wingdings" panose="05000000000000000000" pitchFamily="2" charset="2"/>
                  <a:buChar char="§"/>
                </a:pPr>
                <a:r>
                  <a:rPr lang="en-US" altLang="en-US" sz="3500" dirty="0">
                    <a:ea typeface="Cambria Math" panose="02040503050406030204" pitchFamily="18" charset="0"/>
                    <a:sym typeface="Symbol" panose="05050102010706020507" pitchFamily="18" charset="2"/>
                  </a:rPr>
                  <a:t>We know </a:t>
                </a:r>
                <a14:m>
                  <m:oMath xmlns:m="http://schemas.openxmlformats.org/officeDocument/2006/math">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𝜀</m:t>
                    </m:r>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𝑁</m:t>
                    </m:r>
                    <m:d>
                      <m:d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dPr>
                      <m:e>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𝟎</m:t>
                        </m:r>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𝜎</m:t>
                            </m:r>
                          </m:e>
                          <m:sup>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2</m:t>
                            </m:r>
                          </m:sup>
                        </m:sSup>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𝑰</m:t>
                        </m:r>
                      </m:e>
                    </m:d>
                  </m:oMath>
                </a14:m>
                <a:endParaRPr lang="en-US" altLang="en-US" sz="3500" dirty="0">
                  <a:ea typeface="Cambria Math" panose="02040503050406030204" pitchFamily="18" charset="0"/>
                  <a:sym typeface="Symbol" panose="05050102010706020507" pitchFamily="18" charset="2"/>
                </a:endParaRPr>
              </a:p>
              <a:p>
                <a:pPr>
                  <a:buFont typeface="Wingdings" panose="05000000000000000000" pitchFamily="2" charset="2"/>
                  <a:buChar char="§"/>
                </a:pPr>
                <a:r>
                  <a:rPr lang="en-US" altLang="en-US" sz="3500" dirty="0">
                    <a:ea typeface="Cambria Math" panose="02040503050406030204" pitchFamily="18" charset="0"/>
                    <a:sym typeface="Symbol" panose="05050102010706020507" pitchFamily="18" charset="2"/>
                  </a:rPr>
                  <a:t>Thus: </a:t>
                </a:r>
                <a14:m>
                  <m:oMath xmlns:m="http://schemas.openxmlformats.org/officeDocument/2006/math">
                    <m:acc>
                      <m:accPr>
                        <m:chr m:val="̂"/>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accPr>
                      <m:e>
                        <m:r>
                          <a:rPr lang="en-US" altLang="en-US" sz="3500" b="1" i="1">
                            <a:latin typeface="Cambria Math" panose="02040503050406030204" pitchFamily="18" charset="0"/>
                            <a:ea typeface="Cambria Math" panose="02040503050406030204" pitchFamily="18" charset="0"/>
                            <a:sym typeface="Symbol" panose="05050102010706020507" pitchFamily="18" charset="2"/>
                          </a:rPr>
                          <m:t>𝜷</m:t>
                        </m:r>
                      </m:e>
                    </m:acc>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𝑿</m:t>
                    </m:r>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𝑁</m:t>
                    </m:r>
                    <m:d>
                      <m:dPr>
                        <m:begChr m:val="["/>
                        <m:endChr m:val="]"/>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dPr>
                      <m:e>
                        <m:r>
                          <a:rPr lang="en-US" altLang="en-US" sz="3500" b="1" i="1">
                            <a:latin typeface="Cambria Math" panose="02040503050406030204" pitchFamily="18" charset="0"/>
                            <a:ea typeface="Cambria Math" panose="02040503050406030204" pitchFamily="18" charset="0"/>
                            <a:sym typeface="Symbol" panose="05050102010706020507" pitchFamily="18" charset="2"/>
                          </a:rPr>
                          <m:t>𝜷</m:t>
                        </m:r>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𝜎</m:t>
                            </m:r>
                          </m:e>
                          <m:sup>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2</m:t>
                            </m:r>
                          </m:sup>
                        </m:sSup>
                        <m:sSup>
                          <m:sSup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sSupPr>
                          <m:e>
                            <m:d>
                              <m:dPr>
                                <m:ctrlPr>
                                  <a:rPr lang="en-US" altLang="en-US" sz="3500" i="1">
                                    <a:latin typeface="Cambria Math" panose="02040503050406030204" pitchFamily="18" charset="0"/>
                                    <a:ea typeface="Cambria Math" panose="02040503050406030204" pitchFamily="18" charset="0"/>
                                    <a:sym typeface="Symbol" panose="05050102010706020507" pitchFamily="18" charset="2"/>
                                  </a:rPr>
                                </m:ctrlPr>
                              </m:dPr>
                              <m:e>
                                <m:sSup>
                                  <m:sSup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𝑿</m:t>
                                    </m:r>
                                  </m:e>
                                  <m:sup>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𝑇</m:t>
                                    </m:r>
                                  </m:sup>
                                </m:sSup>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𝑿</m:t>
                                </m:r>
                              </m:e>
                            </m:d>
                          </m:e>
                          <m:sup>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1</m:t>
                            </m:r>
                          </m:sup>
                        </m:sSup>
                      </m:e>
                    </m:d>
                  </m:oMath>
                </a14:m>
                <a:r>
                  <a:rPr lang="en-US" altLang="en-US" sz="3500" dirty="0">
                    <a:ea typeface="Cambria Math" panose="02040503050406030204" pitchFamily="18" charset="0"/>
                    <a:sym typeface="Symbol" panose="05050102010706020507" pitchFamily="18" charset="2"/>
                  </a:rPr>
                  <a:t> which definitely implies that </a:t>
                </a:r>
                <a14:m>
                  <m:oMath xmlns:m="http://schemas.openxmlformats.org/officeDocument/2006/math">
                    <m:sSub>
                      <m:sSub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sSubPr>
                      <m:e>
                        <m:acc>
                          <m:accPr>
                            <m:chr m:val="̂"/>
                            <m:ctrlPr>
                              <a:rPr lang="en-US" altLang="en-US" sz="3500" i="1">
                                <a:latin typeface="Cambria Math" panose="02040503050406030204" pitchFamily="18" charset="0"/>
                                <a:ea typeface="Cambria Math" panose="02040503050406030204" pitchFamily="18" charset="0"/>
                                <a:sym typeface="Symbol" panose="05050102010706020507" pitchFamily="18" charset="2"/>
                              </a:rPr>
                            </m:ctrlPr>
                          </m:accPr>
                          <m:e>
                            <m:r>
                              <a:rPr lang="en-US" altLang="en-US" sz="3500" b="1" i="1">
                                <a:latin typeface="Cambria Math" panose="02040503050406030204" pitchFamily="18" charset="0"/>
                                <a:ea typeface="Cambria Math" panose="02040503050406030204" pitchFamily="18" charset="0"/>
                                <a:sym typeface="Symbol" panose="05050102010706020507" pitchFamily="18" charset="2"/>
                              </a:rPr>
                              <m:t>𝜷</m:t>
                            </m:r>
                          </m:e>
                        </m:acc>
                      </m:e>
                      <m:sub>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𝑗</m:t>
                        </m:r>
                      </m:sub>
                    </m:sSub>
                    <m:r>
                      <a:rPr lang="en-US" altLang="en-US" sz="3500" i="1">
                        <a:latin typeface="Cambria Math" panose="02040503050406030204" pitchFamily="18" charset="0"/>
                        <a:ea typeface="Cambria Math" panose="02040503050406030204" pitchFamily="18" charset="0"/>
                        <a:sym typeface="Symbol" panose="05050102010706020507" pitchFamily="18" charset="2"/>
                      </a:rPr>
                      <m:t>|</m:t>
                    </m:r>
                    <m:r>
                      <a:rPr lang="en-US" altLang="en-US" sz="3500" b="1" i="1">
                        <a:latin typeface="Cambria Math" panose="02040503050406030204" pitchFamily="18" charset="0"/>
                        <a:ea typeface="Cambria Math" panose="02040503050406030204" pitchFamily="18" charset="0"/>
                        <a:sym typeface="Symbol" panose="05050102010706020507" pitchFamily="18" charset="2"/>
                      </a:rPr>
                      <m:t>𝑿</m:t>
                    </m:r>
                    <m:r>
                      <a:rPr lang="en-US" altLang="en-US" sz="3500" i="1">
                        <a:latin typeface="Cambria Math" panose="02040503050406030204" pitchFamily="18" charset="0"/>
                        <a:ea typeface="Cambria Math" panose="02040503050406030204" pitchFamily="18" charset="0"/>
                        <a:sym typeface="Symbol" panose="05050102010706020507" pitchFamily="18" charset="2"/>
                      </a:rPr>
                      <m:t>~</m:t>
                    </m:r>
                    <m:r>
                      <a:rPr lang="en-US" altLang="en-US" sz="3500" i="1">
                        <a:latin typeface="Cambria Math" panose="02040503050406030204" pitchFamily="18" charset="0"/>
                        <a:ea typeface="Cambria Math" panose="02040503050406030204" pitchFamily="18" charset="0"/>
                        <a:sym typeface="Symbol" panose="05050102010706020507" pitchFamily="18" charset="2"/>
                      </a:rPr>
                      <m:t>𝑁</m:t>
                    </m:r>
                    <m:d>
                      <m:dPr>
                        <m:begChr m:val="["/>
                        <m:endChr m:val="]"/>
                        <m:ctrlPr>
                          <a:rPr lang="en-US" altLang="en-US" sz="3500" i="1">
                            <a:latin typeface="Cambria Math" panose="02040503050406030204" pitchFamily="18" charset="0"/>
                            <a:ea typeface="Cambria Math" panose="02040503050406030204" pitchFamily="18" charset="0"/>
                            <a:sym typeface="Symbol" panose="05050102010706020507" pitchFamily="18" charset="2"/>
                          </a:rPr>
                        </m:ctrlPr>
                      </m:dPr>
                      <m:e>
                        <m:sSub>
                          <m:sSub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3500" i="1">
                                <a:latin typeface="Cambria Math" panose="02040503050406030204" pitchFamily="18" charset="0"/>
                                <a:ea typeface="Cambria Math" panose="02040503050406030204" pitchFamily="18" charset="0"/>
                                <a:sym typeface="Symbol" panose="05050102010706020507" pitchFamily="18" charset="2"/>
                              </a:rPr>
                              <m:t>𝛽</m:t>
                            </m:r>
                          </m:e>
                          <m:sub>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𝑗</m:t>
                            </m:r>
                          </m:sub>
                        </m:sSub>
                        <m:r>
                          <a:rPr lang="en-US" altLang="en-US" sz="3500" i="1">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3500" i="1">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500" i="1">
                                <a:latin typeface="Cambria Math" panose="02040503050406030204" pitchFamily="18" charset="0"/>
                                <a:ea typeface="Cambria Math" panose="02040503050406030204" pitchFamily="18" charset="0"/>
                                <a:sym typeface="Symbol" panose="05050102010706020507" pitchFamily="18" charset="2"/>
                              </a:rPr>
                              <m:t>𝜎</m:t>
                            </m:r>
                          </m:e>
                          <m:sup>
                            <m:r>
                              <a:rPr lang="en-US" altLang="en-US" sz="3500" i="1">
                                <a:latin typeface="Cambria Math" panose="02040503050406030204" pitchFamily="18" charset="0"/>
                                <a:ea typeface="Cambria Math" panose="02040503050406030204" pitchFamily="18" charset="0"/>
                                <a:sym typeface="Symbol" panose="05050102010706020507" pitchFamily="18" charset="2"/>
                              </a:rPr>
                              <m:t>2</m:t>
                            </m:r>
                          </m:sup>
                        </m:sSup>
                        <m:sSubSup>
                          <m:sSubSupPr>
                            <m:ctrlPr>
                              <a:rPr lang="en-US" altLang="en-US" sz="3500" i="1">
                                <a:latin typeface="Cambria Math" panose="02040503050406030204" pitchFamily="18" charset="0"/>
                                <a:ea typeface="Cambria Math" panose="02040503050406030204" pitchFamily="18" charset="0"/>
                                <a:sym typeface="Symbol" panose="05050102010706020507" pitchFamily="18" charset="2"/>
                              </a:rPr>
                            </m:ctrlPr>
                          </m:sSubSupPr>
                          <m:e>
                            <m:d>
                              <m:dPr>
                                <m:ctrlPr>
                                  <a:rPr lang="en-US" altLang="en-US" sz="3500" i="1">
                                    <a:latin typeface="Cambria Math" panose="02040503050406030204" pitchFamily="18" charset="0"/>
                                    <a:ea typeface="Cambria Math" panose="02040503050406030204" pitchFamily="18" charset="0"/>
                                    <a:sym typeface="Symbol" panose="05050102010706020507" pitchFamily="18" charset="2"/>
                                  </a:rPr>
                                </m:ctrlPr>
                              </m:dPr>
                              <m:e>
                                <m:sSup>
                                  <m:sSupPr>
                                    <m:ctrlPr>
                                      <a:rPr lang="en-US" altLang="en-US" sz="3500" i="1">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500" b="1" i="1">
                                        <a:latin typeface="Cambria Math" panose="02040503050406030204" pitchFamily="18" charset="0"/>
                                        <a:ea typeface="Cambria Math" panose="02040503050406030204" pitchFamily="18" charset="0"/>
                                        <a:sym typeface="Symbol" panose="05050102010706020507" pitchFamily="18" charset="2"/>
                                      </a:rPr>
                                      <m:t>𝑿</m:t>
                                    </m:r>
                                  </m:e>
                                  <m:sup>
                                    <m:r>
                                      <a:rPr lang="en-US" altLang="en-US" sz="3500" i="1">
                                        <a:latin typeface="Cambria Math" panose="02040503050406030204" pitchFamily="18" charset="0"/>
                                        <a:ea typeface="Cambria Math" panose="02040503050406030204" pitchFamily="18" charset="0"/>
                                        <a:sym typeface="Symbol" panose="05050102010706020507" pitchFamily="18" charset="2"/>
                                      </a:rPr>
                                      <m:t>𝑇</m:t>
                                    </m:r>
                                  </m:sup>
                                </m:sSup>
                                <m:r>
                                  <a:rPr lang="en-US" altLang="en-US" sz="3500" b="1" i="1">
                                    <a:latin typeface="Cambria Math" panose="02040503050406030204" pitchFamily="18" charset="0"/>
                                    <a:ea typeface="Cambria Math" panose="02040503050406030204" pitchFamily="18" charset="0"/>
                                    <a:sym typeface="Symbol" panose="05050102010706020507" pitchFamily="18" charset="2"/>
                                  </a:rPr>
                                  <m:t>𝑿</m:t>
                                </m:r>
                              </m:e>
                            </m:d>
                          </m:e>
                          <m:sub>
                            <m:r>
                              <a:rPr lang="en-US" altLang="en-US" sz="3500" i="1">
                                <a:latin typeface="Cambria Math" panose="02040503050406030204" pitchFamily="18" charset="0"/>
                                <a:ea typeface="Cambria Math" panose="02040503050406030204" pitchFamily="18" charset="0"/>
                                <a:sym typeface="Symbol" panose="05050102010706020507" pitchFamily="18" charset="2"/>
                              </a:rPr>
                              <m:t>𝑗</m:t>
                            </m:r>
                            <m:r>
                              <a:rPr lang="en-US" altLang="en-US" sz="3500" i="1">
                                <a:latin typeface="Cambria Math" panose="02040503050406030204" pitchFamily="18" charset="0"/>
                                <a:ea typeface="Cambria Math" panose="02040503050406030204" pitchFamily="18" charset="0"/>
                                <a:sym typeface="Symbol" panose="05050102010706020507" pitchFamily="18" charset="2"/>
                              </a:rPr>
                              <m:t>,</m:t>
                            </m:r>
                            <m:r>
                              <a:rPr lang="en-US" altLang="en-US" sz="3500" i="1">
                                <a:latin typeface="Cambria Math" panose="02040503050406030204" pitchFamily="18" charset="0"/>
                                <a:ea typeface="Cambria Math" panose="02040503050406030204" pitchFamily="18" charset="0"/>
                                <a:sym typeface="Symbol" panose="05050102010706020507" pitchFamily="18" charset="2"/>
                              </a:rPr>
                              <m:t>𝑗</m:t>
                            </m:r>
                          </m:sub>
                          <m:sup>
                            <m:r>
                              <a:rPr lang="en-US" altLang="en-US" sz="3500" i="1">
                                <a:latin typeface="Cambria Math" panose="02040503050406030204" pitchFamily="18" charset="0"/>
                                <a:ea typeface="Cambria Math" panose="02040503050406030204" pitchFamily="18" charset="0"/>
                                <a:sym typeface="Symbol" panose="05050102010706020507" pitchFamily="18" charset="2"/>
                              </a:rPr>
                              <m:t>−</m:t>
                            </m:r>
                            <m:r>
                              <a:rPr lang="en-US" altLang="en-US" sz="3500" i="1">
                                <a:latin typeface="Cambria Math" panose="02040503050406030204" pitchFamily="18" charset="0"/>
                                <a:ea typeface="Cambria Math" panose="02040503050406030204" pitchFamily="18" charset="0"/>
                                <a:sym typeface="Symbol" panose="05050102010706020507" pitchFamily="18" charset="2"/>
                              </a:rPr>
                              <m:t>1</m:t>
                            </m:r>
                          </m:sup>
                        </m:sSubSup>
                      </m:e>
                    </m:d>
                  </m:oMath>
                </a14:m>
                <a:r>
                  <a:rPr lang="en-US" altLang="en-US" sz="3500" dirty="0">
                    <a:ea typeface="Cambria Math" panose="02040503050406030204" pitchFamily="18" charset="0"/>
                    <a:sym typeface="Symbol" panose="05050102010706020507" pitchFamily="18" charset="2"/>
                  </a:rPr>
                  <a:t>, </a:t>
                </a:r>
                <a14:m>
                  <m:oMath xmlns:m="http://schemas.openxmlformats.org/officeDocument/2006/math">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𝑗</m:t>
                    </m:r>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1</m:t>
                    </m:r>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𝑘</m:t>
                    </m:r>
                  </m:oMath>
                </a14:m>
                <a:endParaRPr lang="en-US" altLang="en-US" sz="3500" dirty="0">
                  <a:ea typeface="Cambria Math" panose="02040503050406030204" pitchFamily="18" charset="0"/>
                  <a:sym typeface="Symbol" panose="05050102010706020507" pitchFamily="18" charset="2"/>
                </a:endParaRPr>
              </a:p>
            </p:txBody>
          </p:sp>
        </mc:Choice>
        <mc:Fallback>
          <p:sp>
            <p:nvSpPr>
              <p:cNvPr id="8195" name="Rectangle 3">
                <a:extLst>
                  <a:ext uri="{FF2B5EF4-FFF2-40B4-BE49-F238E27FC236}">
                    <a16:creationId xmlns:a16="http://schemas.microsoft.com/office/drawing/2014/main" xmlns="" id="{D9652E1C-F55A-4B2A-B0AB-E7F773395EFD}"/>
                  </a:ext>
                </a:extLst>
              </p:cNvPr>
              <p:cNvSpPr>
                <a:spLocks noGrp="1" noRot="1" noChangeAspect="1" noMove="1" noResize="1" noEditPoints="1" noAdjustHandles="1" noChangeArrowheads="1" noChangeShapeType="1" noTextEdit="1"/>
              </p:cNvSpPr>
              <p:nvPr>
                <p:ph type="body" sz="half" idx="1"/>
              </p:nvPr>
            </p:nvSpPr>
            <p:spPr>
              <a:xfrm>
                <a:off x="762000" y="1676400"/>
                <a:ext cx="7848600" cy="4191000"/>
              </a:xfrm>
              <a:blipFill>
                <a:blip r:embed="rId3" cstate="print"/>
                <a:stretch>
                  <a:fillRect l="-2019" t="-2180"/>
                </a:stretch>
              </a:blipFill>
            </p:spPr>
            <p:txBody>
              <a:bodyPr/>
              <a:lstStyle/>
              <a:p>
                <a:r>
                  <a:rPr lang="en-IN">
                    <a:noFill/>
                  </a:rPr>
                  <a:t> </a:t>
                </a:r>
              </a:p>
            </p:txBody>
          </p:sp>
        </mc:Fallback>
      </mc:AlternateContent>
      <p:sp>
        <p:nvSpPr>
          <p:cNvPr id="8196" name="Date Placeholder 7">
            <a:extLst>
              <a:ext uri="{FF2B5EF4-FFF2-40B4-BE49-F238E27FC236}">
                <a16:creationId xmlns:a16="http://schemas.microsoft.com/office/drawing/2014/main" xmlns="" id="{A59AD07E-EB20-4CB6-9106-92800B917312}"/>
              </a:ext>
            </a:extLst>
          </p:cNvPr>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8197" name="Slide Number Placeholder 8">
            <a:extLst>
              <a:ext uri="{FF2B5EF4-FFF2-40B4-BE49-F238E27FC236}">
                <a16:creationId xmlns:a16="http://schemas.microsoft.com/office/drawing/2014/main" xmlns="" id="{358D848C-0718-4AF3-BD93-0444C74F9B02}"/>
              </a:ext>
            </a:extLst>
          </p:cNvPr>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D7CBDDEE-0768-42FF-AAF8-95989DB02715}" type="slidenum">
              <a:rPr lang="en-US" altLang="en-US" sz="1400" smtClean="0"/>
              <a:pPr>
                <a:spcBef>
                  <a:spcPct val="0"/>
                </a:spcBef>
                <a:buFontTx/>
                <a:buNone/>
              </a:pPr>
              <a:t>51</a:t>
            </a:fld>
            <a:endParaRPr lang="en-US" altLang="en-US" sz="1400"/>
          </a:p>
        </p:txBody>
      </p:sp>
      <p:sp>
        <p:nvSpPr>
          <p:cNvPr id="8198" name="Footer Placeholder 9">
            <a:extLst>
              <a:ext uri="{FF2B5EF4-FFF2-40B4-BE49-F238E27FC236}">
                <a16:creationId xmlns:a16="http://schemas.microsoft.com/office/drawing/2014/main" xmlns="" id="{8A4D7D16-2D94-4F8F-B0E1-871CE1AD33E3}"/>
              </a:ext>
            </a:extLst>
          </p:cNvPr>
          <p:cNvSpPr>
            <a:spLocks noGrp="1"/>
          </p:cNvSpPr>
          <p:nvPr>
            <p:ph type="ftr" sz="quarter" idx="1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8199" name="Rectangle 2">
            <a:extLst>
              <a:ext uri="{FF2B5EF4-FFF2-40B4-BE49-F238E27FC236}">
                <a16:creationId xmlns:a16="http://schemas.microsoft.com/office/drawing/2014/main" xmlns="" id="{FF38E397-AB20-4850-B10A-03305402C9B0}"/>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p14="http://schemas.microsoft.com/office/powerpoint/2010/main" xmlns="" val="163014140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 xmlns:a16="http://schemas.microsoft.com/office/drawing/2014/main" id="{C81454E8-C774-4A71-A1D0-81F9483A5874}"/>
              </a:ext>
            </a:extLst>
          </p:cNvPr>
          <p:cNvSpPr>
            <a:spLocks noGrp="1" noChangeArrowheads="1"/>
          </p:cNvSpPr>
          <p:nvPr>
            <p:ph type="title"/>
          </p:nvPr>
        </p:nvSpPr>
        <p:spPr/>
        <p:txBody>
          <a:bodyPr/>
          <a:lstStyle/>
          <a:p>
            <a:r>
              <a:rPr lang="en-US" altLang="en-US" sz="3000" b="1" dirty="0">
                <a:solidFill>
                  <a:srgbClr val="0000FF"/>
                </a:solidFill>
              </a:rPr>
              <a:t>Multiple Linear Regression (MLR) (contd..)</a:t>
            </a:r>
            <a:br>
              <a:rPr lang="en-US" altLang="en-US" sz="3000" b="1" dirty="0">
                <a:solidFill>
                  <a:srgbClr val="0000FF"/>
                </a:solidFill>
              </a:rPr>
            </a:br>
            <a:r>
              <a:rPr lang="en-US" altLang="en-US" sz="3000" b="1" dirty="0">
                <a:solidFill>
                  <a:srgbClr val="FF0000"/>
                </a:solidFill>
              </a:rPr>
              <a:t>Example # 01</a:t>
            </a:r>
          </a:p>
        </p:txBody>
      </p:sp>
      <p:sp>
        <p:nvSpPr>
          <p:cNvPr id="8195" name="Rectangle 3">
            <a:extLst>
              <a:ext uri="{FF2B5EF4-FFF2-40B4-BE49-F238E27FC236}">
                <a16:creationId xmlns="" xmlns:a16="http://schemas.microsoft.com/office/drawing/2014/main" id="{D9652E1C-F55A-4B2A-B0AB-E7F773395EFD}"/>
              </a:ext>
            </a:extLst>
          </p:cNvPr>
          <p:cNvSpPr>
            <a:spLocks noGrp="1" noChangeArrowheads="1"/>
          </p:cNvSpPr>
          <p:nvPr>
            <p:ph type="body" sz="half" idx="1"/>
          </p:nvPr>
        </p:nvSpPr>
        <p:spPr>
          <a:xfrm>
            <a:off x="762000" y="1676400"/>
            <a:ext cx="7848600" cy="4191000"/>
          </a:xfrm>
        </p:spPr>
        <p:txBody>
          <a:bodyPr/>
          <a:lstStyle/>
          <a:p>
            <a:pPr>
              <a:buFont typeface="Wingdings" panose="05000000000000000000" pitchFamily="2" charset="2"/>
              <a:buChar char="§"/>
            </a:pPr>
            <a:r>
              <a:rPr lang="en-US" altLang="en-US" sz="2500" dirty="0">
                <a:ea typeface="Cambria Math" panose="02040503050406030204" pitchFamily="18" charset="0"/>
                <a:sym typeface="Symbol" panose="05050102010706020507" pitchFamily="18" charset="2"/>
              </a:rPr>
              <a:t>Data are a subsample of 500 observations from a data set that originate in a study where air pollution at a road is related to traffic volume and meteorological variables, collected by the Norwegian Public Roads Administration</a:t>
            </a:r>
          </a:p>
          <a:p>
            <a:pPr>
              <a:buFont typeface="Wingdings" panose="05000000000000000000" pitchFamily="2" charset="2"/>
              <a:buChar char="§"/>
            </a:pPr>
            <a:r>
              <a:rPr lang="en-US" altLang="en-US" sz="2500" dirty="0">
                <a:ea typeface="Cambria Math" panose="02040503050406030204" pitchFamily="18" charset="0"/>
                <a:sym typeface="Symbol" panose="05050102010706020507" pitchFamily="18" charset="2"/>
              </a:rPr>
              <a:t>The response variable (column 1) consist of hourly values of the logarithm of the concentration of NO</a:t>
            </a:r>
            <a:r>
              <a:rPr lang="en-US" altLang="en-US" sz="2500" baseline="-25000" dirty="0">
                <a:ea typeface="Cambria Math" panose="02040503050406030204" pitchFamily="18" charset="0"/>
                <a:sym typeface="Symbol" panose="05050102010706020507" pitchFamily="18" charset="2"/>
              </a:rPr>
              <a:t>2</a:t>
            </a:r>
            <a:r>
              <a:rPr lang="en-US" altLang="en-US" sz="2500" dirty="0">
                <a:ea typeface="Cambria Math" panose="02040503050406030204" pitchFamily="18" charset="0"/>
                <a:sym typeface="Symbol" panose="05050102010706020507" pitchFamily="18" charset="2"/>
              </a:rPr>
              <a:t> (particles), measured at </a:t>
            </a:r>
            <a:r>
              <a:rPr lang="en-US" altLang="en-US" sz="2500" dirty="0" err="1">
                <a:ea typeface="Cambria Math" panose="02040503050406030204" pitchFamily="18" charset="0"/>
                <a:sym typeface="Symbol" panose="05050102010706020507" pitchFamily="18" charset="2"/>
              </a:rPr>
              <a:t>Alnabru</a:t>
            </a:r>
            <a:r>
              <a:rPr lang="en-US" altLang="en-US" sz="2500" dirty="0">
                <a:ea typeface="Cambria Math" panose="02040503050406030204" pitchFamily="18" charset="0"/>
                <a:sym typeface="Symbol" panose="05050102010706020507" pitchFamily="18" charset="2"/>
              </a:rPr>
              <a:t> in Oslo, Norway, between October 2001 and August 2003</a:t>
            </a:r>
          </a:p>
        </p:txBody>
      </p:sp>
      <p:sp>
        <p:nvSpPr>
          <p:cNvPr id="8196" name="Date Placeholder 7">
            <a:extLst>
              <a:ext uri="{FF2B5EF4-FFF2-40B4-BE49-F238E27FC236}">
                <a16:creationId xmlns="" xmlns:a16="http://schemas.microsoft.com/office/drawing/2014/main" id="{A59AD07E-EB20-4CB6-9106-92800B917312}"/>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8197" name="Slide Number Placeholder 8">
            <a:extLst>
              <a:ext uri="{FF2B5EF4-FFF2-40B4-BE49-F238E27FC236}">
                <a16:creationId xmlns="" xmlns:a16="http://schemas.microsoft.com/office/drawing/2014/main" id="{358D848C-0718-4AF3-BD93-0444C74F9B02}"/>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D7CBDDEE-0768-42FF-AAF8-95989DB02715}" type="slidenum">
              <a:rPr lang="en-US" altLang="en-US" sz="1400" smtClean="0"/>
              <a:pPr>
                <a:spcBef>
                  <a:spcPct val="0"/>
                </a:spcBef>
                <a:buFontTx/>
                <a:buNone/>
              </a:pPr>
              <a:t>52</a:t>
            </a:fld>
            <a:endParaRPr lang="en-US" altLang="en-US" sz="1400"/>
          </a:p>
        </p:txBody>
      </p:sp>
      <p:sp>
        <p:nvSpPr>
          <p:cNvPr id="8198" name="Footer Placeholder 9">
            <a:extLst>
              <a:ext uri="{FF2B5EF4-FFF2-40B4-BE49-F238E27FC236}">
                <a16:creationId xmlns="" xmlns:a16="http://schemas.microsoft.com/office/drawing/2014/main" id="{8A4D7D16-2D94-4F8F-B0E1-871CE1AD33E3}"/>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8199" name="Rectangle 2">
            <a:extLst>
              <a:ext uri="{FF2B5EF4-FFF2-40B4-BE49-F238E27FC236}">
                <a16:creationId xmlns="" xmlns:a16="http://schemas.microsoft.com/office/drawing/2014/main" id="{FF38E397-AB20-4850-B10A-03305402C9B0}"/>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40789904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 xmlns:a16="http://schemas.microsoft.com/office/drawing/2014/main" id="{C81454E8-C774-4A71-A1D0-81F9483A5874}"/>
              </a:ext>
            </a:extLst>
          </p:cNvPr>
          <p:cNvSpPr>
            <a:spLocks noGrp="1" noChangeArrowheads="1"/>
          </p:cNvSpPr>
          <p:nvPr>
            <p:ph type="title"/>
          </p:nvPr>
        </p:nvSpPr>
        <p:spPr/>
        <p:txBody>
          <a:bodyPr/>
          <a:lstStyle/>
          <a:p>
            <a:r>
              <a:rPr lang="en-US" altLang="en-US" sz="3000" b="1" dirty="0">
                <a:solidFill>
                  <a:srgbClr val="0000FF"/>
                </a:solidFill>
              </a:rPr>
              <a:t>Multiple Linear Regression (MLR) (contd..)</a:t>
            </a:r>
            <a:br>
              <a:rPr lang="en-US" altLang="en-US" sz="3000" b="1" dirty="0">
                <a:solidFill>
                  <a:srgbClr val="0000FF"/>
                </a:solidFill>
              </a:rPr>
            </a:br>
            <a:r>
              <a:rPr lang="en-US" altLang="en-US" sz="3000" b="1" dirty="0">
                <a:solidFill>
                  <a:srgbClr val="FF0000"/>
                </a:solidFill>
              </a:rPr>
              <a:t>Example # 01 (contd..)</a:t>
            </a:r>
          </a:p>
        </p:txBody>
      </p:sp>
      <p:sp>
        <p:nvSpPr>
          <p:cNvPr id="8195" name="Rectangle 3">
            <a:extLst>
              <a:ext uri="{FF2B5EF4-FFF2-40B4-BE49-F238E27FC236}">
                <a16:creationId xmlns="" xmlns:a16="http://schemas.microsoft.com/office/drawing/2014/main" id="{D9652E1C-F55A-4B2A-B0AB-E7F773395EFD}"/>
              </a:ext>
            </a:extLst>
          </p:cNvPr>
          <p:cNvSpPr>
            <a:spLocks noGrp="1" noChangeArrowheads="1"/>
          </p:cNvSpPr>
          <p:nvPr>
            <p:ph type="body" sz="half" idx="1"/>
          </p:nvPr>
        </p:nvSpPr>
        <p:spPr>
          <a:xfrm>
            <a:off x="762000" y="1676400"/>
            <a:ext cx="7848600" cy="4191000"/>
          </a:xfrm>
        </p:spPr>
        <p:txBody>
          <a:bodyPr/>
          <a:lstStyle/>
          <a:p>
            <a:pPr>
              <a:buFont typeface="Wingdings" panose="05000000000000000000" pitchFamily="2" charset="2"/>
              <a:buChar char="§"/>
            </a:pPr>
            <a:r>
              <a:rPr lang="en-US" altLang="en-US" sz="2400" dirty="0">
                <a:ea typeface="Cambria Math" panose="02040503050406030204" pitchFamily="18" charset="0"/>
                <a:sym typeface="Symbol" panose="05050102010706020507" pitchFamily="18" charset="2"/>
              </a:rPr>
              <a:t>The predictor variables (columns 2 to 8) seven (07) in number are the logarithm of the number of cars per hour, temperature 2 meter above ground (degree C), wind speed (meters/second), the temperature difference between 25 and 2 meters above ground (degree C), wind direction (degrees between 0 and 360), hour of day and day number from October 1. 2001</a:t>
            </a:r>
          </a:p>
          <a:p>
            <a:pPr>
              <a:buFont typeface="Wingdings" panose="05000000000000000000" pitchFamily="2" charset="2"/>
              <a:buChar char="§"/>
            </a:pPr>
            <a:r>
              <a:rPr lang="en-US" altLang="en-US" sz="2400" dirty="0">
                <a:ea typeface="Cambria Math" panose="02040503050406030204" pitchFamily="18" charset="0"/>
                <a:sym typeface="Symbol" panose="05050102010706020507" pitchFamily="18" charset="2"/>
              </a:rPr>
              <a:t>URL (data): </a:t>
            </a:r>
            <a:r>
              <a:rPr lang="en-US" altLang="en-US" sz="2400" b="1" dirty="0">
                <a:solidFill>
                  <a:srgbClr val="0000FF"/>
                </a:solidFill>
                <a:ea typeface="Cambria Math" panose="02040503050406030204" pitchFamily="18" charset="0"/>
                <a:sym typeface="Symbol" panose="05050102010706020507" pitchFamily="18" charset="2"/>
                <a:hlinkClick r:id="rId3">
                  <a:extLst>
                    <a:ext uri="{A12FA001-AC4F-418D-AE19-62706E023703}">
                      <ahyp:hlinkClr xmlns="" xmlns:ahyp="http://schemas.microsoft.com/office/drawing/2018/hyperlinkcolor" val="tx"/>
                    </a:ext>
                  </a:extLst>
                </a:hlinkClick>
              </a:rPr>
              <a:t>http://lib.stat.cmu.edu/datasets/NO2.da</a:t>
            </a:r>
            <a:r>
              <a:rPr lang="en-US" altLang="en-US" sz="2400" dirty="0">
                <a:solidFill>
                  <a:srgbClr val="CCCCFF"/>
                </a:solidFill>
                <a:ea typeface="Cambria Math" panose="02040503050406030204" pitchFamily="18" charset="0"/>
                <a:sym typeface="Symbol" panose="05050102010706020507" pitchFamily="18" charset="2"/>
                <a:hlinkClick r:id="rId3">
                  <a:extLst>
                    <a:ext uri="{A12FA001-AC4F-418D-AE19-62706E023703}">
                      <ahyp:hlinkClr xmlns="" xmlns:ahyp="http://schemas.microsoft.com/office/drawing/2018/hyperlinkcolor" val="tx"/>
                    </a:ext>
                  </a:extLst>
                </a:hlinkClick>
              </a:rPr>
              <a:t>t</a:t>
            </a:r>
            <a:endParaRPr lang="en-US" altLang="en-US" sz="2400" dirty="0">
              <a:ea typeface="Cambria Math" panose="02040503050406030204" pitchFamily="18" charset="0"/>
              <a:sym typeface="Symbol" panose="05050102010706020507" pitchFamily="18" charset="2"/>
            </a:endParaRPr>
          </a:p>
          <a:p>
            <a:pPr>
              <a:buFont typeface="Wingdings" panose="05000000000000000000" pitchFamily="2" charset="2"/>
              <a:buChar char="§"/>
            </a:pPr>
            <a:r>
              <a:rPr lang="en-US" altLang="en-US" sz="2400" dirty="0">
                <a:ea typeface="Cambria Math" panose="02040503050406030204" pitchFamily="18" charset="0"/>
                <a:sym typeface="Symbol" panose="05050102010706020507" pitchFamily="18" charset="2"/>
              </a:rPr>
              <a:t>URL (write-up): </a:t>
            </a:r>
            <a:r>
              <a:rPr lang="en-US" altLang="en-US" sz="2400" b="1" dirty="0">
                <a:solidFill>
                  <a:srgbClr val="0000FF"/>
                </a:solidFill>
                <a:ea typeface="Cambria Math" panose="02040503050406030204" pitchFamily="18" charset="0"/>
                <a:sym typeface="Symbol" panose="05050102010706020507" pitchFamily="18" charset="2"/>
                <a:hlinkClick r:id="rId4">
                  <a:extLst>
                    <a:ext uri="{A12FA001-AC4F-418D-AE19-62706E023703}">
                      <ahyp:hlinkClr xmlns="" xmlns:ahyp="http://schemas.microsoft.com/office/drawing/2018/hyperlinkcolor" val="tx"/>
                    </a:ext>
                  </a:extLst>
                </a:hlinkClick>
              </a:rPr>
              <a:t>https://georglsm.r-forge.r-project.org/site-projects/pdf/5713.pdf</a:t>
            </a:r>
            <a:endParaRPr lang="en-US" altLang="en-US" sz="2300" dirty="0">
              <a:ea typeface="Cambria Math" panose="02040503050406030204" pitchFamily="18" charset="0"/>
              <a:sym typeface="Symbol" panose="05050102010706020507" pitchFamily="18" charset="2"/>
            </a:endParaRPr>
          </a:p>
        </p:txBody>
      </p:sp>
      <p:sp>
        <p:nvSpPr>
          <p:cNvPr id="8196" name="Date Placeholder 7">
            <a:extLst>
              <a:ext uri="{FF2B5EF4-FFF2-40B4-BE49-F238E27FC236}">
                <a16:creationId xmlns="" xmlns:a16="http://schemas.microsoft.com/office/drawing/2014/main" id="{A59AD07E-EB20-4CB6-9106-92800B917312}"/>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8197" name="Slide Number Placeholder 8">
            <a:extLst>
              <a:ext uri="{FF2B5EF4-FFF2-40B4-BE49-F238E27FC236}">
                <a16:creationId xmlns="" xmlns:a16="http://schemas.microsoft.com/office/drawing/2014/main" id="{358D848C-0718-4AF3-BD93-0444C74F9B02}"/>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D7CBDDEE-0768-42FF-AAF8-95989DB02715}" type="slidenum">
              <a:rPr lang="en-US" altLang="en-US" sz="1400" smtClean="0"/>
              <a:pPr>
                <a:spcBef>
                  <a:spcPct val="0"/>
                </a:spcBef>
                <a:buFontTx/>
                <a:buNone/>
              </a:pPr>
              <a:t>53</a:t>
            </a:fld>
            <a:endParaRPr lang="en-US" altLang="en-US" sz="1400"/>
          </a:p>
        </p:txBody>
      </p:sp>
      <p:sp>
        <p:nvSpPr>
          <p:cNvPr id="8198" name="Footer Placeholder 9">
            <a:extLst>
              <a:ext uri="{FF2B5EF4-FFF2-40B4-BE49-F238E27FC236}">
                <a16:creationId xmlns="" xmlns:a16="http://schemas.microsoft.com/office/drawing/2014/main" id="{8A4D7D16-2D94-4F8F-B0E1-871CE1AD33E3}"/>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8199" name="Rectangle 2">
            <a:extLst>
              <a:ext uri="{FF2B5EF4-FFF2-40B4-BE49-F238E27FC236}">
                <a16:creationId xmlns="" xmlns:a16="http://schemas.microsoft.com/office/drawing/2014/main" id="{FF38E397-AB20-4850-B10A-03305402C9B0}"/>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303242419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 xmlns:a16="http://schemas.microsoft.com/office/drawing/2014/main" id="{C81454E8-C774-4A71-A1D0-81F9483A5874}"/>
              </a:ext>
            </a:extLst>
          </p:cNvPr>
          <p:cNvSpPr>
            <a:spLocks noGrp="1" noChangeArrowheads="1"/>
          </p:cNvSpPr>
          <p:nvPr>
            <p:ph type="title"/>
          </p:nvPr>
        </p:nvSpPr>
        <p:spPr/>
        <p:txBody>
          <a:bodyPr/>
          <a:lstStyle/>
          <a:p>
            <a:r>
              <a:rPr lang="en-US" altLang="en-US" sz="3000" b="1" dirty="0">
                <a:solidFill>
                  <a:srgbClr val="0000FF"/>
                </a:solidFill>
              </a:rPr>
              <a:t>Multiple Linear Regression (MLR) (contd..)</a:t>
            </a:r>
            <a:br>
              <a:rPr lang="en-US" altLang="en-US" sz="3000" b="1" dirty="0">
                <a:solidFill>
                  <a:srgbClr val="0000FF"/>
                </a:solidFill>
              </a:rPr>
            </a:br>
            <a:r>
              <a:rPr lang="en-US" altLang="en-US" sz="3000" b="1" dirty="0">
                <a:solidFill>
                  <a:srgbClr val="FF0000"/>
                </a:solidFill>
              </a:rPr>
              <a:t>Example # 01 (contd..)</a:t>
            </a:r>
          </a:p>
        </p:txBody>
      </p:sp>
      <mc:AlternateContent xmlns:mc="http://schemas.openxmlformats.org/markup-compatibility/2006">
        <mc:Choice xmlns="" xmlns:a14="http://schemas.microsoft.com/office/drawing/2010/main" Requires="a14">
          <p:sp>
            <p:nvSpPr>
              <p:cNvPr id="8195" name="Rectangle 3">
                <a:extLst>
                  <a:ext uri="{FF2B5EF4-FFF2-40B4-BE49-F238E27FC236}">
                    <a16:creationId xmlns:a16="http://schemas.microsoft.com/office/drawing/2014/main" id="{D9652E1C-F55A-4B2A-B0AB-E7F773395EFD}"/>
                  </a:ext>
                </a:extLst>
              </p:cNvPr>
              <p:cNvSpPr>
                <a:spLocks noGrp="1" noChangeArrowheads="1"/>
              </p:cNvSpPr>
              <p:nvPr>
                <p:ph type="body" sz="half" idx="1"/>
              </p:nvPr>
            </p:nvSpPr>
            <p:spPr>
              <a:xfrm>
                <a:off x="762000" y="1676400"/>
                <a:ext cx="7848600" cy="4191000"/>
              </a:xfrm>
            </p:spPr>
            <p:txBody>
              <a:bodyPr/>
              <a:lstStyle/>
              <a:p>
                <a:pPr>
                  <a:buFont typeface="Wingdings" panose="05000000000000000000" pitchFamily="2" charset="2"/>
                  <a:buChar char="§"/>
                </a:pPr>
                <a:r>
                  <a:rPr lang="en-US" altLang="en-US" sz="1900" dirty="0">
                    <a:ea typeface="Cambria Math" panose="02040503050406030204" pitchFamily="18" charset="0"/>
                    <a:sym typeface="Symbol" panose="05050102010706020507" pitchFamily="18" charset="2"/>
                  </a:rPr>
                  <a:t>MLR is of the form </a:t>
                </a:r>
                <a14:m>
                  <m:oMath xmlns:m="http://schemas.openxmlformats.org/officeDocument/2006/math">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𝑦</m:t>
                    </m:r>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m:t>
                    </m:r>
                    <m:sSub>
                      <m:sSubPr>
                        <m:ctrlP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𝛽</m:t>
                        </m:r>
                      </m:e>
                      <m:sub>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0</m:t>
                        </m:r>
                      </m:sub>
                    </m:sSub>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m:t>
                    </m:r>
                    <m:sSub>
                      <m:sSubPr>
                        <m:ctrlP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𝛽</m:t>
                        </m:r>
                      </m:e>
                      <m:sub>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1</m:t>
                        </m:r>
                      </m:sub>
                    </m:sSub>
                    <m:sSub>
                      <m:sSubPr>
                        <m:ctrlP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𝑥</m:t>
                        </m:r>
                      </m:e>
                      <m:sub>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1</m:t>
                        </m:r>
                      </m:sub>
                    </m:sSub>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m:t>
                    </m:r>
                    <m:sSub>
                      <m:sSubPr>
                        <m:ctrlP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𝛽</m:t>
                        </m:r>
                      </m:e>
                      <m:sub>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2</m:t>
                        </m:r>
                      </m:sub>
                    </m:sSub>
                    <m:sSub>
                      <m:sSubPr>
                        <m:ctrlP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𝑥</m:t>
                        </m:r>
                      </m:e>
                      <m:sub>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2</m:t>
                        </m:r>
                      </m:sub>
                    </m:sSub>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m:t>
                    </m:r>
                    <m:sSub>
                      <m:sSubPr>
                        <m:ctrlP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𝛽</m:t>
                        </m:r>
                      </m:e>
                      <m:sub>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3</m:t>
                        </m:r>
                      </m:sub>
                    </m:sSub>
                    <m:sSub>
                      <m:sSubPr>
                        <m:ctrlP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𝑥</m:t>
                        </m:r>
                      </m:e>
                      <m:sub>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3</m:t>
                        </m:r>
                      </m:sub>
                    </m:sSub>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m:t>
                    </m:r>
                    <m:sSub>
                      <m:sSubPr>
                        <m:ctrlP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𝛽</m:t>
                        </m:r>
                      </m:e>
                      <m:sub>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4</m:t>
                        </m:r>
                      </m:sub>
                    </m:sSub>
                    <m:sSub>
                      <m:sSubPr>
                        <m:ctrlP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𝑥</m:t>
                        </m:r>
                      </m:e>
                      <m:sub>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4</m:t>
                        </m:r>
                      </m:sub>
                    </m:sSub>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m:t>
                    </m:r>
                    <m:sSub>
                      <m:sSubPr>
                        <m:ctrlP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𝛽</m:t>
                        </m:r>
                      </m:e>
                      <m:sub>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5</m:t>
                        </m:r>
                      </m:sub>
                    </m:sSub>
                    <m:sSub>
                      <m:sSubPr>
                        <m:ctrlP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𝑥</m:t>
                        </m:r>
                      </m:e>
                      <m:sub>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5</m:t>
                        </m:r>
                      </m:sub>
                    </m:sSub>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m:t>
                    </m:r>
                    <m:sSub>
                      <m:sSubPr>
                        <m:ctrlP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𝛽</m:t>
                        </m:r>
                      </m:e>
                      <m:sub>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6</m:t>
                        </m:r>
                      </m:sub>
                    </m:sSub>
                    <m:sSub>
                      <m:sSubPr>
                        <m:ctrlP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𝑥</m:t>
                        </m:r>
                      </m:e>
                      <m:sub>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6</m:t>
                        </m:r>
                      </m:sub>
                    </m:sSub>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m:t>
                    </m:r>
                    <m:sSub>
                      <m:sSubPr>
                        <m:ctrlP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𝛽</m:t>
                        </m:r>
                      </m:e>
                      <m:sub>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7</m:t>
                        </m:r>
                      </m:sub>
                    </m:sSub>
                    <m:sSub>
                      <m:sSubPr>
                        <m:ctrlP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𝑥</m:t>
                        </m:r>
                      </m:e>
                      <m:sub>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7</m:t>
                        </m:r>
                      </m:sub>
                    </m:sSub>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𝜀</m:t>
                    </m:r>
                  </m:oMath>
                </a14:m>
                <a:endParaRPr lang="en-US" altLang="en-US" sz="1900" dirty="0">
                  <a:ea typeface="Cambria Math" panose="02040503050406030204" pitchFamily="18" charset="0"/>
                  <a:sym typeface="Symbol" panose="05050102010706020507" pitchFamily="18" charset="2"/>
                </a:endParaRPr>
              </a:p>
              <a:p>
                <a:pPr marL="0" indent="0">
                  <a:buNone/>
                </a:pPr>
                <a:r>
                  <a:rPr lang="en-US" altLang="en-US" sz="1900" dirty="0">
                    <a:ea typeface="Cambria Math" panose="02040503050406030204" pitchFamily="18" charset="0"/>
                    <a:sym typeface="Symbol" panose="05050102010706020507" pitchFamily="18" charset="2"/>
                  </a:rPr>
                  <a:t>Where</a:t>
                </a:r>
              </a:p>
              <a:p>
                <a:pPr>
                  <a:buFont typeface="Wingdings" panose="05000000000000000000" pitchFamily="2" charset="2"/>
                  <a:buChar char="§"/>
                </a:pPr>
                <a14:m>
                  <m:oMath xmlns:m="http://schemas.openxmlformats.org/officeDocument/2006/math">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𝑦</m:t>
                    </m:r>
                  </m:oMath>
                </a14:m>
                <a:r>
                  <a:rPr lang="en-US" altLang="en-US" sz="1900" b="0" dirty="0">
                    <a:latin typeface="Cambria Math" panose="02040503050406030204" pitchFamily="18" charset="0"/>
                    <a:ea typeface="Cambria Math" panose="02040503050406030204" pitchFamily="18" charset="0"/>
                    <a:sym typeface="Symbol" panose="05050102010706020507" pitchFamily="18" charset="2"/>
                  </a:rPr>
                  <a:t>: NO</a:t>
                </a:r>
                <a:r>
                  <a:rPr lang="en-US" altLang="en-US" sz="1900" b="0" baseline="-25000" dirty="0">
                    <a:latin typeface="Cambria Math" panose="02040503050406030204" pitchFamily="18" charset="0"/>
                    <a:ea typeface="Cambria Math" panose="02040503050406030204" pitchFamily="18" charset="0"/>
                    <a:sym typeface="Symbol" panose="05050102010706020507" pitchFamily="18" charset="2"/>
                  </a:rPr>
                  <a:t>2</a:t>
                </a:r>
                <a:r>
                  <a:rPr lang="en-US" altLang="en-US" sz="1900" b="0" dirty="0">
                    <a:latin typeface="Cambria Math" panose="02040503050406030204" pitchFamily="18" charset="0"/>
                    <a:ea typeface="Cambria Math" panose="02040503050406030204" pitchFamily="18" charset="0"/>
                    <a:sym typeface="Symbol" panose="05050102010706020507" pitchFamily="18" charset="2"/>
                  </a:rPr>
                  <a:t> concentration</a:t>
                </a:r>
              </a:p>
              <a:p>
                <a:pPr>
                  <a:buFont typeface="Wingdings" panose="05000000000000000000" pitchFamily="2" charset="2"/>
                  <a:buChar char="§"/>
                </a:pPr>
                <a14:m>
                  <m:oMath xmlns:m="http://schemas.openxmlformats.org/officeDocument/2006/math">
                    <m:sSub>
                      <m:sSubPr>
                        <m:ctrlP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𝑥</m:t>
                        </m:r>
                      </m:e>
                      <m:sub>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1</m:t>
                        </m:r>
                      </m:sub>
                    </m:sSub>
                  </m:oMath>
                </a14:m>
                <a:r>
                  <a:rPr lang="en-US" altLang="en-US" sz="1900" b="0" dirty="0">
                    <a:latin typeface="Cambria Math" panose="02040503050406030204" pitchFamily="18" charset="0"/>
                    <a:ea typeface="Cambria Math" panose="02040503050406030204" pitchFamily="18" charset="0"/>
                    <a:sym typeface="Symbol" panose="05050102010706020507" pitchFamily="18" charset="2"/>
                  </a:rPr>
                  <a:t>: Number of cars per hour</a:t>
                </a:r>
              </a:p>
              <a:p>
                <a:pPr>
                  <a:buFont typeface="Wingdings" panose="05000000000000000000" pitchFamily="2" charset="2"/>
                  <a:buChar char="§"/>
                </a:pPr>
                <a14:m>
                  <m:oMath xmlns:m="http://schemas.openxmlformats.org/officeDocument/2006/math">
                    <m:sSub>
                      <m:sSubPr>
                        <m:ctrlP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𝑥</m:t>
                        </m:r>
                      </m:e>
                      <m:sub>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2</m:t>
                        </m:r>
                      </m:sub>
                    </m:sSub>
                    <m:r>
                      <m:rPr>
                        <m:nor/>
                      </m:rPr>
                      <a:rPr lang="en-US" altLang="en-US" sz="1900"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Temp</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 2 </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meters</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 </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above</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 </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ground</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 (</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Centigrade</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m:t>
                    </m:r>
                  </m:oMath>
                </a14:m>
                <a:endParaRPr lang="en-US" altLang="en-US" sz="1900" b="0" i="1" dirty="0">
                  <a:latin typeface="Cambria Math" panose="02040503050406030204" pitchFamily="18" charset="0"/>
                  <a:ea typeface="Cambria Math" panose="02040503050406030204" pitchFamily="18" charset="0"/>
                  <a:sym typeface="Symbol" panose="05050102010706020507" pitchFamily="18" charset="2"/>
                </a:endParaRPr>
              </a:p>
              <a:p>
                <a:pPr>
                  <a:buFont typeface="Wingdings" panose="05000000000000000000" pitchFamily="2" charset="2"/>
                  <a:buChar char="§"/>
                </a:pPr>
                <a14:m>
                  <m:oMath xmlns:m="http://schemas.openxmlformats.org/officeDocument/2006/math">
                    <m:sSub>
                      <m:sSubPr>
                        <m:ctrlP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𝑥</m:t>
                        </m:r>
                      </m:e>
                      <m:sub>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3</m:t>
                        </m:r>
                      </m:sub>
                    </m:sSub>
                    <m:r>
                      <m:rPr>
                        <m:nor/>
                      </m:rPr>
                      <a:rPr lang="en-US" altLang="en-US" sz="1900"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Wind</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 </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speed</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 (</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meters</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sec</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m:t>
                    </m:r>
                  </m:oMath>
                </a14:m>
                <a:endParaRPr lang="en-US" altLang="en-US" sz="1900" b="0" i="1" dirty="0">
                  <a:latin typeface="Cambria Math" panose="02040503050406030204" pitchFamily="18" charset="0"/>
                  <a:ea typeface="Cambria Math" panose="02040503050406030204" pitchFamily="18" charset="0"/>
                  <a:sym typeface="Symbol" panose="05050102010706020507" pitchFamily="18" charset="2"/>
                </a:endParaRPr>
              </a:p>
              <a:p>
                <a:pPr>
                  <a:buFont typeface="Wingdings" panose="05000000000000000000" pitchFamily="2" charset="2"/>
                  <a:buChar char="§"/>
                </a:pPr>
                <a14:m>
                  <m:oMath xmlns:m="http://schemas.openxmlformats.org/officeDocument/2006/math">
                    <m:sSub>
                      <m:sSubPr>
                        <m:ctrlP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𝑥</m:t>
                        </m:r>
                      </m:e>
                      <m:sub>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4</m:t>
                        </m:r>
                      </m:sub>
                    </m:sSub>
                    <m:r>
                      <m:rPr>
                        <m:nor/>
                      </m:rPr>
                      <a:rPr lang="en-US" altLang="en-US" sz="1900"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Temp</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 </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different</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 </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between</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 25 </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meters</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 </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and</m:t>
                    </m:r>
                  </m:oMath>
                </a14:m>
                <a:r>
                  <a:rPr lang="en-US" altLang="en-US" sz="1900" b="0" i="1" dirty="0">
                    <a:latin typeface="Cambria Math" panose="02040503050406030204" pitchFamily="18" charset="0"/>
                    <a:ea typeface="Cambria Math" panose="02040503050406030204" pitchFamily="18" charset="0"/>
                    <a:sym typeface="Symbol" panose="05050102010706020507" pitchFamily="18" charset="2"/>
                  </a:rPr>
                  <a:t> </a:t>
                </a:r>
                <a:r>
                  <a:rPr lang="en-US" altLang="en-US" sz="1900" b="0" dirty="0">
                    <a:latin typeface="Cambria Math" panose="02040503050406030204" pitchFamily="18" charset="0"/>
                    <a:ea typeface="Cambria Math" panose="02040503050406030204" pitchFamily="18" charset="0"/>
                    <a:sym typeface="Symbol" panose="05050102010706020507" pitchFamily="18" charset="2"/>
                  </a:rPr>
                  <a:t>2 meters from ground (Centigrade)</a:t>
                </a:r>
              </a:p>
              <a:p>
                <a:pPr>
                  <a:buFont typeface="Wingdings" panose="05000000000000000000" pitchFamily="2" charset="2"/>
                  <a:buChar char="§"/>
                </a:pPr>
                <a14:m>
                  <m:oMath xmlns:m="http://schemas.openxmlformats.org/officeDocument/2006/math">
                    <m:sSub>
                      <m:sSubPr>
                        <m:ctrlP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𝑥</m:t>
                        </m:r>
                      </m:e>
                      <m:sub>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5</m:t>
                        </m:r>
                      </m:sub>
                    </m:sSub>
                    <m:r>
                      <m:rPr>
                        <m:nor/>
                      </m:rPr>
                      <a:rPr lang="en-US" altLang="en-US" sz="1900" dirty="0">
                        <a:latin typeface="Cambria Math" panose="02040503050406030204" pitchFamily="18" charset="0"/>
                        <a:ea typeface="Cambria Math" panose="02040503050406030204" pitchFamily="18" charset="0"/>
                        <a:sym typeface="Symbol" panose="05050102010706020507" pitchFamily="18" charset="2"/>
                      </a:rPr>
                      <m:t>:</m:t>
                    </m:r>
                  </m:oMath>
                </a14:m>
                <a:r>
                  <a:rPr lang="en-US" altLang="en-US" sz="1900" b="0" i="1" dirty="0">
                    <a:latin typeface="Cambria Math" panose="02040503050406030204" pitchFamily="18" charset="0"/>
                    <a:ea typeface="Cambria Math" panose="02040503050406030204" pitchFamily="18" charset="0"/>
                    <a:sym typeface="Symbol" panose="05050102010706020507" pitchFamily="18" charset="2"/>
                  </a:rPr>
                  <a:t> </a:t>
                </a:r>
                <a:r>
                  <a:rPr lang="en-US" altLang="en-US" sz="1900" b="0" dirty="0">
                    <a:latin typeface="Cambria Math" panose="02040503050406030204" pitchFamily="18" charset="0"/>
                    <a:ea typeface="Cambria Math" panose="02040503050406030204" pitchFamily="18" charset="0"/>
                    <a:sym typeface="Symbol" panose="05050102010706020507" pitchFamily="18" charset="2"/>
                  </a:rPr>
                  <a:t>Wind direction (0 to 360 Degrees)</a:t>
                </a:r>
              </a:p>
              <a:p>
                <a:pPr>
                  <a:buFont typeface="Wingdings" panose="05000000000000000000" pitchFamily="2" charset="2"/>
                  <a:buChar char="§"/>
                </a:pPr>
                <a14:m>
                  <m:oMath xmlns:m="http://schemas.openxmlformats.org/officeDocument/2006/math">
                    <m:sSub>
                      <m:sSubPr>
                        <m:ctrlP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𝑥</m:t>
                        </m:r>
                      </m:e>
                      <m:sub>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6</m:t>
                        </m:r>
                      </m:sub>
                    </m:sSub>
                    <m:r>
                      <m:rPr>
                        <m:nor/>
                      </m:rPr>
                      <a:rPr lang="en-US" altLang="en-US" sz="1900"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 </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Hour</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 </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of</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 </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the</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 </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day</m:t>
                    </m:r>
                  </m:oMath>
                </a14:m>
                <a:endParaRPr lang="en-US" altLang="en-US" sz="1900" b="0" i="1" dirty="0">
                  <a:latin typeface="Cambria Math" panose="02040503050406030204" pitchFamily="18" charset="0"/>
                  <a:ea typeface="Cambria Math" panose="02040503050406030204" pitchFamily="18" charset="0"/>
                  <a:sym typeface="Symbol" panose="05050102010706020507" pitchFamily="18" charset="2"/>
                </a:endParaRPr>
              </a:p>
              <a:p>
                <a:pPr>
                  <a:buFont typeface="Wingdings" panose="05000000000000000000" pitchFamily="2" charset="2"/>
                  <a:buChar char="§"/>
                </a:pPr>
                <a14:m>
                  <m:oMath xmlns:m="http://schemas.openxmlformats.org/officeDocument/2006/math">
                    <m:sSub>
                      <m:sSubPr>
                        <m:ctrlP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𝑥</m:t>
                        </m:r>
                      </m:e>
                      <m:sub>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7</m:t>
                        </m:r>
                      </m:sub>
                    </m:sSub>
                    <m:r>
                      <m:rPr>
                        <m:nor/>
                      </m:rPr>
                      <a:rPr lang="en-US" altLang="en-US" sz="1900"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 </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Day</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 </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number</m:t>
                    </m:r>
                  </m:oMath>
                </a14:m>
                <a:endParaRPr lang="en-US" altLang="en-US" sz="1900" dirty="0">
                  <a:ea typeface="Cambria Math" panose="02040503050406030204" pitchFamily="18" charset="0"/>
                  <a:sym typeface="Symbol" panose="05050102010706020507" pitchFamily="18" charset="2"/>
                </a:endParaRPr>
              </a:p>
            </p:txBody>
          </p:sp>
        </mc:Choice>
        <mc:Fallback>
          <p:sp>
            <p:nvSpPr>
              <p:cNvPr id="8195" name="Rectangle 3">
                <a:extLst>
                  <a:ext uri="{FF2B5EF4-FFF2-40B4-BE49-F238E27FC236}">
                    <a16:creationId xmlns:a14="http://schemas.microsoft.com/office/drawing/2010/main" xmlns="" xmlns:a16="http://schemas.microsoft.com/office/drawing/2014/main" id="{D9652E1C-F55A-4B2A-B0AB-E7F773395EFD}"/>
                  </a:ext>
                </a:extLst>
              </p:cNvPr>
              <p:cNvSpPr>
                <a:spLocks noGrp="1" noRot="1" noChangeAspect="1" noMove="1" noResize="1" noEditPoints="1" noAdjustHandles="1" noChangeArrowheads="1" noChangeShapeType="1" noTextEdit="1"/>
              </p:cNvSpPr>
              <p:nvPr>
                <p:ph type="body" sz="half" idx="1"/>
              </p:nvPr>
            </p:nvSpPr>
            <p:spPr>
              <a:xfrm>
                <a:off x="762000" y="1676400"/>
                <a:ext cx="7848600" cy="4191000"/>
              </a:xfrm>
              <a:blipFill>
                <a:blip r:embed="rId3" cstate="print"/>
                <a:stretch>
                  <a:fillRect l="-699" t="-727"/>
                </a:stretch>
              </a:blipFill>
            </p:spPr>
            <p:txBody>
              <a:bodyPr/>
              <a:lstStyle/>
              <a:p>
                <a:r>
                  <a:rPr lang="en-IN">
                    <a:noFill/>
                  </a:rPr>
                  <a:t> </a:t>
                </a:r>
              </a:p>
            </p:txBody>
          </p:sp>
        </mc:Fallback>
      </mc:AlternateContent>
      <p:sp>
        <p:nvSpPr>
          <p:cNvPr id="8196" name="Date Placeholder 7">
            <a:extLst>
              <a:ext uri="{FF2B5EF4-FFF2-40B4-BE49-F238E27FC236}">
                <a16:creationId xmlns="" xmlns:a16="http://schemas.microsoft.com/office/drawing/2014/main" id="{A59AD07E-EB20-4CB6-9106-92800B917312}"/>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8197" name="Slide Number Placeholder 8">
            <a:extLst>
              <a:ext uri="{FF2B5EF4-FFF2-40B4-BE49-F238E27FC236}">
                <a16:creationId xmlns="" xmlns:a16="http://schemas.microsoft.com/office/drawing/2014/main" id="{358D848C-0718-4AF3-BD93-0444C74F9B02}"/>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D7CBDDEE-0768-42FF-AAF8-95989DB02715}" type="slidenum">
              <a:rPr lang="en-US" altLang="en-US" sz="1400" smtClean="0"/>
              <a:pPr>
                <a:spcBef>
                  <a:spcPct val="0"/>
                </a:spcBef>
                <a:buFontTx/>
                <a:buNone/>
              </a:pPr>
              <a:t>54</a:t>
            </a:fld>
            <a:endParaRPr lang="en-US" altLang="en-US" sz="1400"/>
          </a:p>
        </p:txBody>
      </p:sp>
      <p:sp>
        <p:nvSpPr>
          <p:cNvPr id="8198" name="Footer Placeholder 9">
            <a:extLst>
              <a:ext uri="{FF2B5EF4-FFF2-40B4-BE49-F238E27FC236}">
                <a16:creationId xmlns="" xmlns:a16="http://schemas.microsoft.com/office/drawing/2014/main" id="{8A4D7D16-2D94-4F8F-B0E1-871CE1AD33E3}"/>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8199" name="Rectangle 2">
            <a:extLst>
              <a:ext uri="{FF2B5EF4-FFF2-40B4-BE49-F238E27FC236}">
                <a16:creationId xmlns="" xmlns:a16="http://schemas.microsoft.com/office/drawing/2014/main" id="{FF38E397-AB20-4850-B10A-03305402C9B0}"/>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87494623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 xmlns:a16="http://schemas.microsoft.com/office/drawing/2014/main" id="{C81454E8-C774-4A71-A1D0-81F9483A5874}"/>
              </a:ext>
            </a:extLst>
          </p:cNvPr>
          <p:cNvSpPr>
            <a:spLocks noGrp="1" noChangeArrowheads="1"/>
          </p:cNvSpPr>
          <p:nvPr>
            <p:ph type="title"/>
          </p:nvPr>
        </p:nvSpPr>
        <p:spPr/>
        <p:txBody>
          <a:bodyPr/>
          <a:lstStyle/>
          <a:p>
            <a:r>
              <a:rPr lang="en-US" altLang="en-US" sz="3000" b="1" dirty="0">
                <a:solidFill>
                  <a:srgbClr val="0000FF"/>
                </a:solidFill>
              </a:rPr>
              <a:t>Multiple Linear Regression (MLR) (contd..)</a:t>
            </a:r>
            <a:br>
              <a:rPr lang="en-US" altLang="en-US" sz="3000" b="1" dirty="0">
                <a:solidFill>
                  <a:srgbClr val="0000FF"/>
                </a:solidFill>
              </a:rPr>
            </a:br>
            <a:r>
              <a:rPr lang="en-US" altLang="en-US" sz="3000" b="1" dirty="0">
                <a:solidFill>
                  <a:srgbClr val="FF0000"/>
                </a:solidFill>
              </a:rPr>
              <a:t>Example # 01 (contd..)</a:t>
            </a:r>
          </a:p>
        </p:txBody>
      </p:sp>
      <p:sp>
        <p:nvSpPr>
          <p:cNvPr id="8195" name="Rectangle 3">
            <a:extLst>
              <a:ext uri="{FF2B5EF4-FFF2-40B4-BE49-F238E27FC236}">
                <a16:creationId xmlns="" xmlns:a16="http://schemas.microsoft.com/office/drawing/2014/main" id="{D9652E1C-F55A-4B2A-B0AB-E7F773395EFD}"/>
              </a:ext>
            </a:extLst>
          </p:cNvPr>
          <p:cNvSpPr>
            <a:spLocks noGrp="1" noChangeArrowheads="1"/>
          </p:cNvSpPr>
          <p:nvPr>
            <p:ph type="body" sz="half" idx="1"/>
          </p:nvPr>
        </p:nvSpPr>
        <p:spPr>
          <a:xfrm>
            <a:off x="762000" y="1676400"/>
            <a:ext cx="7848600" cy="4191000"/>
          </a:xfrm>
        </p:spPr>
        <p:txBody>
          <a:bodyPr/>
          <a:lstStyle/>
          <a:p>
            <a:pPr marL="0" indent="0">
              <a:buNone/>
            </a:pPr>
            <a:endParaRPr lang="en-US" altLang="en-US" sz="1900" dirty="0">
              <a:ea typeface="Cambria Math" panose="02040503050406030204" pitchFamily="18" charset="0"/>
              <a:sym typeface="Symbol" panose="05050102010706020507" pitchFamily="18" charset="2"/>
            </a:endParaRPr>
          </a:p>
        </p:txBody>
      </p:sp>
      <p:sp>
        <p:nvSpPr>
          <p:cNvPr id="8196" name="Date Placeholder 7">
            <a:extLst>
              <a:ext uri="{FF2B5EF4-FFF2-40B4-BE49-F238E27FC236}">
                <a16:creationId xmlns="" xmlns:a16="http://schemas.microsoft.com/office/drawing/2014/main" id="{A59AD07E-EB20-4CB6-9106-92800B917312}"/>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8197" name="Slide Number Placeholder 8">
            <a:extLst>
              <a:ext uri="{FF2B5EF4-FFF2-40B4-BE49-F238E27FC236}">
                <a16:creationId xmlns="" xmlns:a16="http://schemas.microsoft.com/office/drawing/2014/main" id="{358D848C-0718-4AF3-BD93-0444C74F9B02}"/>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D7CBDDEE-0768-42FF-AAF8-95989DB02715}" type="slidenum">
              <a:rPr lang="en-US" altLang="en-US" sz="1400" smtClean="0"/>
              <a:pPr>
                <a:spcBef>
                  <a:spcPct val="0"/>
                </a:spcBef>
                <a:buFontTx/>
                <a:buNone/>
              </a:pPr>
              <a:t>55</a:t>
            </a:fld>
            <a:endParaRPr lang="en-US" altLang="en-US" sz="1400"/>
          </a:p>
        </p:txBody>
      </p:sp>
      <p:sp>
        <p:nvSpPr>
          <p:cNvPr id="8198" name="Footer Placeholder 9">
            <a:extLst>
              <a:ext uri="{FF2B5EF4-FFF2-40B4-BE49-F238E27FC236}">
                <a16:creationId xmlns="" xmlns:a16="http://schemas.microsoft.com/office/drawing/2014/main" id="{8A4D7D16-2D94-4F8F-B0E1-871CE1AD33E3}"/>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8199" name="Rectangle 2">
            <a:extLst>
              <a:ext uri="{FF2B5EF4-FFF2-40B4-BE49-F238E27FC236}">
                <a16:creationId xmlns="" xmlns:a16="http://schemas.microsoft.com/office/drawing/2014/main" id="{FF38E397-AB20-4850-B10A-03305402C9B0}"/>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mc:AlternateContent xmlns:mc="http://schemas.openxmlformats.org/markup-compatibility/2006">
        <mc:Choice xmlns="" xmlns:a14="http://schemas.microsoft.com/office/drawing/2010/main" Requires="a14">
          <p:graphicFrame>
            <p:nvGraphicFramePr>
              <p:cNvPr id="2" name="Table 2">
                <a:extLst>
                  <a:ext uri="{FF2B5EF4-FFF2-40B4-BE49-F238E27FC236}">
                    <a16:creationId xmlns:a16="http://schemas.microsoft.com/office/drawing/2014/main" id="{8ABDDC48-17EB-4602-ACD1-7F79CE1EC05C}"/>
                  </a:ext>
                </a:extLst>
              </p:cNvPr>
              <p:cNvGraphicFramePr>
                <a:graphicFrameLocks noGrp="1"/>
              </p:cNvGraphicFramePr>
              <p:nvPr>
                <p:extLst>
                  <p:ext uri="{D42A27DB-BD31-4B8C-83A1-F6EECF244321}">
                    <p14:modId xmlns:p14="http://schemas.microsoft.com/office/powerpoint/2010/main" val="3775059984"/>
                  </p:ext>
                </p:extLst>
              </p:nvPr>
            </p:nvGraphicFramePr>
            <p:xfrm>
              <a:off x="762000" y="1681479"/>
              <a:ext cx="7848602" cy="4185904"/>
            </p:xfrm>
            <a:graphic>
              <a:graphicData uri="http://schemas.openxmlformats.org/drawingml/2006/table">
                <a:tbl>
                  <a:tblPr firstRow="1" bandRow="1">
                    <a:tableStyleId>{5C22544A-7EE6-4342-B048-85BDC9FD1C3A}</a:tableStyleId>
                  </a:tblPr>
                  <a:tblGrid>
                    <a:gridCol w="1385047">
                      <a:extLst>
                        <a:ext uri="{9D8B030D-6E8A-4147-A177-3AD203B41FA5}">
                          <a16:colId xmlns:a16="http://schemas.microsoft.com/office/drawing/2014/main" val="2917563595"/>
                        </a:ext>
                      </a:extLst>
                    </a:gridCol>
                    <a:gridCol w="923365">
                      <a:extLst>
                        <a:ext uri="{9D8B030D-6E8A-4147-A177-3AD203B41FA5}">
                          <a16:colId xmlns:a16="http://schemas.microsoft.com/office/drawing/2014/main" val="766143125"/>
                        </a:ext>
                      </a:extLst>
                    </a:gridCol>
                    <a:gridCol w="923365">
                      <a:extLst>
                        <a:ext uri="{9D8B030D-6E8A-4147-A177-3AD203B41FA5}">
                          <a16:colId xmlns:a16="http://schemas.microsoft.com/office/drawing/2014/main" val="1695250938"/>
                        </a:ext>
                      </a:extLst>
                    </a:gridCol>
                    <a:gridCol w="923365">
                      <a:extLst>
                        <a:ext uri="{9D8B030D-6E8A-4147-A177-3AD203B41FA5}">
                          <a16:colId xmlns:a16="http://schemas.microsoft.com/office/drawing/2014/main" val="2286690914"/>
                        </a:ext>
                      </a:extLst>
                    </a:gridCol>
                    <a:gridCol w="923365">
                      <a:extLst>
                        <a:ext uri="{9D8B030D-6E8A-4147-A177-3AD203B41FA5}">
                          <a16:colId xmlns:a16="http://schemas.microsoft.com/office/drawing/2014/main" val="3758320656"/>
                        </a:ext>
                      </a:extLst>
                    </a:gridCol>
                    <a:gridCol w="923365">
                      <a:extLst>
                        <a:ext uri="{9D8B030D-6E8A-4147-A177-3AD203B41FA5}">
                          <a16:colId xmlns:a16="http://schemas.microsoft.com/office/drawing/2014/main" val="3405077438"/>
                        </a:ext>
                      </a:extLst>
                    </a:gridCol>
                    <a:gridCol w="923365">
                      <a:extLst>
                        <a:ext uri="{9D8B030D-6E8A-4147-A177-3AD203B41FA5}">
                          <a16:colId xmlns:a16="http://schemas.microsoft.com/office/drawing/2014/main" val="2622798685"/>
                        </a:ext>
                      </a:extLst>
                    </a:gridCol>
                    <a:gridCol w="923365">
                      <a:extLst>
                        <a:ext uri="{9D8B030D-6E8A-4147-A177-3AD203B41FA5}">
                          <a16:colId xmlns:a16="http://schemas.microsoft.com/office/drawing/2014/main" val="3594332399"/>
                        </a:ext>
                      </a:extLst>
                    </a:gridCol>
                  </a:tblGrid>
                  <a:tr h="523238">
                    <a:tc>
                      <a:txBody>
                        <a:bodyPr/>
                        <a:lstStyle/>
                        <a:p>
                          <a:endParaRPr lang="en-IN" sz="1500"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US" altLang="en-US" sz="1500" b="0" i="1" smtClean="0">
                                        <a:solidFill>
                                          <a:schemeClr val="tx1"/>
                                        </a:solidFill>
                                        <a:latin typeface="Cambria Math" panose="02040503050406030204" pitchFamily="18" charset="0"/>
                                        <a:ea typeface="Cambria Math" panose="02040503050406030204" pitchFamily="18" charset="0"/>
                                        <a:sym typeface="Symbol" panose="05050102010706020507" pitchFamily="18" charset="2"/>
                                      </a:rPr>
                                    </m:ctrlPr>
                                  </m:sSubPr>
                                  <m:e>
                                    <m:r>
                                      <a:rPr lang="en-US" altLang="en-US" sz="1500" b="0" i="1" smtClean="0">
                                        <a:solidFill>
                                          <a:schemeClr val="tx1"/>
                                        </a:solidFill>
                                        <a:latin typeface="Cambria Math" panose="02040503050406030204" pitchFamily="18" charset="0"/>
                                        <a:ea typeface="Cambria Math" panose="02040503050406030204" pitchFamily="18" charset="0"/>
                                        <a:sym typeface="Symbol" panose="05050102010706020507" pitchFamily="18" charset="2"/>
                                      </a:rPr>
                                      <m:t>𝑥</m:t>
                                    </m:r>
                                  </m:e>
                                  <m:sub>
                                    <m:r>
                                      <a:rPr lang="en-US" altLang="en-US" sz="1500" b="0" i="1" smtClean="0">
                                        <a:solidFill>
                                          <a:schemeClr val="tx1"/>
                                        </a:solidFill>
                                        <a:latin typeface="Cambria Math" panose="02040503050406030204" pitchFamily="18" charset="0"/>
                                        <a:ea typeface="Cambria Math" panose="02040503050406030204" pitchFamily="18" charset="0"/>
                                        <a:sym typeface="Symbol" panose="05050102010706020507" pitchFamily="18" charset="2"/>
                                      </a:rPr>
                                      <m:t>1</m:t>
                                    </m:r>
                                  </m:sub>
                                </m:sSub>
                              </m:oMath>
                            </m:oMathPara>
                          </a14:m>
                          <a:endParaRPr lang="en-IN" sz="1500" dirty="0">
                            <a:solidFill>
                              <a:schemeClr val="tx1"/>
                            </a:solidFill>
                          </a:endParaRPr>
                        </a:p>
                      </a:txBody>
                      <a:tcPr/>
                    </a:tc>
                    <a:tc>
                      <a:txBody>
                        <a:bodyPr/>
                        <a:lstStyle/>
                        <a:p>
                          <a:pPr/>
                          <a14:m>
                            <m:oMathPara xmlns:m="http://schemas.openxmlformats.org/officeDocument/2006/math">
                              <m:oMathParaPr>
                                <m:jc m:val="centerGroup"/>
                              </m:oMathParaPr>
                              <m:oMath xmlns:m="http://schemas.openxmlformats.org/officeDocument/2006/math">
                                <m:sSub>
                                  <m:sSubPr>
                                    <m:ctrlPr>
                                      <a:rPr lang="en-US" altLang="en-US" sz="1500" b="0" i="1" smtClean="0">
                                        <a:solidFill>
                                          <a:schemeClr val="tx1"/>
                                        </a:solidFill>
                                        <a:latin typeface="Cambria Math" panose="02040503050406030204" pitchFamily="18" charset="0"/>
                                        <a:ea typeface="Cambria Math" panose="02040503050406030204" pitchFamily="18" charset="0"/>
                                        <a:sym typeface="Symbol" panose="05050102010706020507" pitchFamily="18" charset="2"/>
                                      </a:rPr>
                                    </m:ctrlPr>
                                  </m:sSubPr>
                                  <m:e>
                                    <m:r>
                                      <a:rPr lang="en-US" altLang="en-US" sz="1500" b="0" i="1" smtClean="0">
                                        <a:solidFill>
                                          <a:schemeClr val="tx1"/>
                                        </a:solidFill>
                                        <a:latin typeface="Cambria Math" panose="02040503050406030204" pitchFamily="18" charset="0"/>
                                        <a:ea typeface="Cambria Math" panose="02040503050406030204" pitchFamily="18" charset="0"/>
                                        <a:sym typeface="Symbol" panose="05050102010706020507" pitchFamily="18" charset="2"/>
                                      </a:rPr>
                                      <m:t>𝑥</m:t>
                                    </m:r>
                                  </m:e>
                                  <m:sub>
                                    <m:r>
                                      <a:rPr lang="en-US" altLang="en-US" sz="1500" b="0" i="1" smtClean="0">
                                        <a:solidFill>
                                          <a:schemeClr val="tx1"/>
                                        </a:solidFill>
                                        <a:latin typeface="Cambria Math" panose="02040503050406030204" pitchFamily="18" charset="0"/>
                                        <a:ea typeface="Cambria Math" panose="02040503050406030204" pitchFamily="18" charset="0"/>
                                        <a:sym typeface="Symbol" panose="05050102010706020507" pitchFamily="18" charset="2"/>
                                      </a:rPr>
                                      <m:t>2</m:t>
                                    </m:r>
                                  </m:sub>
                                </m:sSub>
                              </m:oMath>
                            </m:oMathPara>
                          </a14:m>
                          <a:endParaRPr lang="en-IN" sz="1500" dirty="0">
                            <a:solidFill>
                              <a:schemeClr val="tx1"/>
                            </a:solidFill>
                          </a:endParaRPr>
                        </a:p>
                      </a:txBody>
                      <a:tcPr/>
                    </a:tc>
                    <a:tc>
                      <a:txBody>
                        <a:bodyPr/>
                        <a:lstStyle/>
                        <a:p>
                          <a:pPr/>
                          <a14:m>
                            <m:oMathPara xmlns:m="http://schemas.openxmlformats.org/officeDocument/2006/math">
                              <m:oMathParaPr>
                                <m:jc m:val="centerGroup"/>
                              </m:oMathParaPr>
                              <m:oMath xmlns:m="http://schemas.openxmlformats.org/officeDocument/2006/math">
                                <m:sSub>
                                  <m:sSubPr>
                                    <m:ctrlPr>
                                      <a:rPr lang="en-US" altLang="en-US" sz="1500" b="0" i="1" smtClean="0">
                                        <a:solidFill>
                                          <a:schemeClr val="tx1"/>
                                        </a:solidFill>
                                        <a:latin typeface="Cambria Math" panose="02040503050406030204" pitchFamily="18" charset="0"/>
                                        <a:ea typeface="Cambria Math" panose="02040503050406030204" pitchFamily="18" charset="0"/>
                                        <a:sym typeface="Symbol" panose="05050102010706020507" pitchFamily="18" charset="2"/>
                                      </a:rPr>
                                    </m:ctrlPr>
                                  </m:sSubPr>
                                  <m:e>
                                    <m:r>
                                      <a:rPr lang="en-US" altLang="en-US" sz="1500" b="0" i="1" smtClean="0">
                                        <a:solidFill>
                                          <a:schemeClr val="tx1"/>
                                        </a:solidFill>
                                        <a:latin typeface="Cambria Math" panose="02040503050406030204" pitchFamily="18" charset="0"/>
                                        <a:ea typeface="Cambria Math" panose="02040503050406030204" pitchFamily="18" charset="0"/>
                                        <a:sym typeface="Symbol" panose="05050102010706020507" pitchFamily="18" charset="2"/>
                                      </a:rPr>
                                      <m:t>𝑥</m:t>
                                    </m:r>
                                  </m:e>
                                  <m:sub>
                                    <m:r>
                                      <a:rPr lang="en-US" altLang="en-US" sz="1500" b="0" i="1" smtClean="0">
                                        <a:solidFill>
                                          <a:schemeClr val="tx1"/>
                                        </a:solidFill>
                                        <a:latin typeface="Cambria Math" panose="02040503050406030204" pitchFamily="18" charset="0"/>
                                        <a:ea typeface="Cambria Math" panose="02040503050406030204" pitchFamily="18" charset="0"/>
                                        <a:sym typeface="Symbol" panose="05050102010706020507" pitchFamily="18" charset="2"/>
                                      </a:rPr>
                                      <m:t>3</m:t>
                                    </m:r>
                                  </m:sub>
                                </m:sSub>
                              </m:oMath>
                            </m:oMathPara>
                          </a14:m>
                          <a:endParaRPr lang="en-IN" sz="1500" dirty="0">
                            <a:solidFill>
                              <a:schemeClr val="tx1"/>
                            </a:solidFill>
                          </a:endParaRPr>
                        </a:p>
                      </a:txBody>
                      <a:tcPr/>
                    </a:tc>
                    <a:tc>
                      <a:txBody>
                        <a:bodyPr/>
                        <a:lstStyle/>
                        <a:p>
                          <a:pPr/>
                          <a14:m>
                            <m:oMathPara xmlns:m="http://schemas.openxmlformats.org/officeDocument/2006/math">
                              <m:oMathParaPr>
                                <m:jc m:val="centerGroup"/>
                              </m:oMathParaPr>
                              <m:oMath xmlns:m="http://schemas.openxmlformats.org/officeDocument/2006/math">
                                <m:sSub>
                                  <m:sSubPr>
                                    <m:ctrlPr>
                                      <a:rPr lang="en-US" altLang="en-US" sz="1500" b="0" i="1" smtClean="0">
                                        <a:solidFill>
                                          <a:schemeClr val="tx1"/>
                                        </a:solidFill>
                                        <a:latin typeface="Cambria Math" panose="02040503050406030204" pitchFamily="18" charset="0"/>
                                        <a:ea typeface="Cambria Math" panose="02040503050406030204" pitchFamily="18" charset="0"/>
                                        <a:sym typeface="Symbol" panose="05050102010706020507" pitchFamily="18" charset="2"/>
                                      </a:rPr>
                                    </m:ctrlPr>
                                  </m:sSubPr>
                                  <m:e>
                                    <m:r>
                                      <a:rPr lang="en-US" altLang="en-US" sz="1500" b="0" i="1" smtClean="0">
                                        <a:solidFill>
                                          <a:schemeClr val="tx1"/>
                                        </a:solidFill>
                                        <a:latin typeface="Cambria Math" panose="02040503050406030204" pitchFamily="18" charset="0"/>
                                        <a:ea typeface="Cambria Math" panose="02040503050406030204" pitchFamily="18" charset="0"/>
                                        <a:sym typeface="Symbol" panose="05050102010706020507" pitchFamily="18" charset="2"/>
                                      </a:rPr>
                                      <m:t>𝑥</m:t>
                                    </m:r>
                                  </m:e>
                                  <m:sub>
                                    <m:r>
                                      <a:rPr lang="en-US" altLang="en-US" sz="1500" b="0" i="1" smtClean="0">
                                        <a:solidFill>
                                          <a:schemeClr val="tx1"/>
                                        </a:solidFill>
                                        <a:latin typeface="Cambria Math" panose="02040503050406030204" pitchFamily="18" charset="0"/>
                                        <a:ea typeface="Cambria Math" panose="02040503050406030204" pitchFamily="18" charset="0"/>
                                        <a:sym typeface="Symbol" panose="05050102010706020507" pitchFamily="18" charset="2"/>
                                      </a:rPr>
                                      <m:t>4</m:t>
                                    </m:r>
                                  </m:sub>
                                </m:sSub>
                              </m:oMath>
                            </m:oMathPara>
                          </a14:m>
                          <a:endParaRPr lang="en-IN" sz="1500" dirty="0">
                            <a:solidFill>
                              <a:schemeClr val="tx1"/>
                            </a:solidFill>
                          </a:endParaRPr>
                        </a:p>
                      </a:txBody>
                      <a:tcPr/>
                    </a:tc>
                    <a:tc>
                      <a:txBody>
                        <a:bodyPr/>
                        <a:lstStyle/>
                        <a:p>
                          <a:pPr/>
                          <a14:m>
                            <m:oMathPara xmlns:m="http://schemas.openxmlformats.org/officeDocument/2006/math">
                              <m:oMathParaPr>
                                <m:jc m:val="centerGroup"/>
                              </m:oMathParaPr>
                              <m:oMath xmlns:m="http://schemas.openxmlformats.org/officeDocument/2006/math">
                                <m:sSub>
                                  <m:sSubPr>
                                    <m:ctrlPr>
                                      <a:rPr lang="en-US" altLang="en-US" sz="1500" b="0" i="1" smtClean="0">
                                        <a:solidFill>
                                          <a:schemeClr val="tx1"/>
                                        </a:solidFill>
                                        <a:latin typeface="Cambria Math" panose="02040503050406030204" pitchFamily="18" charset="0"/>
                                        <a:ea typeface="Cambria Math" panose="02040503050406030204" pitchFamily="18" charset="0"/>
                                        <a:sym typeface="Symbol" panose="05050102010706020507" pitchFamily="18" charset="2"/>
                                      </a:rPr>
                                    </m:ctrlPr>
                                  </m:sSubPr>
                                  <m:e>
                                    <m:r>
                                      <a:rPr lang="en-US" altLang="en-US" sz="1500" b="0" i="1" smtClean="0">
                                        <a:solidFill>
                                          <a:schemeClr val="tx1"/>
                                        </a:solidFill>
                                        <a:latin typeface="Cambria Math" panose="02040503050406030204" pitchFamily="18" charset="0"/>
                                        <a:ea typeface="Cambria Math" panose="02040503050406030204" pitchFamily="18" charset="0"/>
                                        <a:sym typeface="Symbol" panose="05050102010706020507" pitchFamily="18" charset="2"/>
                                      </a:rPr>
                                      <m:t>𝑥</m:t>
                                    </m:r>
                                  </m:e>
                                  <m:sub>
                                    <m:r>
                                      <a:rPr lang="en-US" altLang="en-US" sz="1500" b="0" i="1" smtClean="0">
                                        <a:solidFill>
                                          <a:schemeClr val="tx1"/>
                                        </a:solidFill>
                                        <a:latin typeface="Cambria Math" panose="02040503050406030204" pitchFamily="18" charset="0"/>
                                        <a:ea typeface="Cambria Math" panose="02040503050406030204" pitchFamily="18" charset="0"/>
                                        <a:sym typeface="Symbol" panose="05050102010706020507" pitchFamily="18" charset="2"/>
                                      </a:rPr>
                                      <m:t>5</m:t>
                                    </m:r>
                                  </m:sub>
                                </m:sSub>
                              </m:oMath>
                            </m:oMathPara>
                          </a14:m>
                          <a:endParaRPr lang="en-IN" sz="1500" dirty="0">
                            <a:solidFill>
                              <a:schemeClr val="tx1"/>
                            </a:solidFill>
                          </a:endParaRPr>
                        </a:p>
                      </a:txBody>
                      <a:tcPr/>
                    </a:tc>
                    <a:tc>
                      <a:txBody>
                        <a:bodyPr/>
                        <a:lstStyle/>
                        <a:p>
                          <a:pPr/>
                          <a14:m>
                            <m:oMathPara xmlns:m="http://schemas.openxmlformats.org/officeDocument/2006/math">
                              <m:oMathParaPr>
                                <m:jc m:val="centerGroup"/>
                              </m:oMathParaPr>
                              <m:oMath xmlns:m="http://schemas.openxmlformats.org/officeDocument/2006/math">
                                <m:sSub>
                                  <m:sSubPr>
                                    <m:ctrlPr>
                                      <a:rPr lang="en-US" altLang="en-US" sz="1500" b="0" i="1" smtClean="0">
                                        <a:solidFill>
                                          <a:schemeClr val="tx1"/>
                                        </a:solidFill>
                                        <a:latin typeface="Cambria Math" panose="02040503050406030204" pitchFamily="18" charset="0"/>
                                        <a:ea typeface="Cambria Math" panose="02040503050406030204" pitchFamily="18" charset="0"/>
                                        <a:sym typeface="Symbol" panose="05050102010706020507" pitchFamily="18" charset="2"/>
                                      </a:rPr>
                                    </m:ctrlPr>
                                  </m:sSubPr>
                                  <m:e>
                                    <m:r>
                                      <a:rPr lang="en-US" altLang="en-US" sz="1500" b="0" i="1" smtClean="0">
                                        <a:solidFill>
                                          <a:schemeClr val="tx1"/>
                                        </a:solidFill>
                                        <a:latin typeface="Cambria Math" panose="02040503050406030204" pitchFamily="18" charset="0"/>
                                        <a:ea typeface="Cambria Math" panose="02040503050406030204" pitchFamily="18" charset="0"/>
                                        <a:sym typeface="Symbol" panose="05050102010706020507" pitchFamily="18" charset="2"/>
                                      </a:rPr>
                                      <m:t>𝑥</m:t>
                                    </m:r>
                                  </m:e>
                                  <m:sub>
                                    <m:r>
                                      <a:rPr lang="en-US" altLang="en-US" sz="1500" b="0" i="1" smtClean="0">
                                        <a:solidFill>
                                          <a:schemeClr val="tx1"/>
                                        </a:solidFill>
                                        <a:latin typeface="Cambria Math" panose="02040503050406030204" pitchFamily="18" charset="0"/>
                                        <a:ea typeface="Cambria Math" panose="02040503050406030204" pitchFamily="18" charset="0"/>
                                        <a:sym typeface="Symbol" panose="05050102010706020507" pitchFamily="18" charset="2"/>
                                      </a:rPr>
                                      <m:t>6</m:t>
                                    </m:r>
                                  </m:sub>
                                </m:sSub>
                              </m:oMath>
                            </m:oMathPara>
                          </a14:m>
                          <a:endParaRPr lang="en-IN" sz="1500" dirty="0">
                            <a:solidFill>
                              <a:schemeClr val="tx1"/>
                            </a:solidFill>
                          </a:endParaRPr>
                        </a:p>
                      </a:txBody>
                      <a:tcPr/>
                    </a:tc>
                    <a:tc>
                      <a:txBody>
                        <a:bodyPr/>
                        <a:lstStyle/>
                        <a:p>
                          <a:pPr/>
                          <a14:m>
                            <m:oMathPara xmlns:m="http://schemas.openxmlformats.org/officeDocument/2006/math">
                              <m:oMathParaPr>
                                <m:jc m:val="centerGroup"/>
                              </m:oMathParaPr>
                              <m:oMath xmlns:m="http://schemas.openxmlformats.org/officeDocument/2006/math">
                                <m:sSub>
                                  <m:sSubPr>
                                    <m:ctrlPr>
                                      <a:rPr lang="en-US" altLang="en-US" sz="1500" b="0" i="1" smtClean="0">
                                        <a:solidFill>
                                          <a:schemeClr val="tx1"/>
                                        </a:solidFill>
                                        <a:latin typeface="Cambria Math" panose="02040503050406030204" pitchFamily="18" charset="0"/>
                                        <a:ea typeface="Cambria Math" panose="02040503050406030204" pitchFamily="18" charset="0"/>
                                        <a:sym typeface="Symbol" panose="05050102010706020507" pitchFamily="18" charset="2"/>
                                      </a:rPr>
                                    </m:ctrlPr>
                                  </m:sSubPr>
                                  <m:e>
                                    <m:r>
                                      <a:rPr lang="en-US" altLang="en-US" sz="1500" b="0" i="1" smtClean="0">
                                        <a:solidFill>
                                          <a:schemeClr val="tx1"/>
                                        </a:solidFill>
                                        <a:latin typeface="Cambria Math" panose="02040503050406030204" pitchFamily="18" charset="0"/>
                                        <a:ea typeface="Cambria Math" panose="02040503050406030204" pitchFamily="18" charset="0"/>
                                        <a:sym typeface="Symbol" panose="05050102010706020507" pitchFamily="18" charset="2"/>
                                      </a:rPr>
                                      <m:t>𝑥</m:t>
                                    </m:r>
                                  </m:e>
                                  <m:sub>
                                    <m:r>
                                      <a:rPr lang="en-US" altLang="en-US" sz="1500" b="0" i="1" smtClean="0">
                                        <a:solidFill>
                                          <a:schemeClr val="tx1"/>
                                        </a:solidFill>
                                        <a:latin typeface="Cambria Math" panose="02040503050406030204" pitchFamily="18" charset="0"/>
                                        <a:ea typeface="Cambria Math" panose="02040503050406030204" pitchFamily="18" charset="0"/>
                                        <a:sym typeface="Symbol" panose="05050102010706020507" pitchFamily="18" charset="2"/>
                                      </a:rPr>
                                      <m:t>7</m:t>
                                    </m:r>
                                  </m:sub>
                                </m:sSub>
                              </m:oMath>
                            </m:oMathPara>
                          </a14:m>
                          <a:endParaRPr lang="en-IN" sz="1500" dirty="0">
                            <a:solidFill>
                              <a:schemeClr val="tx1"/>
                            </a:solidFill>
                          </a:endParaRPr>
                        </a:p>
                      </a:txBody>
                      <a:tcPr/>
                    </a:tc>
                    <a:extLst>
                      <a:ext uri="{0D108BD9-81ED-4DB2-BD59-A6C34878D82A}">
                        <a16:rowId xmlns:a16="http://schemas.microsoft.com/office/drawing/2014/main" val="2285665185"/>
                      </a:ext>
                    </a:extLst>
                  </a:tr>
                  <a:tr h="523238">
                    <a:tc>
                      <a:txBody>
                        <a:bodyPr/>
                        <a:lstStyle/>
                        <a:p>
                          <a:pPr/>
                          <a14:m>
                            <m:oMathPara xmlns:m="http://schemas.openxmlformats.org/officeDocument/2006/math">
                              <m:oMathParaPr>
                                <m:jc m:val="centerGroup"/>
                              </m:oMathParaPr>
                              <m:oMath xmlns:m="http://schemas.openxmlformats.org/officeDocument/2006/math">
                                <m:sSub>
                                  <m:sSubPr>
                                    <m:ctrlPr>
                                      <a:rPr lang="en-US" altLang="en-US" sz="15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1500" b="0" i="1" smtClean="0">
                                        <a:latin typeface="Cambria Math" panose="02040503050406030204" pitchFamily="18" charset="0"/>
                                        <a:ea typeface="Cambria Math" panose="02040503050406030204" pitchFamily="18" charset="0"/>
                                        <a:sym typeface="Symbol" panose="05050102010706020507" pitchFamily="18" charset="2"/>
                                      </a:rPr>
                                      <m:t>𝑥</m:t>
                                    </m:r>
                                  </m:e>
                                  <m:sub>
                                    <m:r>
                                      <a:rPr lang="en-US" altLang="en-US" sz="1500" b="0" i="1" smtClean="0">
                                        <a:latin typeface="Cambria Math" panose="02040503050406030204" pitchFamily="18" charset="0"/>
                                        <a:ea typeface="Cambria Math" panose="02040503050406030204" pitchFamily="18" charset="0"/>
                                        <a:sym typeface="Symbol" panose="05050102010706020507" pitchFamily="18" charset="2"/>
                                      </a:rPr>
                                      <m:t>1</m:t>
                                    </m:r>
                                  </m:sub>
                                </m:sSub>
                              </m:oMath>
                            </m:oMathPara>
                          </a14:m>
                          <a:endParaRPr lang="en-IN" sz="1500" dirty="0"/>
                        </a:p>
                      </a:txBody>
                      <a:tcPr/>
                    </a:tc>
                    <a:tc>
                      <a:txBody>
                        <a:bodyPr/>
                        <a:lstStyle/>
                        <a:p>
                          <a:r>
                            <a:rPr lang="en-US" sz="1500" dirty="0"/>
                            <a:t>1</a:t>
                          </a:r>
                          <a:endParaRPr lang="en-IN" sz="1500" dirty="0"/>
                        </a:p>
                      </a:txBody>
                      <a:tcPr/>
                    </a:tc>
                    <a:tc>
                      <a:txBody>
                        <a:bodyPr/>
                        <a:lstStyle/>
                        <a:p>
                          <a:r>
                            <a:rPr lang="en-IN" sz="1500" dirty="0"/>
                            <a:t>0.07848</a:t>
                          </a:r>
                        </a:p>
                      </a:txBody>
                      <a:tcPr/>
                    </a:tc>
                    <a:tc>
                      <a:txBody>
                        <a:bodyPr/>
                        <a:lstStyle/>
                        <a:p>
                          <a:r>
                            <a:rPr lang="en-IN" sz="1500" dirty="0"/>
                            <a:t>0.05951</a:t>
                          </a:r>
                        </a:p>
                      </a:txBody>
                      <a:tcPr/>
                    </a:tc>
                    <a:tc>
                      <a:txBody>
                        <a:bodyPr/>
                        <a:lstStyle/>
                        <a:p>
                          <a:r>
                            <a:rPr lang="en-IN" sz="1500" dirty="0"/>
                            <a:t>0.00434</a:t>
                          </a:r>
                        </a:p>
                      </a:txBody>
                      <a:tcPr/>
                    </a:tc>
                    <a:tc>
                      <a:txBody>
                        <a:bodyPr/>
                        <a:lstStyle/>
                        <a:p>
                          <a:r>
                            <a:rPr lang="en-IN" sz="1500" dirty="0"/>
                            <a:t>-0.04960</a:t>
                          </a:r>
                        </a:p>
                      </a:txBody>
                      <a:tcPr/>
                    </a:tc>
                    <a:tc>
                      <a:txBody>
                        <a:bodyPr/>
                        <a:lstStyle/>
                        <a:p>
                          <a:r>
                            <a:rPr lang="en-IN" sz="1500" dirty="0"/>
                            <a:t>-0.04477</a:t>
                          </a:r>
                        </a:p>
                      </a:txBody>
                      <a:tcPr/>
                    </a:tc>
                    <a:tc>
                      <a:txBody>
                        <a:bodyPr/>
                        <a:lstStyle/>
                        <a:p>
                          <a:r>
                            <a:rPr lang="en-IN" sz="1500" dirty="0"/>
                            <a:t>0.01040</a:t>
                          </a:r>
                        </a:p>
                      </a:txBody>
                      <a:tcPr/>
                    </a:tc>
                    <a:extLst>
                      <a:ext uri="{0D108BD9-81ED-4DB2-BD59-A6C34878D82A}">
                        <a16:rowId xmlns:a16="http://schemas.microsoft.com/office/drawing/2014/main" val="3563356677"/>
                      </a:ext>
                    </a:extLst>
                  </a:tr>
                  <a:tr h="523238">
                    <a:tc>
                      <a:txBody>
                        <a:bodyPr/>
                        <a:lstStyle/>
                        <a:p>
                          <a:pPr/>
                          <a14:m>
                            <m:oMathPara xmlns:m="http://schemas.openxmlformats.org/officeDocument/2006/math">
                              <m:oMathParaPr>
                                <m:jc m:val="centerGroup"/>
                              </m:oMathParaPr>
                              <m:oMath xmlns:m="http://schemas.openxmlformats.org/officeDocument/2006/math">
                                <m:sSub>
                                  <m:sSubPr>
                                    <m:ctrlPr>
                                      <a:rPr lang="en-US" altLang="en-US" sz="15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1500" b="0" i="1" smtClean="0">
                                        <a:latin typeface="Cambria Math" panose="02040503050406030204" pitchFamily="18" charset="0"/>
                                        <a:ea typeface="Cambria Math" panose="02040503050406030204" pitchFamily="18" charset="0"/>
                                        <a:sym typeface="Symbol" panose="05050102010706020507" pitchFamily="18" charset="2"/>
                                      </a:rPr>
                                      <m:t>𝑥</m:t>
                                    </m:r>
                                  </m:e>
                                  <m:sub>
                                    <m:r>
                                      <a:rPr lang="en-US" altLang="en-US" sz="1500" b="0" i="1" smtClean="0">
                                        <a:latin typeface="Cambria Math" panose="02040503050406030204" pitchFamily="18" charset="0"/>
                                        <a:ea typeface="Cambria Math" panose="02040503050406030204" pitchFamily="18" charset="0"/>
                                        <a:sym typeface="Symbol" panose="05050102010706020507" pitchFamily="18" charset="2"/>
                                      </a:rPr>
                                      <m:t>2</m:t>
                                    </m:r>
                                  </m:sub>
                                </m:sSub>
                              </m:oMath>
                            </m:oMathPara>
                          </a14:m>
                          <a:endParaRPr lang="en-IN" sz="1500" dirty="0"/>
                        </a:p>
                      </a:txBody>
                      <a:tcPr/>
                    </a:tc>
                    <a:tc>
                      <a:txBody>
                        <a:bodyPr/>
                        <a:lstStyle/>
                        <a:p>
                          <a:endParaRPr lang="en-IN" sz="1500" dirty="0"/>
                        </a:p>
                      </a:txBody>
                      <a:tcPr/>
                    </a:tc>
                    <a:tc>
                      <a:txBody>
                        <a:bodyPr/>
                        <a:lstStyle/>
                        <a:p>
                          <a:r>
                            <a:rPr lang="en-US" sz="1500" dirty="0"/>
                            <a:t>1</a:t>
                          </a:r>
                          <a:endParaRPr lang="en-IN" sz="1500" dirty="0"/>
                        </a:p>
                      </a:txBody>
                      <a:tcPr/>
                    </a:tc>
                    <a:tc>
                      <a:txBody>
                        <a:bodyPr/>
                        <a:lstStyle/>
                        <a:p>
                          <a:r>
                            <a:rPr lang="en-IN" sz="1500" dirty="0"/>
                            <a:t>-0.10547</a:t>
                          </a:r>
                        </a:p>
                      </a:txBody>
                      <a:tcPr/>
                    </a:tc>
                    <a:tc>
                      <a:txBody>
                        <a:bodyPr/>
                        <a:lstStyle/>
                        <a:p>
                          <a:r>
                            <a:rPr lang="en-IN" sz="1500" dirty="0"/>
                            <a:t>-0.04630</a:t>
                          </a:r>
                        </a:p>
                      </a:txBody>
                      <a:tcPr/>
                    </a:tc>
                    <a:tc>
                      <a:txBody>
                        <a:bodyPr/>
                        <a:lstStyle/>
                        <a:p>
                          <a:r>
                            <a:rPr lang="en-IN" sz="1500" dirty="0"/>
                            <a:t>-0.01578</a:t>
                          </a:r>
                        </a:p>
                      </a:txBody>
                      <a:tcPr/>
                    </a:tc>
                    <a:tc>
                      <a:txBody>
                        <a:bodyPr/>
                        <a:lstStyle/>
                        <a:p>
                          <a:r>
                            <a:rPr lang="en-IN" sz="1500" dirty="0"/>
                            <a:t>-0.02564</a:t>
                          </a:r>
                        </a:p>
                      </a:txBody>
                      <a:tcPr/>
                    </a:tc>
                    <a:tc>
                      <a:txBody>
                        <a:bodyPr/>
                        <a:lstStyle/>
                        <a:p>
                          <a:r>
                            <a:rPr lang="en-IN" sz="1500" dirty="0"/>
                            <a:t>0.02230</a:t>
                          </a:r>
                        </a:p>
                      </a:txBody>
                      <a:tcPr/>
                    </a:tc>
                    <a:extLst>
                      <a:ext uri="{0D108BD9-81ED-4DB2-BD59-A6C34878D82A}">
                        <a16:rowId xmlns:a16="http://schemas.microsoft.com/office/drawing/2014/main" val="3716896708"/>
                      </a:ext>
                    </a:extLst>
                  </a:tr>
                  <a:tr h="523238">
                    <a:tc>
                      <a:txBody>
                        <a:bodyPr/>
                        <a:lstStyle/>
                        <a:p>
                          <a:pPr/>
                          <a14:m>
                            <m:oMathPara xmlns:m="http://schemas.openxmlformats.org/officeDocument/2006/math">
                              <m:oMathParaPr>
                                <m:jc m:val="centerGroup"/>
                              </m:oMathParaPr>
                              <m:oMath xmlns:m="http://schemas.openxmlformats.org/officeDocument/2006/math">
                                <m:sSub>
                                  <m:sSubPr>
                                    <m:ctrlPr>
                                      <a:rPr lang="en-US" altLang="en-US" sz="15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1500" b="0" i="1" smtClean="0">
                                        <a:latin typeface="Cambria Math" panose="02040503050406030204" pitchFamily="18" charset="0"/>
                                        <a:ea typeface="Cambria Math" panose="02040503050406030204" pitchFamily="18" charset="0"/>
                                        <a:sym typeface="Symbol" panose="05050102010706020507" pitchFamily="18" charset="2"/>
                                      </a:rPr>
                                      <m:t>𝑥</m:t>
                                    </m:r>
                                  </m:e>
                                  <m:sub>
                                    <m:r>
                                      <a:rPr lang="en-US" altLang="en-US" sz="1500" b="0" i="1" smtClean="0">
                                        <a:latin typeface="Cambria Math" panose="02040503050406030204" pitchFamily="18" charset="0"/>
                                        <a:ea typeface="Cambria Math" panose="02040503050406030204" pitchFamily="18" charset="0"/>
                                        <a:sym typeface="Symbol" panose="05050102010706020507" pitchFamily="18" charset="2"/>
                                      </a:rPr>
                                      <m:t>3</m:t>
                                    </m:r>
                                  </m:sub>
                                </m:sSub>
                              </m:oMath>
                            </m:oMathPara>
                          </a14:m>
                          <a:endParaRPr lang="en-IN" sz="1500" dirty="0"/>
                        </a:p>
                      </a:txBody>
                      <a:tcPr/>
                    </a:tc>
                    <a:tc>
                      <a:txBody>
                        <a:bodyPr/>
                        <a:lstStyle/>
                        <a:p>
                          <a:endParaRPr lang="en-IN" sz="1500"/>
                        </a:p>
                      </a:txBody>
                      <a:tcPr/>
                    </a:tc>
                    <a:tc>
                      <a:txBody>
                        <a:bodyPr/>
                        <a:lstStyle/>
                        <a:p>
                          <a:endParaRPr lang="en-IN" sz="1500" dirty="0"/>
                        </a:p>
                      </a:txBody>
                      <a:tcPr/>
                    </a:tc>
                    <a:tc>
                      <a:txBody>
                        <a:bodyPr/>
                        <a:lstStyle/>
                        <a:p>
                          <a:r>
                            <a:rPr lang="en-US" sz="1500" dirty="0"/>
                            <a:t>1</a:t>
                          </a:r>
                          <a:endParaRPr lang="en-IN" sz="1500" dirty="0"/>
                        </a:p>
                      </a:txBody>
                      <a:tcPr/>
                    </a:tc>
                    <a:tc>
                      <a:txBody>
                        <a:bodyPr/>
                        <a:lstStyle/>
                        <a:p>
                          <a:r>
                            <a:rPr lang="en-IN" sz="1500" dirty="0"/>
                            <a:t>-0.04205</a:t>
                          </a:r>
                        </a:p>
                      </a:txBody>
                      <a:tcPr/>
                    </a:tc>
                    <a:tc>
                      <a:txBody>
                        <a:bodyPr/>
                        <a:lstStyle/>
                        <a:p>
                          <a:r>
                            <a:rPr lang="en-IN" sz="1500" dirty="0"/>
                            <a:t>0.00242</a:t>
                          </a:r>
                        </a:p>
                      </a:txBody>
                      <a:tcPr/>
                    </a:tc>
                    <a:tc>
                      <a:txBody>
                        <a:bodyPr/>
                        <a:lstStyle/>
                        <a:p>
                          <a:r>
                            <a:rPr lang="en-IN" sz="1500" dirty="0"/>
                            <a:t>0.00492</a:t>
                          </a:r>
                        </a:p>
                      </a:txBody>
                      <a:tcPr/>
                    </a:tc>
                    <a:tc>
                      <a:txBody>
                        <a:bodyPr/>
                        <a:lstStyle/>
                        <a:p>
                          <a:r>
                            <a:rPr lang="en-IN" sz="1500" dirty="0"/>
                            <a:t>-0.10630</a:t>
                          </a:r>
                        </a:p>
                      </a:txBody>
                      <a:tcPr/>
                    </a:tc>
                    <a:extLst>
                      <a:ext uri="{0D108BD9-81ED-4DB2-BD59-A6C34878D82A}">
                        <a16:rowId xmlns:a16="http://schemas.microsoft.com/office/drawing/2014/main" val="1663758361"/>
                      </a:ext>
                    </a:extLst>
                  </a:tr>
                  <a:tr h="523238">
                    <a:tc>
                      <a:txBody>
                        <a:bodyPr/>
                        <a:lstStyle/>
                        <a:p>
                          <a:pPr/>
                          <a14:m>
                            <m:oMathPara xmlns:m="http://schemas.openxmlformats.org/officeDocument/2006/math">
                              <m:oMathParaPr>
                                <m:jc m:val="centerGroup"/>
                              </m:oMathParaPr>
                              <m:oMath xmlns:m="http://schemas.openxmlformats.org/officeDocument/2006/math">
                                <m:sSub>
                                  <m:sSubPr>
                                    <m:ctrlPr>
                                      <a:rPr lang="en-US" altLang="en-US" sz="15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1500" b="0" i="1" smtClean="0">
                                        <a:latin typeface="Cambria Math" panose="02040503050406030204" pitchFamily="18" charset="0"/>
                                        <a:ea typeface="Cambria Math" panose="02040503050406030204" pitchFamily="18" charset="0"/>
                                        <a:sym typeface="Symbol" panose="05050102010706020507" pitchFamily="18" charset="2"/>
                                      </a:rPr>
                                      <m:t>𝑥</m:t>
                                    </m:r>
                                  </m:e>
                                  <m:sub>
                                    <m:r>
                                      <a:rPr lang="en-US" altLang="en-US" sz="1500" b="0" i="1" smtClean="0">
                                        <a:latin typeface="Cambria Math" panose="02040503050406030204" pitchFamily="18" charset="0"/>
                                        <a:ea typeface="Cambria Math" panose="02040503050406030204" pitchFamily="18" charset="0"/>
                                        <a:sym typeface="Symbol" panose="05050102010706020507" pitchFamily="18" charset="2"/>
                                      </a:rPr>
                                      <m:t>4</m:t>
                                    </m:r>
                                  </m:sub>
                                </m:sSub>
                              </m:oMath>
                            </m:oMathPara>
                          </a14:m>
                          <a:endParaRPr lang="en-IN" sz="1500" dirty="0"/>
                        </a:p>
                      </a:txBody>
                      <a:tcPr/>
                    </a:tc>
                    <a:tc>
                      <a:txBody>
                        <a:bodyPr/>
                        <a:lstStyle/>
                        <a:p>
                          <a:endParaRPr lang="en-IN" sz="1500"/>
                        </a:p>
                      </a:txBody>
                      <a:tcPr/>
                    </a:tc>
                    <a:tc>
                      <a:txBody>
                        <a:bodyPr/>
                        <a:lstStyle/>
                        <a:p>
                          <a:endParaRPr lang="en-IN" sz="1500"/>
                        </a:p>
                      </a:txBody>
                      <a:tcPr/>
                    </a:tc>
                    <a:tc>
                      <a:txBody>
                        <a:bodyPr/>
                        <a:lstStyle/>
                        <a:p>
                          <a:endParaRPr lang="en-IN" sz="1500" dirty="0"/>
                        </a:p>
                      </a:txBody>
                      <a:tcPr/>
                    </a:tc>
                    <a:tc>
                      <a:txBody>
                        <a:bodyPr/>
                        <a:lstStyle/>
                        <a:p>
                          <a:r>
                            <a:rPr lang="en-US" sz="1500" dirty="0"/>
                            <a:t>1</a:t>
                          </a:r>
                          <a:endParaRPr lang="en-IN" sz="1500" dirty="0"/>
                        </a:p>
                      </a:txBody>
                      <a:tcPr/>
                    </a:tc>
                    <a:tc>
                      <a:txBody>
                        <a:bodyPr/>
                        <a:lstStyle/>
                        <a:p>
                          <a:r>
                            <a:rPr lang="en-IN" sz="1500" dirty="0"/>
                            <a:t>-0.01460</a:t>
                          </a:r>
                        </a:p>
                      </a:txBody>
                      <a:tcPr/>
                    </a:tc>
                    <a:tc>
                      <a:txBody>
                        <a:bodyPr/>
                        <a:lstStyle/>
                        <a:p>
                          <a:r>
                            <a:rPr lang="en-IN" sz="1500" dirty="0"/>
                            <a:t>-0.01250</a:t>
                          </a:r>
                        </a:p>
                      </a:txBody>
                      <a:tcPr/>
                    </a:tc>
                    <a:tc>
                      <a:txBody>
                        <a:bodyPr/>
                        <a:lstStyle/>
                        <a:p>
                          <a:r>
                            <a:rPr lang="en-IN" sz="1500" dirty="0"/>
                            <a:t>-0.01640</a:t>
                          </a:r>
                        </a:p>
                      </a:txBody>
                      <a:tcPr/>
                    </a:tc>
                    <a:extLst>
                      <a:ext uri="{0D108BD9-81ED-4DB2-BD59-A6C34878D82A}">
                        <a16:rowId xmlns:a16="http://schemas.microsoft.com/office/drawing/2014/main" val="1601501116"/>
                      </a:ext>
                    </a:extLst>
                  </a:tr>
                  <a:tr h="523238">
                    <a:tc>
                      <a:txBody>
                        <a:bodyPr/>
                        <a:lstStyle/>
                        <a:p>
                          <a:pPr/>
                          <a14:m>
                            <m:oMathPara xmlns:m="http://schemas.openxmlformats.org/officeDocument/2006/math">
                              <m:oMathParaPr>
                                <m:jc m:val="centerGroup"/>
                              </m:oMathParaPr>
                              <m:oMath xmlns:m="http://schemas.openxmlformats.org/officeDocument/2006/math">
                                <m:sSub>
                                  <m:sSubPr>
                                    <m:ctrlPr>
                                      <a:rPr lang="en-US" altLang="en-US" sz="15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1500" b="0" i="1" smtClean="0">
                                        <a:latin typeface="Cambria Math" panose="02040503050406030204" pitchFamily="18" charset="0"/>
                                        <a:ea typeface="Cambria Math" panose="02040503050406030204" pitchFamily="18" charset="0"/>
                                        <a:sym typeface="Symbol" panose="05050102010706020507" pitchFamily="18" charset="2"/>
                                      </a:rPr>
                                      <m:t>𝑥</m:t>
                                    </m:r>
                                  </m:e>
                                  <m:sub>
                                    <m:r>
                                      <a:rPr lang="en-US" altLang="en-US" sz="1500" b="0" i="1" smtClean="0">
                                        <a:latin typeface="Cambria Math" panose="02040503050406030204" pitchFamily="18" charset="0"/>
                                        <a:ea typeface="Cambria Math" panose="02040503050406030204" pitchFamily="18" charset="0"/>
                                        <a:sym typeface="Symbol" panose="05050102010706020507" pitchFamily="18" charset="2"/>
                                      </a:rPr>
                                      <m:t>5</m:t>
                                    </m:r>
                                  </m:sub>
                                </m:sSub>
                              </m:oMath>
                            </m:oMathPara>
                          </a14:m>
                          <a:endParaRPr lang="en-IN" sz="1500" dirty="0"/>
                        </a:p>
                      </a:txBody>
                      <a:tcPr/>
                    </a:tc>
                    <a:tc>
                      <a:txBody>
                        <a:bodyPr/>
                        <a:lstStyle/>
                        <a:p>
                          <a:endParaRPr lang="en-IN" sz="1500"/>
                        </a:p>
                      </a:txBody>
                      <a:tcPr/>
                    </a:tc>
                    <a:tc>
                      <a:txBody>
                        <a:bodyPr/>
                        <a:lstStyle/>
                        <a:p>
                          <a:endParaRPr lang="en-IN" sz="1500"/>
                        </a:p>
                      </a:txBody>
                      <a:tcPr/>
                    </a:tc>
                    <a:tc>
                      <a:txBody>
                        <a:bodyPr/>
                        <a:lstStyle/>
                        <a:p>
                          <a:endParaRPr lang="en-IN" sz="1500"/>
                        </a:p>
                      </a:txBody>
                      <a:tcPr/>
                    </a:tc>
                    <a:tc>
                      <a:txBody>
                        <a:bodyPr/>
                        <a:lstStyle/>
                        <a:p>
                          <a:endParaRPr lang="en-IN" sz="1500" dirty="0"/>
                        </a:p>
                      </a:txBody>
                      <a:tcPr/>
                    </a:tc>
                    <a:tc>
                      <a:txBody>
                        <a:bodyPr/>
                        <a:lstStyle/>
                        <a:p>
                          <a:r>
                            <a:rPr lang="en-US" sz="1500" dirty="0"/>
                            <a:t>1</a:t>
                          </a:r>
                          <a:endParaRPr lang="en-IN" sz="1500" dirty="0"/>
                        </a:p>
                      </a:txBody>
                      <a:tcPr/>
                    </a:tc>
                    <a:tc>
                      <a:txBody>
                        <a:bodyPr/>
                        <a:lstStyle/>
                        <a:p>
                          <a:r>
                            <a:rPr lang="en-IN" sz="1500" dirty="0"/>
                            <a:t>0.05492</a:t>
                          </a:r>
                        </a:p>
                      </a:txBody>
                      <a:tcPr/>
                    </a:tc>
                    <a:tc>
                      <a:txBody>
                        <a:bodyPr/>
                        <a:lstStyle/>
                        <a:p>
                          <a:r>
                            <a:rPr lang="en-IN" sz="1500" dirty="0"/>
                            <a:t>-0.06042</a:t>
                          </a:r>
                        </a:p>
                      </a:txBody>
                      <a:tcPr/>
                    </a:tc>
                    <a:extLst>
                      <a:ext uri="{0D108BD9-81ED-4DB2-BD59-A6C34878D82A}">
                        <a16:rowId xmlns:a16="http://schemas.microsoft.com/office/drawing/2014/main" val="519899514"/>
                      </a:ext>
                    </a:extLst>
                  </a:tr>
                  <a:tr h="523238">
                    <a:tc>
                      <a:txBody>
                        <a:bodyPr/>
                        <a:lstStyle/>
                        <a:p>
                          <a:pPr/>
                          <a14:m>
                            <m:oMathPara xmlns:m="http://schemas.openxmlformats.org/officeDocument/2006/math">
                              <m:oMathParaPr>
                                <m:jc m:val="centerGroup"/>
                              </m:oMathParaPr>
                              <m:oMath xmlns:m="http://schemas.openxmlformats.org/officeDocument/2006/math">
                                <m:sSub>
                                  <m:sSubPr>
                                    <m:ctrlPr>
                                      <a:rPr lang="en-US" altLang="en-US" sz="15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1500" b="0" i="1" smtClean="0">
                                        <a:latin typeface="Cambria Math" panose="02040503050406030204" pitchFamily="18" charset="0"/>
                                        <a:ea typeface="Cambria Math" panose="02040503050406030204" pitchFamily="18" charset="0"/>
                                        <a:sym typeface="Symbol" panose="05050102010706020507" pitchFamily="18" charset="2"/>
                                      </a:rPr>
                                      <m:t>𝑥</m:t>
                                    </m:r>
                                  </m:e>
                                  <m:sub>
                                    <m:r>
                                      <a:rPr lang="en-US" altLang="en-US" sz="1500" b="0" i="1" smtClean="0">
                                        <a:latin typeface="Cambria Math" panose="02040503050406030204" pitchFamily="18" charset="0"/>
                                        <a:ea typeface="Cambria Math" panose="02040503050406030204" pitchFamily="18" charset="0"/>
                                        <a:sym typeface="Symbol" panose="05050102010706020507" pitchFamily="18" charset="2"/>
                                      </a:rPr>
                                      <m:t>6</m:t>
                                    </m:r>
                                  </m:sub>
                                </m:sSub>
                              </m:oMath>
                            </m:oMathPara>
                          </a14:m>
                          <a:endParaRPr lang="en-IN" sz="1500" dirty="0"/>
                        </a:p>
                      </a:txBody>
                      <a:tcPr/>
                    </a:tc>
                    <a:tc>
                      <a:txBody>
                        <a:bodyPr/>
                        <a:lstStyle/>
                        <a:p>
                          <a:endParaRPr lang="en-IN" sz="1500"/>
                        </a:p>
                      </a:txBody>
                      <a:tcPr/>
                    </a:tc>
                    <a:tc>
                      <a:txBody>
                        <a:bodyPr/>
                        <a:lstStyle/>
                        <a:p>
                          <a:endParaRPr lang="en-IN" sz="1500"/>
                        </a:p>
                      </a:txBody>
                      <a:tcPr/>
                    </a:tc>
                    <a:tc>
                      <a:txBody>
                        <a:bodyPr/>
                        <a:lstStyle/>
                        <a:p>
                          <a:endParaRPr lang="en-IN" sz="1500"/>
                        </a:p>
                      </a:txBody>
                      <a:tcPr/>
                    </a:tc>
                    <a:tc>
                      <a:txBody>
                        <a:bodyPr/>
                        <a:lstStyle/>
                        <a:p>
                          <a:endParaRPr lang="en-IN" sz="1500"/>
                        </a:p>
                      </a:txBody>
                      <a:tcPr/>
                    </a:tc>
                    <a:tc>
                      <a:txBody>
                        <a:bodyPr/>
                        <a:lstStyle/>
                        <a:p>
                          <a:endParaRPr lang="en-IN" sz="1500" dirty="0"/>
                        </a:p>
                      </a:txBody>
                      <a:tcPr/>
                    </a:tc>
                    <a:tc>
                      <a:txBody>
                        <a:bodyPr/>
                        <a:lstStyle/>
                        <a:p>
                          <a:r>
                            <a:rPr lang="en-US" sz="1500" dirty="0"/>
                            <a:t>1</a:t>
                          </a:r>
                          <a:endParaRPr lang="en-IN" sz="1500" dirty="0"/>
                        </a:p>
                      </a:txBody>
                      <a:tcPr/>
                    </a:tc>
                    <a:tc>
                      <a:txBody>
                        <a:bodyPr/>
                        <a:lstStyle/>
                        <a:p>
                          <a:r>
                            <a:rPr lang="en-IN" sz="1500" dirty="0"/>
                            <a:t>0.02780</a:t>
                          </a:r>
                        </a:p>
                      </a:txBody>
                      <a:tcPr/>
                    </a:tc>
                    <a:extLst>
                      <a:ext uri="{0D108BD9-81ED-4DB2-BD59-A6C34878D82A}">
                        <a16:rowId xmlns:a16="http://schemas.microsoft.com/office/drawing/2014/main" val="1511471863"/>
                      </a:ext>
                    </a:extLst>
                  </a:tr>
                  <a:tr h="523238">
                    <a:tc>
                      <a:txBody>
                        <a:bodyPr/>
                        <a:lstStyle/>
                        <a:p>
                          <a:pPr/>
                          <a14:m>
                            <m:oMathPara xmlns:m="http://schemas.openxmlformats.org/officeDocument/2006/math">
                              <m:oMathParaPr>
                                <m:jc m:val="centerGroup"/>
                              </m:oMathParaPr>
                              <m:oMath xmlns:m="http://schemas.openxmlformats.org/officeDocument/2006/math">
                                <m:sSub>
                                  <m:sSubPr>
                                    <m:ctrlPr>
                                      <a:rPr lang="en-US" altLang="en-US" sz="15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1500" b="0" i="1" smtClean="0">
                                        <a:latin typeface="Cambria Math" panose="02040503050406030204" pitchFamily="18" charset="0"/>
                                        <a:ea typeface="Cambria Math" panose="02040503050406030204" pitchFamily="18" charset="0"/>
                                        <a:sym typeface="Symbol" panose="05050102010706020507" pitchFamily="18" charset="2"/>
                                      </a:rPr>
                                      <m:t>𝑥</m:t>
                                    </m:r>
                                  </m:e>
                                  <m:sub>
                                    <m:r>
                                      <a:rPr lang="en-US" altLang="en-US" sz="1500" b="0" i="1" smtClean="0">
                                        <a:latin typeface="Cambria Math" panose="02040503050406030204" pitchFamily="18" charset="0"/>
                                        <a:ea typeface="Cambria Math" panose="02040503050406030204" pitchFamily="18" charset="0"/>
                                        <a:sym typeface="Symbol" panose="05050102010706020507" pitchFamily="18" charset="2"/>
                                      </a:rPr>
                                      <m:t>7</m:t>
                                    </m:r>
                                  </m:sub>
                                </m:sSub>
                              </m:oMath>
                            </m:oMathPara>
                          </a14:m>
                          <a:endParaRPr lang="en-IN" sz="1500" dirty="0"/>
                        </a:p>
                      </a:txBody>
                      <a:tcPr/>
                    </a:tc>
                    <a:tc>
                      <a:txBody>
                        <a:bodyPr/>
                        <a:lstStyle/>
                        <a:p>
                          <a:endParaRPr lang="en-IN" sz="1500"/>
                        </a:p>
                      </a:txBody>
                      <a:tcPr/>
                    </a:tc>
                    <a:tc>
                      <a:txBody>
                        <a:bodyPr/>
                        <a:lstStyle/>
                        <a:p>
                          <a:endParaRPr lang="en-IN" sz="1500"/>
                        </a:p>
                      </a:txBody>
                      <a:tcPr/>
                    </a:tc>
                    <a:tc>
                      <a:txBody>
                        <a:bodyPr/>
                        <a:lstStyle/>
                        <a:p>
                          <a:endParaRPr lang="en-IN" sz="1500"/>
                        </a:p>
                      </a:txBody>
                      <a:tcPr/>
                    </a:tc>
                    <a:tc>
                      <a:txBody>
                        <a:bodyPr/>
                        <a:lstStyle/>
                        <a:p>
                          <a:endParaRPr lang="en-IN" sz="1500"/>
                        </a:p>
                      </a:txBody>
                      <a:tcPr/>
                    </a:tc>
                    <a:tc>
                      <a:txBody>
                        <a:bodyPr/>
                        <a:lstStyle/>
                        <a:p>
                          <a:endParaRPr lang="en-IN" sz="1500"/>
                        </a:p>
                      </a:txBody>
                      <a:tcPr/>
                    </a:tc>
                    <a:tc>
                      <a:txBody>
                        <a:bodyPr/>
                        <a:lstStyle/>
                        <a:p>
                          <a:endParaRPr lang="en-IN" sz="1500" dirty="0"/>
                        </a:p>
                      </a:txBody>
                      <a:tcPr/>
                    </a:tc>
                    <a:tc>
                      <a:txBody>
                        <a:bodyPr/>
                        <a:lstStyle/>
                        <a:p>
                          <a:r>
                            <a:rPr lang="en-US" sz="1500" dirty="0"/>
                            <a:t>1</a:t>
                          </a:r>
                          <a:endParaRPr lang="en-IN" sz="1500" dirty="0"/>
                        </a:p>
                      </a:txBody>
                      <a:tcPr/>
                    </a:tc>
                    <a:extLst>
                      <a:ext uri="{0D108BD9-81ED-4DB2-BD59-A6C34878D82A}">
                        <a16:rowId xmlns:a16="http://schemas.microsoft.com/office/drawing/2014/main" val="3197746060"/>
                      </a:ext>
                    </a:extLst>
                  </a:tr>
                </a:tbl>
              </a:graphicData>
            </a:graphic>
          </p:graphicFrame>
        </mc:Choice>
        <mc:Fallback>
          <p:graphicFrame>
            <p:nvGraphicFramePr>
              <p:cNvPr id="2" name="Table 2">
                <a:extLst>
                  <a:ext uri="{FF2B5EF4-FFF2-40B4-BE49-F238E27FC236}">
                    <a16:creationId xmlns:a14="http://schemas.microsoft.com/office/drawing/2010/main" xmlns="" xmlns:a16="http://schemas.microsoft.com/office/drawing/2014/main" id="{8ABDDC48-17EB-4602-ACD1-7F79CE1EC05C}"/>
                  </a:ext>
                </a:extLst>
              </p:cNvPr>
              <p:cNvGraphicFramePr>
                <a:graphicFrameLocks noGrp="1"/>
              </p:cNvGraphicFramePr>
              <p:nvPr>
                <p:extLst>
                  <p:ext uri="{D42A27DB-BD31-4B8C-83A1-F6EECF244321}">
                    <p14:modId xmlns:a14="http://schemas.microsoft.com/office/drawing/2010/main" xmlns="" xmlns:p14="http://schemas.microsoft.com/office/powerpoint/2010/main" val="3775059984"/>
                  </p:ext>
                </p:extLst>
              </p:nvPr>
            </p:nvGraphicFramePr>
            <p:xfrm>
              <a:off x="762000" y="1681479"/>
              <a:ext cx="7848602" cy="4185904"/>
            </p:xfrm>
            <a:graphic>
              <a:graphicData uri="http://schemas.openxmlformats.org/drawingml/2006/table">
                <a:tbl>
                  <a:tblPr firstRow="1" bandRow="1">
                    <a:tableStyleId>{5C22544A-7EE6-4342-B048-85BDC9FD1C3A}</a:tableStyleId>
                  </a:tblPr>
                  <a:tblGrid>
                    <a:gridCol w="1385047">
                      <a:extLst>
                        <a:ext uri="{9D8B030D-6E8A-4147-A177-3AD203B41FA5}">
                          <a16:colId xmlns:a14="http://schemas.microsoft.com/office/drawing/2010/main" xmlns="" xmlns:a16="http://schemas.microsoft.com/office/drawing/2014/main" val="2917563595"/>
                        </a:ext>
                      </a:extLst>
                    </a:gridCol>
                    <a:gridCol w="923365">
                      <a:extLst>
                        <a:ext uri="{9D8B030D-6E8A-4147-A177-3AD203B41FA5}">
                          <a16:colId xmlns:a14="http://schemas.microsoft.com/office/drawing/2010/main" xmlns="" xmlns:a16="http://schemas.microsoft.com/office/drawing/2014/main" val="766143125"/>
                        </a:ext>
                      </a:extLst>
                    </a:gridCol>
                    <a:gridCol w="923365">
                      <a:extLst>
                        <a:ext uri="{9D8B030D-6E8A-4147-A177-3AD203B41FA5}">
                          <a16:colId xmlns:a14="http://schemas.microsoft.com/office/drawing/2010/main" xmlns="" xmlns:a16="http://schemas.microsoft.com/office/drawing/2014/main" val="1695250938"/>
                        </a:ext>
                      </a:extLst>
                    </a:gridCol>
                    <a:gridCol w="923365">
                      <a:extLst>
                        <a:ext uri="{9D8B030D-6E8A-4147-A177-3AD203B41FA5}">
                          <a16:colId xmlns:a14="http://schemas.microsoft.com/office/drawing/2010/main" xmlns="" xmlns:a16="http://schemas.microsoft.com/office/drawing/2014/main" val="2286690914"/>
                        </a:ext>
                      </a:extLst>
                    </a:gridCol>
                    <a:gridCol w="923365">
                      <a:extLst>
                        <a:ext uri="{9D8B030D-6E8A-4147-A177-3AD203B41FA5}">
                          <a16:colId xmlns:a14="http://schemas.microsoft.com/office/drawing/2010/main" xmlns="" xmlns:a16="http://schemas.microsoft.com/office/drawing/2014/main" val="3758320656"/>
                        </a:ext>
                      </a:extLst>
                    </a:gridCol>
                    <a:gridCol w="923365">
                      <a:extLst>
                        <a:ext uri="{9D8B030D-6E8A-4147-A177-3AD203B41FA5}">
                          <a16:colId xmlns:a14="http://schemas.microsoft.com/office/drawing/2010/main" xmlns="" xmlns:a16="http://schemas.microsoft.com/office/drawing/2014/main" val="3405077438"/>
                        </a:ext>
                      </a:extLst>
                    </a:gridCol>
                    <a:gridCol w="923365">
                      <a:extLst>
                        <a:ext uri="{9D8B030D-6E8A-4147-A177-3AD203B41FA5}">
                          <a16:colId xmlns:a14="http://schemas.microsoft.com/office/drawing/2010/main" xmlns="" xmlns:a16="http://schemas.microsoft.com/office/drawing/2014/main" val="2622798685"/>
                        </a:ext>
                      </a:extLst>
                    </a:gridCol>
                    <a:gridCol w="923365">
                      <a:extLst>
                        <a:ext uri="{9D8B030D-6E8A-4147-A177-3AD203B41FA5}">
                          <a16:colId xmlns:a14="http://schemas.microsoft.com/office/drawing/2010/main" xmlns="" xmlns:a16="http://schemas.microsoft.com/office/drawing/2014/main" val="3594332399"/>
                        </a:ext>
                      </a:extLst>
                    </a:gridCol>
                  </a:tblGrid>
                  <a:tr h="523238">
                    <a:tc>
                      <a:txBody>
                        <a:bodyPr/>
                        <a:lstStyle/>
                        <a:p>
                          <a:endParaRPr lang="en-IN" sz="1500" dirty="0"/>
                        </a:p>
                      </a:txBody>
                      <a:tcPr/>
                    </a:tc>
                    <a:tc>
                      <a:txBody>
                        <a:bodyPr/>
                        <a:lstStyle/>
                        <a:p>
                          <a:endParaRPr lang="en-US"/>
                        </a:p>
                      </a:txBody>
                      <a:tcPr>
                        <a:blipFill>
                          <a:blip r:embed="rId3"/>
                          <a:stretch>
                            <a:fillRect l="-150658" t="-1163" r="-600658" b="-702326"/>
                          </a:stretch>
                        </a:blipFill>
                      </a:tcPr>
                    </a:tc>
                    <a:tc>
                      <a:txBody>
                        <a:bodyPr/>
                        <a:lstStyle/>
                        <a:p>
                          <a:endParaRPr lang="en-US"/>
                        </a:p>
                      </a:txBody>
                      <a:tcPr>
                        <a:blipFill>
                          <a:blip r:embed="rId3"/>
                          <a:stretch>
                            <a:fillRect l="-252318" t="-1163" r="-504636" b="-702326"/>
                          </a:stretch>
                        </a:blipFill>
                      </a:tcPr>
                    </a:tc>
                    <a:tc>
                      <a:txBody>
                        <a:bodyPr/>
                        <a:lstStyle/>
                        <a:p>
                          <a:endParaRPr lang="en-US"/>
                        </a:p>
                      </a:txBody>
                      <a:tcPr>
                        <a:blipFill>
                          <a:blip r:embed="rId3"/>
                          <a:stretch>
                            <a:fillRect l="-350000" t="-1163" r="-401316" b="-702326"/>
                          </a:stretch>
                        </a:blipFill>
                      </a:tcPr>
                    </a:tc>
                    <a:tc>
                      <a:txBody>
                        <a:bodyPr/>
                        <a:lstStyle/>
                        <a:p>
                          <a:endParaRPr lang="en-US"/>
                        </a:p>
                      </a:txBody>
                      <a:tcPr>
                        <a:blipFill>
                          <a:blip r:embed="rId3"/>
                          <a:stretch>
                            <a:fillRect l="-452980" t="-1163" r="-303974" b="-702326"/>
                          </a:stretch>
                        </a:blipFill>
                      </a:tcPr>
                    </a:tc>
                    <a:tc>
                      <a:txBody>
                        <a:bodyPr/>
                        <a:lstStyle/>
                        <a:p>
                          <a:endParaRPr lang="en-US"/>
                        </a:p>
                      </a:txBody>
                      <a:tcPr>
                        <a:blipFill>
                          <a:blip r:embed="rId3"/>
                          <a:stretch>
                            <a:fillRect l="-549342" t="-1163" r="-201974" b="-702326"/>
                          </a:stretch>
                        </a:blipFill>
                      </a:tcPr>
                    </a:tc>
                    <a:tc>
                      <a:txBody>
                        <a:bodyPr/>
                        <a:lstStyle/>
                        <a:p>
                          <a:endParaRPr lang="en-US"/>
                        </a:p>
                      </a:txBody>
                      <a:tcPr>
                        <a:blipFill>
                          <a:blip r:embed="rId3"/>
                          <a:stretch>
                            <a:fillRect l="-653642" t="-1163" r="-103311" b="-702326"/>
                          </a:stretch>
                        </a:blipFill>
                      </a:tcPr>
                    </a:tc>
                    <a:tc>
                      <a:txBody>
                        <a:bodyPr/>
                        <a:lstStyle/>
                        <a:p>
                          <a:endParaRPr lang="en-US"/>
                        </a:p>
                      </a:txBody>
                      <a:tcPr>
                        <a:blipFill>
                          <a:blip r:embed="rId3"/>
                          <a:stretch>
                            <a:fillRect l="-748684" t="-1163" r="-2632" b="-702326"/>
                          </a:stretch>
                        </a:blipFill>
                      </a:tcPr>
                    </a:tc>
                    <a:extLst>
                      <a:ext uri="{0D108BD9-81ED-4DB2-BD59-A6C34878D82A}">
                        <a16:rowId xmlns:a14="http://schemas.microsoft.com/office/drawing/2010/main" xmlns="" xmlns:a16="http://schemas.microsoft.com/office/drawing/2014/main" val="2285665185"/>
                      </a:ext>
                    </a:extLst>
                  </a:tr>
                  <a:tr h="523238">
                    <a:tc>
                      <a:txBody>
                        <a:bodyPr/>
                        <a:lstStyle/>
                        <a:p>
                          <a:endParaRPr lang="en-US"/>
                        </a:p>
                      </a:txBody>
                      <a:tcPr>
                        <a:blipFill>
                          <a:blip r:embed="rId3"/>
                          <a:stretch>
                            <a:fillRect l="-881" t="-101163" r="-469163" b="-602326"/>
                          </a:stretch>
                        </a:blipFill>
                      </a:tcPr>
                    </a:tc>
                    <a:tc>
                      <a:txBody>
                        <a:bodyPr/>
                        <a:lstStyle/>
                        <a:p>
                          <a:r>
                            <a:rPr lang="en-US" sz="1500" dirty="0"/>
                            <a:t>1</a:t>
                          </a:r>
                          <a:endParaRPr lang="en-IN" sz="1500" dirty="0"/>
                        </a:p>
                      </a:txBody>
                      <a:tcPr/>
                    </a:tc>
                    <a:tc>
                      <a:txBody>
                        <a:bodyPr/>
                        <a:lstStyle/>
                        <a:p>
                          <a:r>
                            <a:rPr lang="en-IN" sz="1500" dirty="0"/>
                            <a:t>0.07848</a:t>
                          </a:r>
                        </a:p>
                      </a:txBody>
                      <a:tcPr/>
                    </a:tc>
                    <a:tc>
                      <a:txBody>
                        <a:bodyPr/>
                        <a:lstStyle/>
                        <a:p>
                          <a:r>
                            <a:rPr lang="en-IN" sz="1500" dirty="0"/>
                            <a:t>0.05951</a:t>
                          </a:r>
                        </a:p>
                      </a:txBody>
                      <a:tcPr/>
                    </a:tc>
                    <a:tc>
                      <a:txBody>
                        <a:bodyPr/>
                        <a:lstStyle/>
                        <a:p>
                          <a:r>
                            <a:rPr lang="en-IN" sz="1500" dirty="0"/>
                            <a:t>0.00434</a:t>
                          </a:r>
                        </a:p>
                      </a:txBody>
                      <a:tcPr/>
                    </a:tc>
                    <a:tc>
                      <a:txBody>
                        <a:bodyPr/>
                        <a:lstStyle/>
                        <a:p>
                          <a:r>
                            <a:rPr lang="en-IN" sz="1500" dirty="0"/>
                            <a:t>-0.04960</a:t>
                          </a:r>
                        </a:p>
                      </a:txBody>
                      <a:tcPr/>
                    </a:tc>
                    <a:tc>
                      <a:txBody>
                        <a:bodyPr/>
                        <a:lstStyle/>
                        <a:p>
                          <a:r>
                            <a:rPr lang="en-IN" sz="1500" dirty="0"/>
                            <a:t>-0.04477</a:t>
                          </a:r>
                        </a:p>
                      </a:txBody>
                      <a:tcPr/>
                    </a:tc>
                    <a:tc>
                      <a:txBody>
                        <a:bodyPr/>
                        <a:lstStyle/>
                        <a:p>
                          <a:r>
                            <a:rPr lang="en-IN" sz="1500" dirty="0"/>
                            <a:t>0.01040</a:t>
                          </a:r>
                        </a:p>
                      </a:txBody>
                      <a:tcPr/>
                    </a:tc>
                    <a:extLst>
                      <a:ext uri="{0D108BD9-81ED-4DB2-BD59-A6C34878D82A}">
                        <a16:rowId xmlns:a14="http://schemas.microsoft.com/office/drawing/2010/main" xmlns="" xmlns:a16="http://schemas.microsoft.com/office/drawing/2014/main" val="3563356677"/>
                      </a:ext>
                    </a:extLst>
                  </a:tr>
                  <a:tr h="523238">
                    <a:tc>
                      <a:txBody>
                        <a:bodyPr/>
                        <a:lstStyle/>
                        <a:p>
                          <a:endParaRPr lang="en-US"/>
                        </a:p>
                      </a:txBody>
                      <a:tcPr>
                        <a:blipFill>
                          <a:blip r:embed="rId3"/>
                          <a:stretch>
                            <a:fillRect l="-881" t="-201163" r="-469163" b="-502326"/>
                          </a:stretch>
                        </a:blipFill>
                      </a:tcPr>
                    </a:tc>
                    <a:tc>
                      <a:txBody>
                        <a:bodyPr/>
                        <a:lstStyle/>
                        <a:p>
                          <a:endParaRPr lang="en-IN" sz="1500" dirty="0"/>
                        </a:p>
                      </a:txBody>
                      <a:tcPr/>
                    </a:tc>
                    <a:tc>
                      <a:txBody>
                        <a:bodyPr/>
                        <a:lstStyle/>
                        <a:p>
                          <a:r>
                            <a:rPr lang="en-US" sz="1500" dirty="0"/>
                            <a:t>1</a:t>
                          </a:r>
                          <a:endParaRPr lang="en-IN" sz="1500" dirty="0"/>
                        </a:p>
                      </a:txBody>
                      <a:tcPr/>
                    </a:tc>
                    <a:tc>
                      <a:txBody>
                        <a:bodyPr/>
                        <a:lstStyle/>
                        <a:p>
                          <a:r>
                            <a:rPr lang="en-IN" sz="1500" dirty="0"/>
                            <a:t>-0.10547</a:t>
                          </a:r>
                        </a:p>
                      </a:txBody>
                      <a:tcPr/>
                    </a:tc>
                    <a:tc>
                      <a:txBody>
                        <a:bodyPr/>
                        <a:lstStyle/>
                        <a:p>
                          <a:r>
                            <a:rPr lang="en-IN" sz="1500" dirty="0"/>
                            <a:t>-0.04630</a:t>
                          </a:r>
                        </a:p>
                      </a:txBody>
                      <a:tcPr/>
                    </a:tc>
                    <a:tc>
                      <a:txBody>
                        <a:bodyPr/>
                        <a:lstStyle/>
                        <a:p>
                          <a:r>
                            <a:rPr lang="en-IN" sz="1500" dirty="0"/>
                            <a:t>-0.01578</a:t>
                          </a:r>
                        </a:p>
                      </a:txBody>
                      <a:tcPr/>
                    </a:tc>
                    <a:tc>
                      <a:txBody>
                        <a:bodyPr/>
                        <a:lstStyle/>
                        <a:p>
                          <a:r>
                            <a:rPr lang="en-IN" sz="1500" dirty="0"/>
                            <a:t>-0.02564</a:t>
                          </a:r>
                        </a:p>
                      </a:txBody>
                      <a:tcPr/>
                    </a:tc>
                    <a:tc>
                      <a:txBody>
                        <a:bodyPr/>
                        <a:lstStyle/>
                        <a:p>
                          <a:r>
                            <a:rPr lang="en-IN" sz="1500" dirty="0"/>
                            <a:t>0.02230</a:t>
                          </a:r>
                        </a:p>
                      </a:txBody>
                      <a:tcPr/>
                    </a:tc>
                    <a:extLst>
                      <a:ext uri="{0D108BD9-81ED-4DB2-BD59-A6C34878D82A}">
                        <a16:rowId xmlns:a14="http://schemas.microsoft.com/office/drawing/2010/main" xmlns="" xmlns:a16="http://schemas.microsoft.com/office/drawing/2014/main" val="3716896708"/>
                      </a:ext>
                    </a:extLst>
                  </a:tr>
                  <a:tr h="523238">
                    <a:tc>
                      <a:txBody>
                        <a:bodyPr/>
                        <a:lstStyle/>
                        <a:p>
                          <a:endParaRPr lang="en-US"/>
                        </a:p>
                      </a:txBody>
                      <a:tcPr>
                        <a:blipFill>
                          <a:blip r:embed="rId3"/>
                          <a:stretch>
                            <a:fillRect l="-881" t="-301163" r="-469163" b="-402326"/>
                          </a:stretch>
                        </a:blipFill>
                      </a:tcPr>
                    </a:tc>
                    <a:tc>
                      <a:txBody>
                        <a:bodyPr/>
                        <a:lstStyle/>
                        <a:p>
                          <a:endParaRPr lang="en-IN" sz="1500"/>
                        </a:p>
                      </a:txBody>
                      <a:tcPr/>
                    </a:tc>
                    <a:tc>
                      <a:txBody>
                        <a:bodyPr/>
                        <a:lstStyle/>
                        <a:p>
                          <a:endParaRPr lang="en-IN" sz="1500" dirty="0"/>
                        </a:p>
                      </a:txBody>
                      <a:tcPr/>
                    </a:tc>
                    <a:tc>
                      <a:txBody>
                        <a:bodyPr/>
                        <a:lstStyle/>
                        <a:p>
                          <a:r>
                            <a:rPr lang="en-US" sz="1500" dirty="0"/>
                            <a:t>1</a:t>
                          </a:r>
                          <a:endParaRPr lang="en-IN" sz="1500" dirty="0"/>
                        </a:p>
                      </a:txBody>
                      <a:tcPr/>
                    </a:tc>
                    <a:tc>
                      <a:txBody>
                        <a:bodyPr/>
                        <a:lstStyle/>
                        <a:p>
                          <a:r>
                            <a:rPr lang="en-IN" sz="1500" dirty="0"/>
                            <a:t>-0.04205</a:t>
                          </a:r>
                        </a:p>
                      </a:txBody>
                      <a:tcPr/>
                    </a:tc>
                    <a:tc>
                      <a:txBody>
                        <a:bodyPr/>
                        <a:lstStyle/>
                        <a:p>
                          <a:r>
                            <a:rPr lang="en-IN" sz="1500" dirty="0"/>
                            <a:t>0.00242</a:t>
                          </a:r>
                        </a:p>
                      </a:txBody>
                      <a:tcPr/>
                    </a:tc>
                    <a:tc>
                      <a:txBody>
                        <a:bodyPr/>
                        <a:lstStyle/>
                        <a:p>
                          <a:r>
                            <a:rPr lang="en-IN" sz="1500" dirty="0"/>
                            <a:t>0.00492</a:t>
                          </a:r>
                        </a:p>
                      </a:txBody>
                      <a:tcPr/>
                    </a:tc>
                    <a:tc>
                      <a:txBody>
                        <a:bodyPr/>
                        <a:lstStyle/>
                        <a:p>
                          <a:r>
                            <a:rPr lang="en-IN" sz="1500" dirty="0"/>
                            <a:t>-0.10630</a:t>
                          </a:r>
                        </a:p>
                      </a:txBody>
                      <a:tcPr/>
                    </a:tc>
                    <a:extLst>
                      <a:ext uri="{0D108BD9-81ED-4DB2-BD59-A6C34878D82A}">
                        <a16:rowId xmlns:a14="http://schemas.microsoft.com/office/drawing/2010/main" xmlns="" xmlns:a16="http://schemas.microsoft.com/office/drawing/2014/main" val="1663758361"/>
                      </a:ext>
                    </a:extLst>
                  </a:tr>
                  <a:tr h="523238">
                    <a:tc>
                      <a:txBody>
                        <a:bodyPr/>
                        <a:lstStyle/>
                        <a:p>
                          <a:endParaRPr lang="en-US"/>
                        </a:p>
                      </a:txBody>
                      <a:tcPr>
                        <a:blipFill>
                          <a:blip r:embed="rId3"/>
                          <a:stretch>
                            <a:fillRect l="-881" t="-401163" r="-469163" b="-302326"/>
                          </a:stretch>
                        </a:blipFill>
                      </a:tcPr>
                    </a:tc>
                    <a:tc>
                      <a:txBody>
                        <a:bodyPr/>
                        <a:lstStyle/>
                        <a:p>
                          <a:endParaRPr lang="en-IN" sz="1500"/>
                        </a:p>
                      </a:txBody>
                      <a:tcPr/>
                    </a:tc>
                    <a:tc>
                      <a:txBody>
                        <a:bodyPr/>
                        <a:lstStyle/>
                        <a:p>
                          <a:endParaRPr lang="en-IN" sz="1500"/>
                        </a:p>
                      </a:txBody>
                      <a:tcPr/>
                    </a:tc>
                    <a:tc>
                      <a:txBody>
                        <a:bodyPr/>
                        <a:lstStyle/>
                        <a:p>
                          <a:endParaRPr lang="en-IN" sz="1500" dirty="0"/>
                        </a:p>
                      </a:txBody>
                      <a:tcPr/>
                    </a:tc>
                    <a:tc>
                      <a:txBody>
                        <a:bodyPr/>
                        <a:lstStyle/>
                        <a:p>
                          <a:r>
                            <a:rPr lang="en-US" sz="1500" dirty="0"/>
                            <a:t>1</a:t>
                          </a:r>
                          <a:endParaRPr lang="en-IN" sz="1500" dirty="0"/>
                        </a:p>
                      </a:txBody>
                      <a:tcPr/>
                    </a:tc>
                    <a:tc>
                      <a:txBody>
                        <a:bodyPr/>
                        <a:lstStyle/>
                        <a:p>
                          <a:r>
                            <a:rPr lang="en-IN" sz="1500" dirty="0"/>
                            <a:t>-0.01460</a:t>
                          </a:r>
                        </a:p>
                      </a:txBody>
                      <a:tcPr/>
                    </a:tc>
                    <a:tc>
                      <a:txBody>
                        <a:bodyPr/>
                        <a:lstStyle/>
                        <a:p>
                          <a:r>
                            <a:rPr lang="en-IN" sz="1500" dirty="0"/>
                            <a:t>-0.01250</a:t>
                          </a:r>
                        </a:p>
                      </a:txBody>
                      <a:tcPr/>
                    </a:tc>
                    <a:tc>
                      <a:txBody>
                        <a:bodyPr/>
                        <a:lstStyle/>
                        <a:p>
                          <a:r>
                            <a:rPr lang="en-IN" sz="1500" dirty="0"/>
                            <a:t>-0.01640</a:t>
                          </a:r>
                        </a:p>
                      </a:txBody>
                      <a:tcPr/>
                    </a:tc>
                    <a:extLst>
                      <a:ext uri="{0D108BD9-81ED-4DB2-BD59-A6C34878D82A}">
                        <a16:rowId xmlns:a14="http://schemas.microsoft.com/office/drawing/2010/main" xmlns="" xmlns:a16="http://schemas.microsoft.com/office/drawing/2014/main" val="1601501116"/>
                      </a:ext>
                    </a:extLst>
                  </a:tr>
                  <a:tr h="523238">
                    <a:tc>
                      <a:txBody>
                        <a:bodyPr/>
                        <a:lstStyle/>
                        <a:p>
                          <a:endParaRPr lang="en-US"/>
                        </a:p>
                      </a:txBody>
                      <a:tcPr>
                        <a:blipFill>
                          <a:blip r:embed="rId3"/>
                          <a:stretch>
                            <a:fillRect l="-881" t="-501163" r="-469163" b="-202326"/>
                          </a:stretch>
                        </a:blipFill>
                      </a:tcPr>
                    </a:tc>
                    <a:tc>
                      <a:txBody>
                        <a:bodyPr/>
                        <a:lstStyle/>
                        <a:p>
                          <a:endParaRPr lang="en-IN" sz="1500"/>
                        </a:p>
                      </a:txBody>
                      <a:tcPr/>
                    </a:tc>
                    <a:tc>
                      <a:txBody>
                        <a:bodyPr/>
                        <a:lstStyle/>
                        <a:p>
                          <a:endParaRPr lang="en-IN" sz="1500"/>
                        </a:p>
                      </a:txBody>
                      <a:tcPr/>
                    </a:tc>
                    <a:tc>
                      <a:txBody>
                        <a:bodyPr/>
                        <a:lstStyle/>
                        <a:p>
                          <a:endParaRPr lang="en-IN" sz="1500"/>
                        </a:p>
                      </a:txBody>
                      <a:tcPr/>
                    </a:tc>
                    <a:tc>
                      <a:txBody>
                        <a:bodyPr/>
                        <a:lstStyle/>
                        <a:p>
                          <a:endParaRPr lang="en-IN" sz="1500" dirty="0"/>
                        </a:p>
                      </a:txBody>
                      <a:tcPr/>
                    </a:tc>
                    <a:tc>
                      <a:txBody>
                        <a:bodyPr/>
                        <a:lstStyle/>
                        <a:p>
                          <a:r>
                            <a:rPr lang="en-US" sz="1500" dirty="0"/>
                            <a:t>1</a:t>
                          </a:r>
                          <a:endParaRPr lang="en-IN" sz="1500" dirty="0"/>
                        </a:p>
                      </a:txBody>
                      <a:tcPr/>
                    </a:tc>
                    <a:tc>
                      <a:txBody>
                        <a:bodyPr/>
                        <a:lstStyle/>
                        <a:p>
                          <a:r>
                            <a:rPr lang="en-IN" sz="1500" dirty="0"/>
                            <a:t>0.05492</a:t>
                          </a:r>
                        </a:p>
                      </a:txBody>
                      <a:tcPr/>
                    </a:tc>
                    <a:tc>
                      <a:txBody>
                        <a:bodyPr/>
                        <a:lstStyle/>
                        <a:p>
                          <a:r>
                            <a:rPr lang="en-IN" sz="1500" dirty="0"/>
                            <a:t>-0.06042</a:t>
                          </a:r>
                        </a:p>
                      </a:txBody>
                      <a:tcPr/>
                    </a:tc>
                    <a:extLst>
                      <a:ext uri="{0D108BD9-81ED-4DB2-BD59-A6C34878D82A}">
                        <a16:rowId xmlns:a14="http://schemas.microsoft.com/office/drawing/2010/main" xmlns="" xmlns:a16="http://schemas.microsoft.com/office/drawing/2014/main" val="519899514"/>
                      </a:ext>
                    </a:extLst>
                  </a:tr>
                  <a:tr h="523238">
                    <a:tc>
                      <a:txBody>
                        <a:bodyPr/>
                        <a:lstStyle/>
                        <a:p>
                          <a:endParaRPr lang="en-US"/>
                        </a:p>
                      </a:txBody>
                      <a:tcPr>
                        <a:blipFill>
                          <a:blip r:embed="rId3"/>
                          <a:stretch>
                            <a:fillRect l="-881" t="-601163" r="-469163" b="-102326"/>
                          </a:stretch>
                        </a:blipFill>
                      </a:tcPr>
                    </a:tc>
                    <a:tc>
                      <a:txBody>
                        <a:bodyPr/>
                        <a:lstStyle/>
                        <a:p>
                          <a:endParaRPr lang="en-IN" sz="1500"/>
                        </a:p>
                      </a:txBody>
                      <a:tcPr/>
                    </a:tc>
                    <a:tc>
                      <a:txBody>
                        <a:bodyPr/>
                        <a:lstStyle/>
                        <a:p>
                          <a:endParaRPr lang="en-IN" sz="1500"/>
                        </a:p>
                      </a:txBody>
                      <a:tcPr/>
                    </a:tc>
                    <a:tc>
                      <a:txBody>
                        <a:bodyPr/>
                        <a:lstStyle/>
                        <a:p>
                          <a:endParaRPr lang="en-IN" sz="1500"/>
                        </a:p>
                      </a:txBody>
                      <a:tcPr/>
                    </a:tc>
                    <a:tc>
                      <a:txBody>
                        <a:bodyPr/>
                        <a:lstStyle/>
                        <a:p>
                          <a:endParaRPr lang="en-IN" sz="1500"/>
                        </a:p>
                      </a:txBody>
                      <a:tcPr/>
                    </a:tc>
                    <a:tc>
                      <a:txBody>
                        <a:bodyPr/>
                        <a:lstStyle/>
                        <a:p>
                          <a:endParaRPr lang="en-IN" sz="1500" dirty="0"/>
                        </a:p>
                      </a:txBody>
                      <a:tcPr/>
                    </a:tc>
                    <a:tc>
                      <a:txBody>
                        <a:bodyPr/>
                        <a:lstStyle/>
                        <a:p>
                          <a:r>
                            <a:rPr lang="en-US" sz="1500" dirty="0"/>
                            <a:t>1</a:t>
                          </a:r>
                          <a:endParaRPr lang="en-IN" sz="1500" dirty="0"/>
                        </a:p>
                      </a:txBody>
                      <a:tcPr/>
                    </a:tc>
                    <a:tc>
                      <a:txBody>
                        <a:bodyPr/>
                        <a:lstStyle/>
                        <a:p>
                          <a:r>
                            <a:rPr lang="en-IN" sz="1500" dirty="0"/>
                            <a:t>0.02780</a:t>
                          </a:r>
                        </a:p>
                      </a:txBody>
                      <a:tcPr/>
                    </a:tc>
                    <a:extLst>
                      <a:ext uri="{0D108BD9-81ED-4DB2-BD59-A6C34878D82A}">
                        <a16:rowId xmlns:a14="http://schemas.microsoft.com/office/drawing/2010/main" xmlns="" xmlns:a16="http://schemas.microsoft.com/office/drawing/2014/main" val="1511471863"/>
                      </a:ext>
                    </a:extLst>
                  </a:tr>
                  <a:tr h="523238">
                    <a:tc>
                      <a:txBody>
                        <a:bodyPr/>
                        <a:lstStyle/>
                        <a:p>
                          <a:endParaRPr lang="en-US"/>
                        </a:p>
                      </a:txBody>
                      <a:tcPr>
                        <a:blipFill>
                          <a:blip r:embed="rId3"/>
                          <a:stretch>
                            <a:fillRect l="-881" t="-701163" r="-469163" b="-2326"/>
                          </a:stretch>
                        </a:blipFill>
                      </a:tcPr>
                    </a:tc>
                    <a:tc>
                      <a:txBody>
                        <a:bodyPr/>
                        <a:lstStyle/>
                        <a:p>
                          <a:endParaRPr lang="en-IN" sz="1500"/>
                        </a:p>
                      </a:txBody>
                      <a:tcPr/>
                    </a:tc>
                    <a:tc>
                      <a:txBody>
                        <a:bodyPr/>
                        <a:lstStyle/>
                        <a:p>
                          <a:endParaRPr lang="en-IN" sz="1500"/>
                        </a:p>
                      </a:txBody>
                      <a:tcPr/>
                    </a:tc>
                    <a:tc>
                      <a:txBody>
                        <a:bodyPr/>
                        <a:lstStyle/>
                        <a:p>
                          <a:endParaRPr lang="en-IN" sz="1500"/>
                        </a:p>
                      </a:txBody>
                      <a:tcPr/>
                    </a:tc>
                    <a:tc>
                      <a:txBody>
                        <a:bodyPr/>
                        <a:lstStyle/>
                        <a:p>
                          <a:endParaRPr lang="en-IN" sz="1500"/>
                        </a:p>
                      </a:txBody>
                      <a:tcPr/>
                    </a:tc>
                    <a:tc>
                      <a:txBody>
                        <a:bodyPr/>
                        <a:lstStyle/>
                        <a:p>
                          <a:endParaRPr lang="en-IN" sz="1500"/>
                        </a:p>
                      </a:txBody>
                      <a:tcPr/>
                    </a:tc>
                    <a:tc>
                      <a:txBody>
                        <a:bodyPr/>
                        <a:lstStyle/>
                        <a:p>
                          <a:endParaRPr lang="en-IN" sz="1500" dirty="0"/>
                        </a:p>
                      </a:txBody>
                      <a:tcPr/>
                    </a:tc>
                    <a:tc>
                      <a:txBody>
                        <a:bodyPr/>
                        <a:lstStyle/>
                        <a:p>
                          <a:r>
                            <a:rPr lang="en-US" sz="1500" dirty="0"/>
                            <a:t>1</a:t>
                          </a:r>
                          <a:endParaRPr lang="en-IN" sz="1500" dirty="0"/>
                        </a:p>
                      </a:txBody>
                      <a:tcPr/>
                    </a:tc>
                    <a:extLst>
                      <a:ext uri="{0D108BD9-81ED-4DB2-BD59-A6C34878D82A}">
                        <a16:rowId xmlns:a14="http://schemas.microsoft.com/office/drawing/2010/main" xmlns="" xmlns:a16="http://schemas.microsoft.com/office/drawing/2014/main" val="3197746060"/>
                      </a:ext>
                    </a:extLst>
                  </a:tr>
                </a:tbl>
              </a:graphicData>
            </a:graphic>
          </p:graphicFrame>
        </mc:Fallback>
      </mc:AlternateContent>
    </p:spTree>
    <p:extLst>
      <p:ext uri="{BB962C8B-B14F-4D97-AF65-F5344CB8AC3E}">
        <p14:creationId xmlns="" xmlns:p14="http://schemas.microsoft.com/office/powerpoint/2010/main" val="379606940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 xmlns:a16="http://schemas.microsoft.com/office/drawing/2014/main" id="{C81454E8-C774-4A71-A1D0-81F9483A5874}"/>
              </a:ext>
            </a:extLst>
          </p:cNvPr>
          <p:cNvSpPr>
            <a:spLocks noGrp="1" noChangeArrowheads="1"/>
          </p:cNvSpPr>
          <p:nvPr>
            <p:ph type="title"/>
          </p:nvPr>
        </p:nvSpPr>
        <p:spPr/>
        <p:txBody>
          <a:bodyPr/>
          <a:lstStyle/>
          <a:p>
            <a:r>
              <a:rPr lang="en-US" altLang="en-US" sz="3000" b="1" dirty="0">
                <a:solidFill>
                  <a:srgbClr val="0000FF"/>
                </a:solidFill>
              </a:rPr>
              <a:t>Multiple Linear Regression (MLR) (contd..)</a:t>
            </a:r>
            <a:br>
              <a:rPr lang="en-US" altLang="en-US" sz="3000" b="1" dirty="0">
                <a:solidFill>
                  <a:srgbClr val="0000FF"/>
                </a:solidFill>
              </a:rPr>
            </a:br>
            <a:r>
              <a:rPr lang="en-US" altLang="en-US" sz="3000" b="1" dirty="0">
                <a:solidFill>
                  <a:srgbClr val="FF0000"/>
                </a:solidFill>
              </a:rPr>
              <a:t>Example # 01 (contd..)</a:t>
            </a:r>
          </a:p>
        </p:txBody>
      </p:sp>
      <mc:AlternateContent xmlns:mc="http://schemas.openxmlformats.org/markup-compatibility/2006">
        <mc:Choice xmlns="" xmlns:a14="http://schemas.microsoft.com/office/drawing/2010/main" Requires="a14">
          <p:sp>
            <p:nvSpPr>
              <p:cNvPr id="8195" name="Rectangle 3">
                <a:extLst>
                  <a:ext uri="{FF2B5EF4-FFF2-40B4-BE49-F238E27FC236}">
                    <a16:creationId xmlns:a16="http://schemas.microsoft.com/office/drawing/2014/main" id="{D9652E1C-F55A-4B2A-B0AB-E7F773395EFD}"/>
                  </a:ext>
                </a:extLst>
              </p:cNvPr>
              <p:cNvSpPr>
                <a:spLocks noGrp="1" noChangeArrowheads="1"/>
              </p:cNvSpPr>
              <p:nvPr>
                <p:ph type="body" sz="half" idx="1"/>
              </p:nvPr>
            </p:nvSpPr>
            <p:spPr>
              <a:xfrm>
                <a:off x="762000" y="1676400"/>
                <a:ext cx="7848600" cy="4191000"/>
              </a:xfrm>
            </p:spPr>
            <p:txBody>
              <a:bodyPr/>
              <a:lstStyle/>
              <a:p>
                <a:pPr>
                  <a:buFont typeface="Wingdings" panose="05000000000000000000" pitchFamily="2" charset="2"/>
                  <a:buChar char="§"/>
                </a:pPr>
                <a:r>
                  <a:rPr lang="en-US" altLang="en-US" sz="1900" dirty="0">
                    <a:ea typeface="Cambria Math" panose="02040503050406030204" pitchFamily="18" charset="0"/>
                    <a:sym typeface="Symbol" panose="05050102010706020507" pitchFamily="18" charset="2"/>
                  </a:rPr>
                  <a:t>MLR is of the form which is generally used is  </a:t>
                </a:r>
                <a14:m>
                  <m:oMath xmlns:m="http://schemas.openxmlformats.org/officeDocument/2006/math">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𝑦</m:t>
                    </m:r>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m:t>
                    </m:r>
                    <m:sSub>
                      <m:sSubPr>
                        <m:ctrlP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𝛽</m:t>
                        </m:r>
                      </m:e>
                      <m:sub>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0</m:t>
                        </m:r>
                      </m:sub>
                    </m:sSub>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m:t>
                    </m:r>
                    <m:sSub>
                      <m:sSubPr>
                        <m:ctrlP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𝛽</m:t>
                        </m:r>
                      </m:e>
                      <m:sub>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2</m:t>
                        </m:r>
                      </m:sub>
                    </m:sSub>
                    <m:sSub>
                      <m:sSubPr>
                        <m:ctrlP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𝑥</m:t>
                        </m:r>
                      </m:e>
                      <m:sub>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2</m:t>
                        </m:r>
                      </m:sub>
                    </m:sSub>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m:t>
                    </m:r>
                    <m:sSub>
                      <m:sSubPr>
                        <m:ctrlP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𝛽</m:t>
                        </m:r>
                      </m:e>
                      <m:sub>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3</m:t>
                        </m:r>
                      </m:sub>
                    </m:sSub>
                    <m:sSub>
                      <m:sSubPr>
                        <m:ctrlP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𝑥</m:t>
                        </m:r>
                      </m:e>
                      <m:sub>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3</m:t>
                        </m:r>
                      </m:sub>
                    </m:sSub>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m:t>
                    </m:r>
                    <m:sSub>
                      <m:sSubPr>
                        <m:ctrlP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𝛽</m:t>
                        </m:r>
                      </m:e>
                      <m:sub>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6</m:t>
                        </m:r>
                      </m:sub>
                    </m:sSub>
                    <m:sSub>
                      <m:sSubPr>
                        <m:ctrlP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𝑥</m:t>
                        </m:r>
                      </m:e>
                      <m:sub>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6</m:t>
                        </m:r>
                      </m:sub>
                    </m:sSub>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𝜀</m:t>
                    </m:r>
                  </m:oMath>
                </a14:m>
                <a:endParaRPr lang="en-US" altLang="en-US" sz="1900" dirty="0">
                  <a:ea typeface="Cambria Math" panose="02040503050406030204" pitchFamily="18" charset="0"/>
                  <a:sym typeface="Symbol" panose="05050102010706020507" pitchFamily="18" charset="2"/>
                </a:endParaRPr>
              </a:p>
              <a:p>
                <a:pPr marL="0" indent="0">
                  <a:buNone/>
                </a:pPr>
                <a:r>
                  <a:rPr lang="en-US" altLang="en-US" sz="1900" dirty="0">
                    <a:ea typeface="Cambria Math" panose="02040503050406030204" pitchFamily="18" charset="0"/>
                    <a:sym typeface="Symbol" panose="05050102010706020507" pitchFamily="18" charset="2"/>
                  </a:rPr>
                  <a:t>Where</a:t>
                </a:r>
              </a:p>
              <a:p>
                <a:pPr>
                  <a:buFont typeface="Wingdings" panose="05000000000000000000" pitchFamily="2" charset="2"/>
                  <a:buChar char="§"/>
                </a:pPr>
                <a14:m>
                  <m:oMath xmlns:m="http://schemas.openxmlformats.org/officeDocument/2006/math">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𝑦</m:t>
                    </m:r>
                  </m:oMath>
                </a14:m>
                <a:r>
                  <a:rPr lang="en-US" altLang="en-US" sz="1900" b="0" dirty="0">
                    <a:latin typeface="Cambria Math" panose="02040503050406030204" pitchFamily="18" charset="0"/>
                    <a:ea typeface="Cambria Math" panose="02040503050406030204" pitchFamily="18" charset="0"/>
                    <a:sym typeface="Symbol" panose="05050102010706020507" pitchFamily="18" charset="2"/>
                  </a:rPr>
                  <a:t>: NO</a:t>
                </a:r>
                <a:r>
                  <a:rPr lang="en-US" altLang="en-US" sz="1900" b="0" baseline="-25000" dirty="0">
                    <a:latin typeface="Cambria Math" panose="02040503050406030204" pitchFamily="18" charset="0"/>
                    <a:ea typeface="Cambria Math" panose="02040503050406030204" pitchFamily="18" charset="0"/>
                    <a:sym typeface="Symbol" panose="05050102010706020507" pitchFamily="18" charset="2"/>
                  </a:rPr>
                  <a:t>2</a:t>
                </a:r>
                <a:r>
                  <a:rPr lang="en-US" altLang="en-US" sz="1900" b="0" dirty="0">
                    <a:latin typeface="Cambria Math" panose="02040503050406030204" pitchFamily="18" charset="0"/>
                    <a:ea typeface="Cambria Math" panose="02040503050406030204" pitchFamily="18" charset="0"/>
                    <a:sym typeface="Symbol" panose="05050102010706020507" pitchFamily="18" charset="2"/>
                  </a:rPr>
                  <a:t> concentrations </a:t>
                </a:r>
                <a:r>
                  <a:rPr lang="en-US" altLang="en-US" sz="1900" b="0" dirty="0" err="1">
                    <a:latin typeface="Cambria Math" panose="02040503050406030204" pitchFamily="18" charset="0"/>
                    <a:ea typeface="Cambria Math" panose="02040503050406030204" pitchFamily="18" charset="0"/>
                    <a:sym typeface="Symbol" panose="05050102010706020507" pitchFamily="18" charset="2"/>
                  </a:rPr>
                  <a:t>generall</a:t>
                </a:r>
                <a:endParaRPr lang="en-US" altLang="en-US" sz="1900" b="0" dirty="0">
                  <a:latin typeface="Cambria Math" panose="02040503050406030204" pitchFamily="18" charset="0"/>
                  <a:ea typeface="Cambria Math" panose="02040503050406030204" pitchFamily="18" charset="0"/>
                  <a:sym typeface="Symbol" panose="05050102010706020507" pitchFamily="18" charset="2"/>
                </a:endParaRPr>
              </a:p>
              <a:p>
                <a:pPr>
                  <a:buFont typeface="Wingdings" panose="05000000000000000000" pitchFamily="2" charset="2"/>
                  <a:buChar char="§"/>
                </a:pPr>
                <a14:m>
                  <m:oMath xmlns:m="http://schemas.openxmlformats.org/officeDocument/2006/math">
                    <m:sSub>
                      <m:sSubPr>
                        <m:ctrlP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𝑥</m:t>
                        </m:r>
                      </m:e>
                      <m:sub>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2</m:t>
                        </m:r>
                      </m:sub>
                    </m:sSub>
                    <m:r>
                      <m:rPr>
                        <m:nor/>
                      </m:rPr>
                      <a:rPr lang="en-US" altLang="en-US" sz="1900"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Temp</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 2 </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meters</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 </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above</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 </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ground</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 (</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Centigrade</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m:t>
                    </m:r>
                  </m:oMath>
                </a14:m>
                <a:endParaRPr lang="en-US" altLang="en-US" sz="1900" b="0" i="1" dirty="0">
                  <a:latin typeface="Cambria Math" panose="02040503050406030204" pitchFamily="18" charset="0"/>
                  <a:ea typeface="Cambria Math" panose="02040503050406030204" pitchFamily="18" charset="0"/>
                  <a:sym typeface="Symbol" panose="05050102010706020507" pitchFamily="18" charset="2"/>
                </a:endParaRPr>
              </a:p>
              <a:p>
                <a:pPr>
                  <a:buFont typeface="Wingdings" panose="05000000000000000000" pitchFamily="2" charset="2"/>
                  <a:buChar char="§"/>
                </a:pPr>
                <a14:m>
                  <m:oMath xmlns:m="http://schemas.openxmlformats.org/officeDocument/2006/math">
                    <m:sSub>
                      <m:sSubPr>
                        <m:ctrlP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𝑥</m:t>
                        </m:r>
                      </m:e>
                      <m:sub>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3</m:t>
                        </m:r>
                      </m:sub>
                    </m:sSub>
                    <m:r>
                      <m:rPr>
                        <m:nor/>
                      </m:rPr>
                      <a:rPr lang="en-US" altLang="en-US" sz="1900"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Wind</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 </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speed</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 (</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meters</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sec</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m:t>
                    </m:r>
                  </m:oMath>
                </a14:m>
                <a:endParaRPr lang="en-US" altLang="en-US" sz="1900" b="0" i="1" dirty="0">
                  <a:latin typeface="Cambria Math" panose="02040503050406030204" pitchFamily="18" charset="0"/>
                  <a:ea typeface="Cambria Math" panose="02040503050406030204" pitchFamily="18" charset="0"/>
                  <a:sym typeface="Symbol" panose="05050102010706020507" pitchFamily="18" charset="2"/>
                </a:endParaRPr>
              </a:p>
              <a:p>
                <a:pPr>
                  <a:buFont typeface="Wingdings" panose="05000000000000000000" pitchFamily="2" charset="2"/>
                  <a:buChar char="§"/>
                </a:pPr>
                <a14:m>
                  <m:oMath xmlns:m="http://schemas.openxmlformats.org/officeDocument/2006/math">
                    <m:sSub>
                      <m:sSubPr>
                        <m:ctrlP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𝑥</m:t>
                        </m:r>
                      </m:e>
                      <m:sub>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6</m:t>
                        </m:r>
                      </m:sub>
                    </m:sSub>
                    <m:r>
                      <m:rPr>
                        <m:nor/>
                      </m:rPr>
                      <a:rPr lang="en-US" altLang="en-US" sz="1900" dirty="0">
                        <a:latin typeface="Cambria Math" panose="02040503050406030204" pitchFamily="18" charset="0"/>
                        <a:ea typeface="Cambria Math" panose="02040503050406030204" pitchFamily="18" charset="0"/>
                        <a:sym typeface="Symbol" panose="05050102010706020507" pitchFamily="18" charset="2"/>
                      </a:rPr>
                      <m:t>:</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 </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Hour</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 </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of</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 </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the</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 </m:t>
                    </m:r>
                    <m:r>
                      <m:rPr>
                        <m:nor/>
                      </m:rPr>
                      <a:rPr lang="en-US" altLang="en-US" sz="1900" b="0" i="0" dirty="0" smtClean="0">
                        <a:latin typeface="Cambria Math" panose="02040503050406030204" pitchFamily="18" charset="0"/>
                        <a:ea typeface="Cambria Math" panose="02040503050406030204" pitchFamily="18" charset="0"/>
                        <a:sym typeface="Symbol" panose="05050102010706020507" pitchFamily="18" charset="2"/>
                      </a:rPr>
                      <m:t>day</m:t>
                    </m:r>
                  </m:oMath>
                </a14:m>
                <a:endParaRPr lang="en-US" altLang="en-US" sz="1900" b="0" dirty="0">
                  <a:latin typeface="Cambria Math" panose="02040503050406030204" pitchFamily="18" charset="0"/>
                  <a:ea typeface="Cambria Math" panose="02040503050406030204" pitchFamily="18" charset="0"/>
                  <a:sym typeface="Symbol" panose="05050102010706020507" pitchFamily="18" charset="2"/>
                </a:endParaRPr>
              </a:p>
              <a:p>
                <a:pPr marL="0" indent="0">
                  <a:buNone/>
                </a:pPr>
                <a:r>
                  <a:rPr lang="en-US" altLang="en-US" sz="1900" dirty="0">
                    <a:latin typeface="Cambria Math" panose="02040503050406030204" pitchFamily="18" charset="0"/>
                    <a:ea typeface="Cambria Math" panose="02040503050406030204" pitchFamily="18" charset="0"/>
                    <a:sym typeface="Symbol" panose="05050102010706020507" pitchFamily="18" charset="2"/>
                  </a:rPr>
                  <a:t>The corresponding values of regression coefficients are</a:t>
                </a:r>
              </a:p>
              <a:p>
                <a:pPr>
                  <a:buFont typeface="Wingdings" panose="05000000000000000000" pitchFamily="2" charset="2"/>
                  <a:buChar char="§"/>
                </a:pPr>
                <a14:m>
                  <m:oMath xmlns:m="http://schemas.openxmlformats.org/officeDocument/2006/math">
                    <m:sSub>
                      <m:sSubPr>
                        <m:ctrlP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𝛽</m:t>
                        </m:r>
                      </m:e>
                      <m:sub>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0</m:t>
                        </m:r>
                      </m:sub>
                    </m:sSub>
                  </m:oMath>
                </a14:m>
                <a:r>
                  <a:rPr lang="en-US" altLang="en-US" sz="1900" dirty="0">
                    <a:latin typeface="Cambria Math" panose="02040503050406030204" pitchFamily="18" charset="0"/>
                    <a:ea typeface="Cambria Math" panose="02040503050406030204" pitchFamily="18" charset="0"/>
                    <a:sym typeface="Symbol" panose="05050102010706020507" pitchFamily="18" charset="2"/>
                  </a:rPr>
                  <a:t>: 5.132332387</a:t>
                </a:r>
              </a:p>
              <a:p>
                <a:pPr>
                  <a:buFont typeface="Wingdings" panose="05000000000000000000" pitchFamily="2" charset="2"/>
                  <a:buChar char="§"/>
                </a:pPr>
                <a14:m>
                  <m:oMath xmlns:m="http://schemas.openxmlformats.org/officeDocument/2006/math">
                    <m:sSub>
                      <m:sSubPr>
                        <m:ctrlP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𝛽</m:t>
                        </m:r>
                      </m:e>
                      <m:sub>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2</m:t>
                        </m:r>
                      </m:sub>
                    </m:sSub>
                  </m:oMath>
                </a14:m>
                <a:r>
                  <a:rPr lang="en-US" altLang="en-US" sz="1900" dirty="0">
                    <a:latin typeface="Cambria Math" panose="02040503050406030204" pitchFamily="18" charset="0"/>
                    <a:ea typeface="Cambria Math" panose="02040503050406030204" pitchFamily="18" charset="0"/>
                    <a:sym typeface="Symbol" panose="05050102010706020507" pitchFamily="18" charset="2"/>
                  </a:rPr>
                  <a:t>: −0.030364128</a:t>
                </a:r>
              </a:p>
              <a:p>
                <a:pPr>
                  <a:buFont typeface="Wingdings" panose="05000000000000000000" pitchFamily="2" charset="2"/>
                  <a:buChar char="§"/>
                </a:pPr>
                <a14:m>
                  <m:oMath xmlns:m="http://schemas.openxmlformats.org/officeDocument/2006/math">
                    <m:sSub>
                      <m:sSubPr>
                        <m:ctrlP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𝛽</m:t>
                        </m:r>
                      </m:e>
                      <m:sub>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3</m:t>
                        </m:r>
                      </m:sub>
                    </m:sSub>
                  </m:oMath>
                </a14:m>
                <a:r>
                  <a:rPr lang="en-US" altLang="en-US" sz="1900" dirty="0">
                    <a:latin typeface="Cambria Math" panose="02040503050406030204" pitchFamily="18" charset="0"/>
                    <a:ea typeface="Cambria Math" panose="02040503050406030204" pitchFamily="18" charset="0"/>
                    <a:sym typeface="Symbol" panose="05050102010706020507" pitchFamily="18" charset="2"/>
                  </a:rPr>
                  <a:t>: −0.205725423</a:t>
                </a:r>
              </a:p>
              <a:p>
                <a:pPr>
                  <a:buFont typeface="Wingdings" panose="05000000000000000000" pitchFamily="2" charset="2"/>
                  <a:buChar char="§"/>
                </a:pPr>
                <a14:m>
                  <m:oMath xmlns:m="http://schemas.openxmlformats.org/officeDocument/2006/math">
                    <m:sSub>
                      <m:sSubPr>
                        <m:ctrlP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𝛽</m:t>
                        </m:r>
                      </m:e>
                      <m:sub>
                        <m:r>
                          <a:rPr lang="en-US" altLang="en-US" sz="1900" b="0" i="1" smtClean="0">
                            <a:latin typeface="Cambria Math" panose="02040503050406030204" pitchFamily="18" charset="0"/>
                            <a:ea typeface="Cambria Math" panose="02040503050406030204" pitchFamily="18" charset="0"/>
                            <a:sym typeface="Symbol" panose="05050102010706020507" pitchFamily="18" charset="2"/>
                          </a:rPr>
                          <m:t>6</m:t>
                        </m:r>
                      </m:sub>
                    </m:sSub>
                  </m:oMath>
                </a14:m>
                <a:r>
                  <a:rPr lang="en-US" altLang="en-US" sz="1900" dirty="0">
                    <a:latin typeface="Cambria Math" panose="02040503050406030204" pitchFamily="18" charset="0"/>
                    <a:ea typeface="Cambria Math" panose="02040503050406030204" pitchFamily="18" charset="0"/>
                    <a:sym typeface="Symbol" panose="05050102010706020507" pitchFamily="18" charset="2"/>
                  </a:rPr>
                  <a:t>: −0.058798271</a:t>
                </a:r>
                <a:endParaRPr lang="en-US" altLang="en-US" sz="1900" b="0" dirty="0">
                  <a:latin typeface="Cambria Math" panose="02040503050406030204" pitchFamily="18" charset="0"/>
                  <a:ea typeface="Cambria Math" panose="02040503050406030204" pitchFamily="18" charset="0"/>
                  <a:sym typeface="Symbol" panose="05050102010706020507" pitchFamily="18" charset="2"/>
                </a:endParaRPr>
              </a:p>
            </p:txBody>
          </p:sp>
        </mc:Choice>
        <mc:Fallback>
          <p:sp>
            <p:nvSpPr>
              <p:cNvPr id="8195" name="Rectangle 3">
                <a:extLst>
                  <a:ext uri="{FF2B5EF4-FFF2-40B4-BE49-F238E27FC236}">
                    <a16:creationId xmlns:a14="http://schemas.microsoft.com/office/drawing/2010/main" xmlns="" xmlns:a16="http://schemas.microsoft.com/office/drawing/2014/main" id="{D9652E1C-F55A-4B2A-B0AB-E7F773395EFD}"/>
                  </a:ext>
                </a:extLst>
              </p:cNvPr>
              <p:cNvSpPr>
                <a:spLocks noGrp="1" noRot="1" noChangeAspect="1" noMove="1" noResize="1" noEditPoints="1" noAdjustHandles="1" noChangeArrowheads="1" noChangeShapeType="1" noTextEdit="1"/>
              </p:cNvSpPr>
              <p:nvPr>
                <p:ph type="body" sz="half" idx="1"/>
              </p:nvPr>
            </p:nvSpPr>
            <p:spPr>
              <a:xfrm>
                <a:off x="762000" y="1676400"/>
                <a:ext cx="7848600" cy="4191000"/>
              </a:xfrm>
              <a:blipFill>
                <a:blip r:embed="rId3" cstate="print"/>
                <a:stretch>
                  <a:fillRect l="-699" t="-727" b="-1308"/>
                </a:stretch>
              </a:blipFill>
            </p:spPr>
            <p:txBody>
              <a:bodyPr/>
              <a:lstStyle/>
              <a:p>
                <a:r>
                  <a:rPr lang="en-IN">
                    <a:noFill/>
                  </a:rPr>
                  <a:t> </a:t>
                </a:r>
              </a:p>
            </p:txBody>
          </p:sp>
        </mc:Fallback>
      </mc:AlternateContent>
      <p:sp>
        <p:nvSpPr>
          <p:cNvPr id="8196" name="Date Placeholder 7">
            <a:extLst>
              <a:ext uri="{FF2B5EF4-FFF2-40B4-BE49-F238E27FC236}">
                <a16:creationId xmlns="" xmlns:a16="http://schemas.microsoft.com/office/drawing/2014/main" id="{A59AD07E-EB20-4CB6-9106-92800B917312}"/>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8197" name="Slide Number Placeholder 8">
            <a:extLst>
              <a:ext uri="{FF2B5EF4-FFF2-40B4-BE49-F238E27FC236}">
                <a16:creationId xmlns="" xmlns:a16="http://schemas.microsoft.com/office/drawing/2014/main" id="{358D848C-0718-4AF3-BD93-0444C74F9B02}"/>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D7CBDDEE-0768-42FF-AAF8-95989DB02715}" type="slidenum">
              <a:rPr lang="en-US" altLang="en-US" sz="1400" smtClean="0"/>
              <a:pPr>
                <a:spcBef>
                  <a:spcPct val="0"/>
                </a:spcBef>
                <a:buFontTx/>
                <a:buNone/>
              </a:pPr>
              <a:t>56</a:t>
            </a:fld>
            <a:endParaRPr lang="en-US" altLang="en-US" sz="1400"/>
          </a:p>
        </p:txBody>
      </p:sp>
      <p:sp>
        <p:nvSpPr>
          <p:cNvPr id="8198" name="Footer Placeholder 9">
            <a:extLst>
              <a:ext uri="{FF2B5EF4-FFF2-40B4-BE49-F238E27FC236}">
                <a16:creationId xmlns="" xmlns:a16="http://schemas.microsoft.com/office/drawing/2014/main" id="{8A4D7D16-2D94-4F8F-B0E1-871CE1AD33E3}"/>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8199" name="Rectangle 2">
            <a:extLst>
              <a:ext uri="{FF2B5EF4-FFF2-40B4-BE49-F238E27FC236}">
                <a16:creationId xmlns="" xmlns:a16="http://schemas.microsoft.com/office/drawing/2014/main" id="{FF38E397-AB20-4850-B10A-03305402C9B0}"/>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317230266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 xmlns:a16="http://schemas.microsoft.com/office/drawing/2014/main" id="{C81454E8-C774-4A71-A1D0-81F9483A5874}"/>
              </a:ext>
            </a:extLst>
          </p:cNvPr>
          <p:cNvSpPr>
            <a:spLocks noGrp="1" noChangeArrowheads="1"/>
          </p:cNvSpPr>
          <p:nvPr>
            <p:ph type="title"/>
          </p:nvPr>
        </p:nvSpPr>
        <p:spPr/>
        <p:txBody>
          <a:bodyPr/>
          <a:lstStyle/>
          <a:p>
            <a:r>
              <a:rPr lang="en-US" altLang="en-US" sz="3000" b="1" dirty="0">
                <a:solidFill>
                  <a:srgbClr val="0000FF"/>
                </a:solidFill>
              </a:rPr>
              <a:t>Multiple Linear Regression (MLR) (contd..)</a:t>
            </a:r>
            <a:br>
              <a:rPr lang="en-US" altLang="en-US" sz="3000" b="1" dirty="0">
                <a:solidFill>
                  <a:srgbClr val="0000FF"/>
                </a:solidFill>
              </a:rPr>
            </a:br>
            <a:r>
              <a:rPr lang="en-US" altLang="en-US" sz="3000" b="1" dirty="0">
                <a:solidFill>
                  <a:srgbClr val="FF0000"/>
                </a:solidFill>
              </a:rPr>
              <a:t>Example # 01 (contd..)</a:t>
            </a:r>
          </a:p>
        </p:txBody>
      </p:sp>
      <p:sp>
        <p:nvSpPr>
          <p:cNvPr id="8195" name="Rectangle 3">
            <a:extLst>
              <a:ext uri="{FF2B5EF4-FFF2-40B4-BE49-F238E27FC236}">
                <a16:creationId xmlns="" xmlns:a16="http://schemas.microsoft.com/office/drawing/2014/main" id="{D9652E1C-F55A-4B2A-B0AB-E7F773395EFD}"/>
              </a:ext>
            </a:extLst>
          </p:cNvPr>
          <p:cNvSpPr>
            <a:spLocks noGrp="1" noChangeArrowheads="1"/>
          </p:cNvSpPr>
          <p:nvPr>
            <p:ph type="body" sz="half" idx="1"/>
          </p:nvPr>
        </p:nvSpPr>
        <p:spPr>
          <a:xfrm>
            <a:off x="762000" y="1676400"/>
            <a:ext cx="7848600" cy="4191000"/>
          </a:xfrm>
        </p:spPr>
        <p:txBody>
          <a:bodyPr/>
          <a:lstStyle/>
          <a:p>
            <a:pPr marL="0" indent="0" algn="ctr">
              <a:buNone/>
            </a:pPr>
            <a:r>
              <a:rPr lang="en-US" altLang="en-US" sz="1900" b="1" u="sng" dirty="0">
                <a:latin typeface="Cambria Math" panose="02040503050406030204" pitchFamily="18" charset="0"/>
                <a:ea typeface="Cambria Math" panose="02040503050406030204" pitchFamily="18" charset="0"/>
                <a:sym typeface="Symbol" panose="05050102010706020507" pitchFamily="18" charset="2"/>
              </a:rPr>
              <a:t>ANOVA Table for our model</a:t>
            </a:r>
          </a:p>
          <a:p>
            <a:pPr>
              <a:buFont typeface="Wingdings" panose="05000000000000000000" pitchFamily="2" charset="2"/>
              <a:buChar char="§"/>
            </a:pPr>
            <a:endParaRPr lang="en-US" altLang="en-US" sz="1900" b="0" dirty="0">
              <a:latin typeface="Cambria Math" panose="02040503050406030204" pitchFamily="18" charset="0"/>
              <a:ea typeface="Cambria Math" panose="02040503050406030204" pitchFamily="18" charset="0"/>
              <a:sym typeface="Symbol" panose="05050102010706020507" pitchFamily="18" charset="2"/>
            </a:endParaRPr>
          </a:p>
        </p:txBody>
      </p:sp>
      <p:sp>
        <p:nvSpPr>
          <p:cNvPr id="8196" name="Date Placeholder 7">
            <a:extLst>
              <a:ext uri="{FF2B5EF4-FFF2-40B4-BE49-F238E27FC236}">
                <a16:creationId xmlns="" xmlns:a16="http://schemas.microsoft.com/office/drawing/2014/main" id="{A59AD07E-EB20-4CB6-9106-92800B917312}"/>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8197" name="Slide Number Placeholder 8">
            <a:extLst>
              <a:ext uri="{FF2B5EF4-FFF2-40B4-BE49-F238E27FC236}">
                <a16:creationId xmlns="" xmlns:a16="http://schemas.microsoft.com/office/drawing/2014/main" id="{358D848C-0718-4AF3-BD93-0444C74F9B02}"/>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D7CBDDEE-0768-42FF-AAF8-95989DB02715}" type="slidenum">
              <a:rPr lang="en-US" altLang="en-US" sz="1400" smtClean="0"/>
              <a:pPr>
                <a:spcBef>
                  <a:spcPct val="0"/>
                </a:spcBef>
                <a:buFontTx/>
                <a:buNone/>
              </a:pPr>
              <a:t>57</a:t>
            </a:fld>
            <a:endParaRPr lang="en-US" altLang="en-US" sz="1400"/>
          </a:p>
        </p:txBody>
      </p:sp>
      <p:sp>
        <p:nvSpPr>
          <p:cNvPr id="8198" name="Footer Placeholder 9">
            <a:extLst>
              <a:ext uri="{FF2B5EF4-FFF2-40B4-BE49-F238E27FC236}">
                <a16:creationId xmlns="" xmlns:a16="http://schemas.microsoft.com/office/drawing/2014/main" id="{8A4D7D16-2D94-4F8F-B0E1-871CE1AD33E3}"/>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8199" name="Rectangle 2">
            <a:extLst>
              <a:ext uri="{FF2B5EF4-FFF2-40B4-BE49-F238E27FC236}">
                <a16:creationId xmlns="" xmlns:a16="http://schemas.microsoft.com/office/drawing/2014/main" id="{FF38E397-AB20-4850-B10A-03305402C9B0}"/>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mc:AlternateContent xmlns:mc="http://schemas.openxmlformats.org/markup-compatibility/2006">
        <mc:Choice xmlns="" xmlns:a14="http://schemas.microsoft.com/office/drawing/2010/main" Requires="a14">
          <p:graphicFrame>
            <p:nvGraphicFramePr>
              <p:cNvPr id="2" name="Table 2">
                <a:extLst>
                  <a:ext uri="{FF2B5EF4-FFF2-40B4-BE49-F238E27FC236}">
                    <a16:creationId xmlns:a16="http://schemas.microsoft.com/office/drawing/2014/main" id="{EA2CB13B-26E6-44B4-B5CF-57BD48ECF08B}"/>
                  </a:ext>
                </a:extLst>
              </p:cNvPr>
              <p:cNvGraphicFramePr>
                <a:graphicFrameLocks noGrp="1"/>
              </p:cNvGraphicFramePr>
              <p:nvPr>
                <p:extLst>
                  <p:ext uri="{D42A27DB-BD31-4B8C-83A1-F6EECF244321}">
                    <p14:modId xmlns:p14="http://schemas.microsoft.com/office/powerpoint/2010/main" val="1884958961"/>
                  </p:ext>
                </p:extLst>
              </p:nvPr>
            </p:nvGraphicFramePr>
            <p:xfrm>
              <a:off x="795130" y="2163416"/>
              <a:ext cx="7586870" cy="3094384"/>
            </p:xfrm>
            <a:graphic>
              <a:graphicData uri="http://schemas.openxmlformats.org/drawingml/2006/table">
                <a:tbl>
                  <a:tblPr firstRow="1" bandRow="1">
                    <a:tableStyleId>{5C22544A-7EE6-4342-B048-85BDC9FD1C3A}</a:tableStyleId>
                  </a:tblPr>
                  <a:tblGrid>
                    <a:gridCol w="1871870">
                      <a:extLst>
                        <a:ext uri="{9D8B030D-6E8A-4147-A177-3AD203B41FA5}">
                          <a16:colId xmlns:a16="http://schemas.microsoft.com/office/drawing/2014/main" val="3769046106"/>
                        </a:ext>
                      </a:extLst>
                    </a:gridCol>
                    <a:gridCol w="1162878">
                      <a:extLst>
                        <a:ext uri="{9D8B030D-6E8A-4147-A177-3AD203B41FA5}">
                          <a16:colId xmlns:a16="http://schemas.microsoft.com/office/drawing/2014/main" val="2048712182"/>
                        </a:ext>
                      </a:extLst>
                    </a:gridCol>
                    <a:gridCol w="1517374">
                      <a:extLst>
                        <a:ext uri="{9D8B030D-6E8A-4147-A177-3AD203B41FA5}">
                          <a16:colId xmlns:a16="http://schemas.microsoft.com/office/drawing/2014/main" val="878287282"/>
                        </a:ext>
                      </a:extLst>
                    </a:gridCol>
                    <a:gridCol w="1517374">
                      <a:extLst>
                        <a:ext uri="{9D8B030D-6E8A-4147-A177-3AD203B41FA5}">
                          <a16:colId xmlns:a16="http://schemas.microsoft.com/office/drawing/2014/main" val="644788851"/>
                        </a:ext>
                      </a:extLst>
                    </a:gridCol>
                    <a:gridCol w="1517374">
                      <a:extLst>
                        <a:ext uri="{9D8B030D-6E8A-4147-A177-3AD203B41FA5}">
                          <a16:colId xmlns:a16="http://schemas.microsoft.com/office/drawing/2014/main" val="286075477"/>
                        </a:ext>
                      </a:extLst>
                    </a:gridCol>
                  </a:tblGrid>
                  <a:tr h="773596">
                    <a:tc>
                      <a:txBody>
                        <a:bodyPr/>
                        <a:lstStyle/>
                        <a:p>
                          <a:endParaRPr lang="en-IN" dirty="0"/>
                        </a:p>
                      </a:txBody>
                      <a:tcPr/>
                    </a:tc>
                    <a:tc>
                      <a:txBody>
                        <a:bodyPr/>
                        <a:lstStyle/>
                        <a:p>
                          <a:r>
                            <a:rPr lang="en-US" dirty="0" err="1">
                              <a:solidFill>
                                <a:schemeClr val="tx1"/>
                              </a:solidFill>
                            </a:rPr>
                            <a:t>DoF</a:t>
                          </a:r>
                          <a:endParaRPr lang="en-IN" dirty="0">
                            <a:solidFill>
                              <a:schemeClr val="tx1"/>
                            </a:solidFill>
                          </a:endParaRPr>
                        </a:p>
                      </a:txBody>
                      <a:tcPr/>
                    </a:tc>
                    <a:tc>
                      <a:txBody>
                        <a:bodyPr/>
                        <a:lstStyle/>
                        <a:p>
                          <a:r>
                            <a:rPr lang="en-US" dirty="0">
                              <a:solidFill>
                                <a:schemeClr val="tx1"/>
                              </a:solidFill>
                            </a:rPr>
                            <a:t>SS</a:t>
                          </a:r>
                          <a:endParaRPr lang="en-IN" dirty="0">
                            <a:solidFill>
                              <a:schemeClr val="tx1"/>
                            </a:solidFill>
                          </a:endParaRPr>
                        </a:p>
                      </a:txBody>
                      <a:tcPr/>
                    </a:tc>
                    <a:tc>
                      <a:txBody>
                        <a:bodyPr/>
                        <a:lstStyle/>
                        <a:p>
                          <a:r>
                            <a:rPr lang="en-US" dirty="0">
                              <a:solidFill>
                                <a:schemeClr val="tx1"/>
                              </a:solidFill>
                            </a:rPr>
                            <a:t>MSE</a:t>
                          </a:r>
                          <a:endParaRPr lang="en-IN" dirty="0">
                            <a:solidFill>
                              <a:schemeClr val="tx1"/>
                            </a:solidFill>
                          </a:endParaRPr>
                        </a:p>
                      </a:txBody>
                      <a:tcPr/>
                    </a:tc>
                    <a:tc>
                      <a:txBody>
                        <a:bodyPr/>
                        <a:lstStyle/>
                        <a:p>
                          <a:r>
                            <a:rPr lang="en-US" dirty="0">
                              <a:solidFill>
                                <a:schemeClr val="tx1"/>
                              </a:solidFill>
                            </a:rPr>
                            <a:t>F value</a:t>
                          </a:r>
                          <a:endParaRPr lang="en-IN" dirty="0">
                            <a:solidFill>
                              <a:schemeClr val="tx1"/>
                            </a:solidFill>
                          </a:endParaRPr>
                        </a:p>
                      </a:txBody>
                      <a:tcPr/>
                    </a:tc>
                    <a:extLst>
                      <a:ext uri="{0D108BD9-81ED-4DB2-BD59-A6C34878D82A}">
                        <a16:rowId xmlns:a16="http://schemas.microsoft.com/office/drawing/2014/main" val="1254254446"/>
                      </a:ext>
                    </a:extLst>
                  </a:tr>
                  <a:tr h="773596">
                    <a:tc>
                      <a:txBody>
                        <a:bodyPr/>
                        <a:lstStyle/>
                        <a:p>
                          <a:r>
                            <a:rPr lang="en-US" dirty="0"/>
                            <a:t>Regression with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2</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3</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6</m:t>
                                  </m:r>
                                </m:sub>
                              </m:sSub>
                            </m:oMath>
                          </a14:m>
                          <a:endParaRPr lang="en-IN" dirty="0"/>
                        </a:p>
                      </a:txBody>
                      <a:tcPr/>
                    </a:tc>
                    <a:tc>
                      <a:txBody>
                        <a:bodyPr/>
                        <a:lstStyle/>
                        <a:p>
                          <a:r>
                            <a:rPr lang="en-US" dirty="0"/>
                            <a:t>3</a:t>
                          </a:r>
                          <a:endParaRPr lang="en-IN" dirty="0"/>
                        </a:p>
                      </a:txBody>
                      <a:tcPr/>
                    </a:tc>
                    <a:tc>
                      <a:txBody>
                        <a:bodyPr/>
                        <a:lstStyle/>
                        <a:p>
                          <a:r>
                            <a:rPr lang="en-US" dirty="0"/>
                            <a:t>157.16884</a:t>
                          </a:r>
                          <a:endParaRPr lang="en-IN" dirty="0"/>
                        </a:p>
                      </a:txBody>
                      <a:tcPr/>
                    </a:tc>
                    <a:tc>
                      <a:txBody>
                        <a:bodyPr/>
                        <a:lstStyle/>
                        <a:p>
                          <a:r>
                            <a:rPr lang="en-US" dirty="0"/>
                            <a:t>52.38961</a:t>
                          </a:r>
                          <a:endParaRPr lang="en-IN" dirty="0"/>
                        </a:p>
                      </a:txBody>
                      <a:tcPr/>
                    </a:tc>
                    <a:tc>
                      <a:txBody>
                        <a:bodyPr/>
                        <a:lstStyle/>
                        <a:p>
                          <a:r>
                            <a:rPr lang="en-US" dirty="0"/>
                            <a:t>46.04000</a:t>
                          </a:r>
                          <a:endParaRPr lang="en-IN" dirty="0"/>
                        </a:p>
                      </a:txBody>
                      <a:tcPr/>
                    </a:tc>
                    <a:extLst>
                      <a:ext uri="{0D108BD9-81ED-4DB2-BD59-A6C34878D82A}">
                        <a16:rowId xmlns:a16="http://schemas.microsoft.com/office/drawing/2014/main" val="826159088"/>
                      </a:ext>
                    </a:extLst>
                  </a:tr>
                  <a:tr h="773596">
                    <a:tc>
                      <a:txBody>
                        <a:bodyPr/>
                        <a:lstStyle/>
                        <a:p>
                          <a:r>
                            <a:rPr lang="en-US" dirty="0"/>
                            <a:t>Residual Error</a:t>
                          </a:r>
                          <a:endParaRPr lang="en-IN" dirty="0"/>
                        </a:p>
                      </a:txBody>
                      <a:tcPr/>
                    </a:tc>
                    <a:tc>
                      <a:txBody>
                        <a:bodyPr/>
                        <a:lstStyle/>
                        <a:p>
                          <a:r>
                            <a:rPr lang="en-US" dirty="0"/>
                            <a:t>496</a:t>
                          </a:r>
                          <a:endParaRPr lang="en-IN" dirty="0"/>
                        </a:p>
                      </a:txBody>
                      <a:tcPr/>
                    </a:tc>
                    <a:tc>
                      <a:txBody>
                        <a:bodyPr/>
                        <a:lstStyle/>
                        <a:p>
                          <a:r>
                            <a:rPr lang="en-US" dirty="0"/>
                            <a:t>564.38594</a:t>
                          </a:r>
                          <a:endParaRPr lang="en-IN" dirty="0"/>
                        </a:p>
                      </a:txBody>
                      <a:tcPr/>
                    </a:tc>
                    <a:tc>
                      <a:txBody>
                        <a:bodyPr/>
                        <a:lstStyle/>
                        <a:p>
                          <a:r>
                            <a:rPr lang="en-US" dirty="0"/>
                            <a:t>1.13788</a:t>
                          </a:r>
                          <a:endParaRPr lang="en-IN" dirty="0"/>
                        </a:p>
                      </a:txBody>
                      <a:tcPr/>
                    </a:tc>
                    <a:tc>
                      <a:txBody>
                        <a:bodyPr/>
                        <a:lstStyle/>
                        <a:p>
                          <a:r>
                            <a:rPr lang="en-US" dirty="0"/>
                            <a:t>N/A</a:t>
                          </a:r>
                          <a:endParaRPr lang="en-IN" dirty="0"/>
                        </a:p>
                      </a:txBody>
                      <a:tcPr/>
                    </a:tc>
                    <a:extLst>
                      <a:ext uri="{0D108BD9-81ED-4DB2-BD59-A6C34878D82A}">
                        <a16:rowId xmlns:a16="http://schemas.microsoft.com/office/drawing/2014/main" val="3533822931"/>
                      </a:ext>
                    </a:extLst>
                  </a:tr>
                  <a:tr h="773596">
                    <a:tc>
                      <a:txBody>
                        <a:bodyPr/>
                        <a:lstStyle/>
                        <a:p>
                          <a:r>
                            <a:rPr lang="en-US" dirty="0"/>
                            <a:t>Total</a:t>
                          </a:r>
                          <a:endParaRPr lang="en-IN" dirty="0"/>
                        </a:p>
                      </a:txBody>
                      <a:tcPr/>
                    </a:tc>
                    <a:tc>
                      <a:txBody>
                        <a:bodyPr/>
                        <a:lstStyle/>
                        <a:p>
                          <a:r>
                            <a:rPr lang="en-US" dirty="0"/>
                            <a:t>499</a:t>
                          </a:r>
                          <a:endParaRPr lang="en-IN" dirty="0"/>
                        </a:p>
                      </a:txBody>
                      <a:tcPr/>
                    </a:tc>
                    <a:tc>
                      <a:txBody>
                        <a:bodyPr/>
                        <a:lstStyle/>
                        <a:p>
                          <a:r>
                            <a:rPr lang="en-US" dirty="0"/>
                            <a:t>721.55478</a:t>
                          </a:r>
                          <a:endParaRPr lang="en-IN" dirty="0"/>
                        </a:p>
                      </a:txBody>
                      <a:tcPr/>
                    </a:tc>
                    <a:tc>
                      <a:txBody>
                        <a:bodyPr/>
                        <a:lstStyle/>
                        <a:p>
                          <a:r>
                            <a:rPr lang="en-US" dirty="0"/>
                            <a:t>N/A</a:t>
                          </a:r>
                          <a:endParaRPr lang="en-IN" dirty="0"/>
                        </a:p>
                      </a:txBody>
                      <a:tcPr/>
                    </a:tc>
                    <a:tc>
                      <a:txBody>
                        <a:bodyPr/>
                        <a:lstStyle/>
                        <a:p>
                          <a:r>
                            <a:rPr lang="en-US" dirty="0"/>
                            <a:t>N/A</a:t>
                          </a:r>
                          <a:endParaRPr lang="en-IN" dirty="0"/>
                        </a:p>
                      </a:txBody>
                      <a:tcPr/>
                    </a:tc>
                    <a:extLst>
                      <a:ext uri="{0D108BD9-81ED-4DB2-BD59-A6C34878D82A}">
                        <a16:rowId xmlns:a16="http://schemas.microsoft.com/office/drawing/2014/main" val="4135710675"/>
                      </a:ext>
                    </a:extLst>
                  </a:tr>
                </a:tbl>
              </a:graphicData>
            </a:graphic>
          </p:graphicFrame>
        </mc:Choice>
        <mc:Fallback>
          <p:graphicFrame>
            <p:nvGraphicFramePr>
              <p:cNvPr id="2" name="Table 2">
                <a:extLst>
                  <a:ext uri="{FF2B5EF4-FFF2-40B4-BE49-F238E27FC236}">
                    <a16:creationId xmlns:a14="http://schemas.microsoft.com/office/drawing/2010/main" xmlns="" xmlns:a16="http://schemas.microsoft.com/office/drawing/2014/main" id="{EA2CB13B-26E6-44B4-B5CF-57BD48ECF08B}"/>
                  </a:ext>
                </a:extLst>
              </p:cNvPr>
              <p:cNvGraphicFramePr>
                <a:graphicFrameLocks noGrp="1"/>
              </p:cNvGraphicFramePr>
              <p:nvPr>
                <p:extLst>
                  <p:ext uri="{D42A27DB-BD31-4B8C-83A1-F6EECF244321}">
                    <p14:modId xmlns:a14="http://schemas.microsoft.com/office/drawing/2010/main" xmlns="" xmlns:p14="http://schemas.microsoft.com/office/powerpoint/2010/main" val="1884958961"/>
                  </p:ext>
                </p:extLst>
              </p:nvPr>
            </p:nvGraphicFramePr>
            <p:xfrm>
              <a:off x="795130" y="2163416"/>
              <a:ext cx="7586870" cy="3094384"/>
            </p:xfrm>
            <a:graphic>
              <a:graphicData uri="http://schemas.openxmlformats.org/drawingml/2006/table">
                <a:tbl>
                  <a:tblPr firstRow="1" bandRow="1">
                    <a:tableStyleId>{5C22544A-7EE6-4342-B048-85BDC9FD1C3A}</a:tableStyleId>
                  </a:tblPr>
                  <a:tblGrid>
                    <a:gridCol w="1871870">
                      <a:extLst>
                        <a:ext uri="{9D8B030D-6E8A-4147-A177-3AD203B41FA5}">
                          <a16:colId xmlns:a14="http://schemas.microsoft.com/office/drawing/2010/main" xmlns="" xmlns:a16="http://schemas.microsoft.com/office/drawing/2014/main" val="3769046106"/>
                        </a:ext>
                      </a:extLst>
                    </a:gridCol>
                    <a:gridCol w="1162878">
                      <a:extLst>
                        <a:ext uri="{9D8B030D-6E8A-4147-A177-3AD203B41FA5}">
                          <a16:colId xmlns:a14="http://schemas.microsoft.com/office/drawing/2010/main" xmlns="" xmlns:a16="http://schemas.microsoft.com/office/drawing/2014/main" val="2048712182"/>
                        </a:ext>
                      </a:extLst>
                    </a:gridCol>
                    <a:gridCol w="1517374">
                      <a:extLst>
                        <a:ext uri="{9D8B030D-6E8A-4147-A177-3AD203B41FA5}">
                          <a16:colId xmlns:a14="http://schemas.microsoft.com/office/drawing/2010/main" xmlns="" xmlns:a16="http://schemas.microsoft.com/office/drawing/2014/main" val="878287282"/>
                        </a:ext>
                      </a:extLst>
                    </a:gridCol>
                    <a:gridCol w="1517374">
                      <a:extLst>
                        <a:ext uri="{9D8B030D-6E8A-4147-A177-3AD203B41FA5}">
                          <a16:colId xmlns:a14="http://schemas.microsoft.com/office/drawing/2010/main" xmlns="" xmlns:a16="http://schemas.microsoft.com/office/drawing/2014/main" val="644788851"/>
                        </a:ext>
                      </a:extLst>
                    </a:gridCol>
                    <a:gridCol w="1517374">
                      <a:extLst>
                        <a:ext uri="{9D8B030D-6E8A-4147-A177-3AD203B41FA5}">
                          <a16:colId xmlns:a14="http://schemas.microsoft.com/office/drawing/2010/main" xmlns="" xmlns:a16="http://schemas.microsoft.com/office/drawing/2014/main" val="286075477"/>
                        </a:ext>
                      </a:extLst>
                    </a:gridCol>
                  </a:tblGrid>
                  <a:tr h="773596">
                    <a:tc>
                      <a:txBody>
                        <a:bodyPr/>
                        <a:lstStyle/>
                        <a:p>
                          <a:endParaRPr lang="en-IN" dirty="0"/>
                        </a:p>
                      </a:txBody>
                      <a:tcPr/>
                    </a:tc>
                    <a:tc>
                      <a:txBody>
                        <a:bodyPr/>
                        <a:lstStyle/>
                        <a:p>
                          <a:r>
                            <a:rPr lang="en-US" dirty="0" err="1">
                              <a:solidFill>
                                <a:schemeClr val="tx1"/>
                              </a:solidFill>
                            </a:rPr>
                            <a:t>DoF</a:t>
                          </a:r>
                          <a:endParaRPr lang="en-IN" dirty="0">
                            <a:solidFill>
                              <a:schemeClr val="tx1"/>
                            </a:solidFill>
                          </a:endParaRPr>
                        </a:p>
                      </a:txBody>
                      <a:tcPr/>
                    </a:tc>
                    <a:tc>
                      <a:txBody>
                        <a:bodyPr/>
                        <a:lstStyle/>
                        <a:p>
                          <a:r>
                            <a:rPr lang="en-US" dirty="0">
                              <a:solidFill>
                                <a:schemeClr val="tx1"/>
                              </a:solidFill>
                            </a:rPr>
                            <a:t>SS</a:t>
                          </a:r>
                          <a:endParaRPr lang="en-IN" dirty="0">
                            <a:solidFill>
                              <a:schemeClr val="tx1"/>
                            </a:solidFill>
                          </a:endParaRPr>
                        </a:p>
                      </a:txBody>
                      <a:tcPr/>
                    </a:tc>
                    <a:tc>
                      <a:txBody>
                        <a:bodyPr/>
                        <a:lstStyle/>
                        <a:p>
                          <a:r>
                            <a:rPr lang="en-US" dirty="0">
                              <a:solidFill>
                                <a:schemeClr val="tx1"/>
                              </a:solidFill>
                            </a:rPr>
                            <a:t>MSE</a:t>
                          </a:r>
                          <a:endParaRPr lang="en-IN" dirty="0">
                            <a:solidFill>
                              <a:schemeClr val="tx1"/>
                            </a:solidFill>
                          </a:endParaRPr>
                        </a:p>
                      </a:txBody>
                      <a:tcPr/>
                    </a:tc>
                    <a:tc>
                      <a:txBody>
                        <a:bodyPr/>
                        <a:lstStyle/>
                        <a:p>
                          <a:r>
                            <a:rPr lang="en-US" dirty="0">
                              <a:solidFill>
                                <a:schemeClr val="tx1"/>
                              </a:solidFill>
                            </a:rPr>
                            <a:t>F value</a:t>
                          </a:r>
                          <a:endParaRPr lang="en-IN" dirty="0">
                            <a:solidFill>
                              <a:schemeClr val="tx1"/>
                            </a:solidFill>
                          </a:endParaRPr>
                        </a:p>
                      </a:txBody>
                      <a:tcPr/>
                    </a:tc>
                    <a:extLst>
                      <a:ext uri="{0D108BD9-81ED-4DB2-BD59-A6C34878D82A}">
                        <a16:rowId xmlns:a14="http://schemas.microsoft.com/office/drawing/2010/main" xmlns="" xmlns:a16="http://schemas.microsoft.com/office/drawing/2014/main" val="1254254446"/>
                      </a:ext>
                    </a:extLst>
                  </a:tr>
                  <a:tr h="773596">
                    <a:tc>
                      <a:txBody>
                        <a:bodyPr/>
                        <a:lstStyle/>
                        <a:p>
                          <a:endParaRPr lang="en-US"/>
                        </a:p>
                      </a:txBody>
                      <a:tcPr>
                        <a:blipFill>
                          <a:blip r:embed="rId3"/>
                          <a:stretch>
                            <a:fillRect l="-326" t="-103125" r="-307166" b="-200000"/>
                          </a:stretch>
                        </a:blipFill>
                      </a:tcPr>
                    </a:tc>
                    <a:tc>
                      <a:txBody>
                        <a:bodyPr/>
                        <a:lstStyle/>
                        <a:p>
                          <a:r>
                            <a:rPr lang="en-US" dirty="0"/>
                            <a:t>3</a:t>
                          </a:r>
                          <a:endParaRPr lang="en-IN" dirty="0"/>
                        </a:p>
                      </a:txBody>
                      <a:tcPr/>
                    </a:tc>
                    <a:tc>
                      <a:txBody>
                        <a:bodyPr/>
                        <a:lstStyle/>
                        <a:p>
                          <a:r>
                            <a:rPr lang="en-US" dirty="0"/>
                            <a:t>157.16884</a:t>
                          </a:r>
                          <a:endParaRPr lang="en-IN" dirty="0"/>
                        </a:p>
                      </a:txBody>
                      <a:tcPr/>
                    </a:tc>
                    <a:tc>
                      <a:txBody>
                        <a:bodyPr/>
                        <a:lstStyle/>
                        <a:p>
                          <a:r>
                            <a:rPr lang="en-US" dirty="0"/>
                            <a:t>52.38961</a:t>
                          </a:r>
                          <a:endParaRPr lang="en-IN" dirty="0"/>
                        </a:p>
                      </a:txBody>
                      <a:tcPr/>
                    </a:tc>
                    <a:tc>
                      <a:txBody>
                        <a:bodyPr/>
                        <a:lstStyle/>
                        <a:p>
                          <a:r>
                            <a:rPr lang="en-US" dirty="0"/>
                            <a:t>46.04000</a:t>
                          </a:r>
                          <a:endParaRPr lang="en-IN" dirty="0"/>
                        </a:p>
                      </a:txBody>
                      <a:tcPr/>
                    </a:tc>
                    <a:extLst>
                      <a:ext uri="{0D108BD9-81ED-4DB2-BD59-A6C34878D82A}">
                        <a16:rowId xmlns:a14="http://schemas.microsoft.com/office/drawing/2010/main" xmlns="" xmlns:a16="http://schemas.microsoft.com/office/drawing/2014/main" val="826159088"/>
                      </a:ext>
                    </a:extLst>
                  </a:tr>
                  <a:tr h="773596">
                    <a:tc>
                      <a:txBody>
                        <a:bodyPr/>
                        <a:lstStyle/>
                        <a:p>
                          <a:r>
                            <a:rPr lang="en-US" dirty="0"/>
                            <a:t>Residual Error</a:t>
                          </a:r>
                          <a:endParaRPr lang="en-IN" dirty="0"/>
                        </a:p>
                      </a:txBody>
                      <a:tcPr/>
                    </a:tc>
                    <a:tc>
                      <a:txBody>
                        <a:bodyPr/>
                        <a:lstStyle/>
                        <a:p>
                          <a:r>
                            <a:rPr lang="en-US" dirty="0"/>
                            <a:t>496</a:t>
                          </a:r>
                          <a:endParaRPr lang="en-IN" dirty="0"/>
                        </a:p>
                      </a:txBody>
                      <a:tcPr/>
                    </a:tc>
                    <a:tc>
                      <a:txBody>
                        <a:bodyPr/>
                        <a:lstStyle/>
                        <a:p>
                          <a:r>
                            <a:rPr lang="en-US" dirty="0"/>
                            <a:t>564.38594</a:t>
                          </a:r>
                          <a:endParaRPr lang="en-IN" dirty="0"/>
                        </a:p>
                      </a:txBody>
                      <a:tcPr/>
                    </a:tc>
                    <a:tc>
                      <a:txBody>
                        <a:bodyPr/>
                        <a:lstStyle/>
                        <a:p>
                          <a:r>
                            <a:rPr lang="en-US" dirty="0"/>
                            <a:t>1.13788</a:t>
                          </a:r>
                          <a:endParaRPr lang="en-IN" dirty="0"/>
                        </a:p>
                      </a:txBody>
                      <a:tcPr/>
                    </a:tc>
                    <a:tc>
                      <a:txBody>
                        <a:bodyPr/>
                        <a:lstStyle/>
                        <a:p>
                          <a:r>
                            <a:rPr lang="en-US" dirty="0"/>
                            <a:t>N/A</a:t>
                          </a:r>
                          <a:endParaRPr lang="en-IN" dirty="0"/>
                        </a:p>
                      </a:txBody>
                      <a:tcPr/>
                    </a:tc>
                    <a:extLst>
                      <a:ext uri="{0D108BD9-81ED-4DB2-BD59-A6C34878D82A}">
                        <a16:rowId xmlns:a14="http://schemas.microsoft.com/office/drawing/2010/main" xmlns="" xmlns:a16="http://schemas.microsoft.com/office/drawing/2014/main" val="3533822931"/>
                      </a:ext>
                    </a:extLst>
                  </a:tr>
                  <a:tr h="773596">
                    <a:tc>
                      <a:txBody>
                        <a:bodyPr/>
                        <a:lstStyle/>
                        <a:p>
                          <a:r>
                            <a:rPr lang="en-US" dirty="0"/>
                            <a:t>Total</a:t>
                          </a:r>
                          <a:endParaRPr lang="en-IN" dirty="0"/>
                        </a:p>
                      </a:txBody>
                      <a:tcPr/>
                    </a:tc>
                    <a:tc>
                      <a:txBody>
                        <a:bodyPr/>
                        <a:lstStyle/>
                        <a:p>
                          <a:r>
                            <a:rPr lang="en-US" dirty="0"/>
                            <a:t>499</a:t>
                          </a:r>
                          <a:endParaRPr lang="en-IN" dirty="0"/>
                        </a:p>
                      </a:txBody>
                      <a:tcPr/>
                    </a:tc>
                    <a:tc>
                      <a:txBody>
                        <a:bodyPr/>
                        <a:lstStyle/>
                        <a:p>
                          <a:r>
                            <a:rPr lang="en-US" dirty="0"/>
                            <a:t>721.55478</a:t>
                          </a:r>
                          <a:endParaRPr lang="en-IN" dirty="0"/>
                        </a:p>
                      </a:txBody>
                      <a:tcPr/>
                    </a:tc>
                    <a:tc>
                      <a:txBody>
                        <a:bodyPr/>
                        <a:lstStyle/>
                        <a:p>
                          <a:r>
                            <a:rPr lang="en-US" dirty="0"/>
                            <a:t>N/A</a:t>
                          </a:r>
                          <a:endParaRPr lang="en-IN" dirty="0"/>
                        </a:p>
                      </a:txBody>
                      <a:tcPr/>
                    </a:tc>
                    <a:tc>
                      <a:txBody>
                        <a:bodyPr/>
                        <a:lstStyle/>
                        <a:p>
                          <a:r>
                            <a:rPr lang="en-US" dirty="0"/>
                            <a:t>N/A</a:t>
                          </a:r>
                          <a:endParaRPr lang="en-IN" dirty="0"/>
                        </a:p>
                      </a:txBody>
                      <a:tcPr/>
                    </a:tc>
                    <a:extLst>
                      <a:ext uri="{0D108BD9-81ED-4DB2-BD59-A6C34878D82A}">
                        <a16:rowId xmlns:a14="http://schemas.microsoft.com/office/drawing/2010/main" xmlns="" xmlns:a16="http://schemas.microsoft.com/office/drawing/2014/main" val="4135710675"/>
                      </a:ext>
                    </a:extLst>
                  </a:tr>
                </a:tbl>
              </a:graphicData>
            </a:graphic>
          </p:graphicFrame>
        </mc:Fallback>
      </mc:AlternateContent>
    </p:spTree>
    <p:extLst>
      <p:ext uri="{BB962C8B-B14F-4D97-AF65-F5344CB8AC3E}">
        <p14:creationId xmlns="" xmlns:p14="http://schemas.microsoft.com/office/powerpoint/2010/main" val="149716941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 xmlns:a16="http://schemas.microsoft.com/office/drawing/2014/main" id="{C81454E8-C774-4A71-A1D0-81F9483A5874}"/>
              </a:ext>
            </a:extLst>
          </p:cNvPr>
          <p:cNvSpPr>
            <a:spLocks noGrp="1" noChangeArrowheads="1"/>
          </p:cNvSpPr>
          <p:nvPr>
            <p:ph type="title"/>
          </p:nvPr>
        </p:nvSpPr>
        <p:spPr/>
        <p:txBody>
          <a:bodyPr/>
          <a:lstStyle/>
          <a:p>
            <a:r>
              <a:rPr lang="en-US" altLang="en-US" sz="3000" b="1" dirty="0">
                <a:solidFill>
                  <a:srgbClr val="0000FF"/>
                </a:solidFill>
              </a:rPr>
              <a:t>Multiple Linear Regression (MLR) (contd..)</a:t>
            </a:r>
            <a:br>
              <a:rPr lang="en-US" altLang="en-US" sz="3000" b="1" dirty="0">
                <a:solidFill>
                  <a:srgbClr val="0000FF"/>
                </a:solidFill>
              </a:rPr>
            </a:br>
            <a:r>
              <a:rPr lang="en-US" altLang="en-US" sz="3000" b="1" dirty="0">
                <a:solidFill>
                  <a:srgbClr val="FF0000"/>
                </a:solidFill>
              </a:rPr>
              <a:t>Example # 02</a:t>
            </a:r>
          </a:p>
        </p:txBody>
      </p:sp>
      <p:sp>
        <p:nvSpPr>
          <p:cNvPr id="8195" name="Rectangle 3">
            <a:extLst>
              <a:ext uri="{FF2B5EF4-FFF2-40B4-BE49-F238E27FC236}">
                <a16:creationId xmlns="" xmlns:a16="http://schemas.microsoft.com/office/drawing/2014/main" id="{D9652E1C-F55A-4B2A-B0AB-E7F773395EFD}"/>
              </a:ext>
            </a:extLst>
          </p:cNvPr>
          <p:cNvSpPr>
            <a:spLocks noGrp="1" noChangeArrowheads="1"/>
          </p:cNvSpPr>
          <p:nvPr>
            <p:ph type="body" sz="half" idx="1"/>
          </p:nvPr>
        </p:nvSpPr>
        <p:spPr>
          <a:xfrm>
            <a:off x="762000" y="1676400"/>
            <a:ext cx="7848600" cy="4191000"/>
          </a:xfrm>
        </p:spPr>
        <p:txBody>
          <a:bodyPr/>
          <a:lstStyle/>
          <a:p>
            <a:pPr>
              <a:buFont typeface="Wingdings" panose="05000000000000000000" pitchFamily="2" charset="2"/>
              <a:buChar char="§"/>
            </a:pPr>
            <a:r>
              <a:rPr lang="en-US" altLang="en-US" sz="2300" dirty="0">
                <a:ea typeface="Cambria Math" panose="02040503050406030204" pitchFamily="18" charset="0"/>
                <a:sym typeface="Symbol" panose="05050102010706020507" pitchFamily="18" charset="2"/>
              </a:rPr>
              <a:t>The secondary source data is obtained from Statistics and Probability Letters (Sparse Spatial Autoregressions; Pace, R. Kelley and Ronald Barry, 1997, 33, pp: 291-297) and it contains information on the variables using all the block groups in California from the 1990 census</a:t>
            </a:r>
          </a:p>
          <a:p>
            <a:pPr>
              <a:buFont typeface="Wingdings" panose="05000000000000000000" pitchFamily="2" charset="2"/>
              <a:buChar char="§"/>
            </a:pPr>
            <a:r>
              <a:rPr lang="en-US" altLang="en-US" sz="2300" dirty="0">
                <a:ea typeface="Cambria Math" panose="02040503050406030204" pitchFamily="18" charset="0"/>
                <a:sym typeface="Symbol" panose="05050102010706020507" pitchFamily="18" charset="2"/>
              </a:rPr>
              <a:t>In this sample, a block group on average includes 1425.5 individuals living in a geographically compact area</a:t>
            </a:r>
          </a:p>
          <a:p>
            <a:pPr>
              <a:buFont typeface="Wingdings" panose="05000000000000000000" pitchFamily="2" charset="2"/>
              <a:buChar char="§"/>
            </a:pPr>
            <a:r>
              <a:rPr lang="en-US" altLang="en-US" sz="2300" dirty="0">
                <a:ea typeface="Cambria Math" panose="02040503050406030204" pitchFamily="18" charset="0"/>
                <a:sym typeface="Symbol" panose="05050102010706020507" pitchFamily="18" charset="2"/>
              </a:rPr>
              <a:t>Naturally, the geographical area included, varies inversely with the population density. The data contains 20,640 observations on 9 variables</a:t>
            </a:r>
          </a:p>
        </p:txBody>
      </p:sp>
      <p:sp>
        <p:nvSpPr>
          <p:cNvPr id="8196" name="Date Placeholder 7">
            <a:extLst>
              <a:ext uri="{FF2B5EF4-FFF2-40B4-BE49-F238E27FC236}">
                <a16:creationId xmlns="" xmlns:a16="http://schemas.microsoft.com/office/drawing/2014/main" id="{A59AD07E-EB20-4CB6-9106-92800B917312}"/>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8197" name="Slide Number Placeholder 8">
            <a:extLst>
              <a:ext uri="{FF2B5EF4-FFF2-40B4-BE49-F238E27FC236}">
                <a16:creationId xmlns="" xmlns:a16="http://schemas.microsoft.com/office/drawing/2014/main" id="{358D848C-0718-4AF3-BD93-0444C74F9B02}"/>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D7CBDDEE-0768-42FF-AAF8-95989DB02715}" type="slidenum">
              <a:rPr lang="en-US" altLang="en-US" sz="1400" smtClean="0"/>
              <a:pPr>
                <a:spcBef>
                  <a:spcPct val="0"/>
                </a:spcBef>
                <a:buFontTx/>
                <a:buNone/>
              </a:pPr>
              <a:t>58</a:t>
            </a:fld>
            <a:endParaRPr lang="en-US" altLang="en-US" sz="1400"/>
          </a:p>
        </p:txBody>
      </p:sp>
      <p:sp>
        <p:nvSpPr>
          <p:cNvPr id="8198" name="Footer Placeholder 9">
            <a:extLst>
              <a:ext uri="{FF2B5EF4-FFF2-40B4-BE49-F238E27FC236}">
                <a16:creationId xmlns="" xmlns:a16="http://schemas.microsoft.com/office/drawing/2014/main" id="{8A4D7D16-2D94-4F8F-B0E1-871CE1AD33E3}"/>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8199" name="Rectangle 2">
            <a:extLst>
              <a:ext uri="{FF2B5EF4-FFF2-40B4-BE49-F238E27FC236}">
                <a16:creationId xmlns="" xmlns:a16="http://schemas.microsoft.com/office/drawing/2014/main" id="{FF38E397-AB20-4850-B10A-03305402C9B0}"/>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88558764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 xmlns:a16="http://schemas.microsoft.com/office/drawing/2014/main" id="{C81454E8-C774-4A71-A1D0-81F9483A5874}"/>
              </a:ext>
            </a:extLst>
          </p:cNvPr>
          <p:cNvSpPr>
            <a:spLocks noGrp="1" noChangeArrowheads="1"/>
          </p:cNvSpPr>
          <p:nvPr>
            <p:ph type="title"/>
          </p:nvPr>
        </p:nvSpPr>
        <p:spPr/>
        <p:txBody>
          <a:bodyPr/>
          <a:lstStyle/>
          <a:p>
            <a:r>
              <a:rPr lang="en-US" altLang="en-US" sz="3000" b="1" dirty="0">
                <a:solidFill>
                  <a:srgbClr val="0000FF"/>
                </a:solidFill>
              </a:rPr>
              <a:t>Multiple Linear Regression (MLR) (contd..)</a:t>
            </a:r>
            <a:br>
              <a:rPr lang="en-US" altLang="en-US" sz="3000" b="1" dirty="0">
                <a:solidFill>
                  <a:srgbClr val="0000FF"/>
                </a:solidFill>
              </a:rPr>
            </a:br>
            <a:r>
              <a:rPr lang="en-US" altLang="en-US" sz="3000" b="1" dirty="0">
                <a:solidFill>
                  <a:srgbClr val="FF0000"/>
                </a:solidFill>
              </a:rPr>
              <a:t>Example # 02 (contd..)</a:t>
            </a:r>
          </a:p>
        </p:txBody>
      </p:sp>
      <p:sp>
        <p:nvSpPr>
          <p:cNvPr id="8195" name="Rectangle 3">
            <a:extLst>
              <a:ext uri="{FF2B5EF4-FFF2-40B4-BE49-F238E27FC236}">
                <a16:creationId xmlns="" xmlns:a16="http://schemas.microsoft.com/office/drawing/2014/main" id="{D9652E1C-F55A-4B2A-B0AB-E7F773395EFD}"/>
              </a:ext>
            </a:extLst>
          </p:cNvPr>
          <p:cNvSpPr>
            <a:spLocks noGrp="1" noChangeArrowheads="1"/>
          </p:cNvSpPr>
          <p:nvPr>
            <p:ph type="body" sz="half" idx="1"/>
          </p:nvPr>
        </p:nvSpPr>
        <p:spPr>
          <a:xfrm>
            <a:off x="762000" y="1676400"/>
            <a:ext cx="7848600" cy="4191000"/>
          </a:xfrm>
        </p:spPr>
        <p:txBody>
          <a:bodyPr/>
          <a:lstStyle/>
          <a:p>
            <a:pPr>
              <a:buFont typeface="Wingdings" panose="05000000000000000000" pitchFamily="2" charset="2"/>
              <a:buChar char="§"/>
            </a:pPr>
            <a:r>
              <a:rPr lang="en-US" altLang="en-US" sz="2300" dirty="0">
                <a:ea typeface="Cambria Math" panose="02040503050406030204" pitchFamily="18" charset="0"/>
                <a:sym typeface="Symbol" panose="05050102010706020507" pitchFamily="18" charset="2"/>
              </a:rPr>
              <a:t>The authors have computed distances among centroids of each block groups as measured in latitude and longitude</a:t>
            </a:r>
          </a:p>
          <a:p>
            <a:pPr>
              <a:buFont typeface="Wingdings" panose="05000000000000000000" pitchFamily="2" charset="2"/>
              <a:buChar char="§"/>
            </a:pPr>
            <a:r>
              <a:rPr lang="en-US" altLang="en-US" sz="2300" dirty="0">
                <a:ea typeface="Cambria Math" panose="02040503050406030204" pitchFamily="18" charset="0"/>
                <a:sym typeface="Symbol" panose="05050102010706020507" pitchFamily="18" charset="2"/>
              </a:rPr>
              <a:t>They have excluded all block groups reporting zero entities for the independent and dependent variables</a:t>
            </a:r>
          </a:p>
          <a:p>
            <a:pPr>
              <a:buFont typeface="Wingdings" panose="05000000000000000000" pitchFamily="2" charset="2"/>
              <a:buChar char="§"/>
            </a:pPr>
            <a:r>
              <a:rPr lang="en-US" altLang="en-US" sz="2300" dirty="0">
                <a:ea typeface="Cambria Math" panose="02040503050406030204" pitchFamily="18" charset="0"/>
                <a:sym typeface="Symbol" panose="05050102010706020507" pitchFamily="18" charset="2"/>
              </a:rPr>
              <a:t>The data file contains all the variables and specifically, it contains the following which are, median house value, median income, housing median age, total rooms, total bedrooms, population, households, latitude and longitude in that order. The manuscript describing the data can be found at </a:t>
            </a:r>
            <a:r>
              <a:rPr lang="en-US" altLang="en-US" sz="2300" dirty="0">
                <a:solidFill>
                  <a:srgbClr val="0000FF"/>
                </a:solidFill>
                <a:ea typeface="Cambria Math" panose="02040503050406030204" pitchFamily="18" charset="0"/>
                <a:sym typeface="Symbol" panose="05050102010706020507" pitchFamily="18" charset="2"/>
                <a:hlinkClick r:id="rId3">
                  <a:extLst>
                    <a:ext uri="{A12FA001-AC4F-418D-AE19-62706E023703}">
                      <ahyp:hlinkClr xmlns="" xmlns:ahyp="http://schemas.microsoft.com/office/drawing/2018/hyperlinkcolor" val="tx"/>
                    </a:ext>
                  </a:extLst>
                </a:hlinkClick>
              </a:rPr>
              <a:t>www.spatial-statistics.com</a:t>
            </a:r>
            <a:endParaRPr lang="en-US" altLang="en-US" sz="2300" dirty="0">
              <a:ea typeface="Cambria Math" panose="02040503050406030204" pitchFamily="18" charset="0"/>
              <a:sym typeface="Symbol" panose="05050102010706020507" pitchFamily="18" charset="2"/>
            </a:endParaRPr>
          </a:p>
        </p:txBody>
      </p:sp>
      <p:sp>
        <p:nvSpPr>
          <p:cNvPr id="8196" name="Date Placeholder 7">
            <a:extLst>
              <a:ext uri="{FF2B5EF4-FFF2-40B4-BE49-F238E27FC236}">
                <a16:creationId xmlns="" xmlns:a16="http://schemas.microsoft.com/office/drawing/2014/main" id="{A59AD07E-EB20-4CB6-9106-92800B917312}"/>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8197" name="Slide Number Placeholder 8">
            <a:extLst>
              <a:ext uri="{FF2B5EF4-FFF2-40B4-BE49-F238E27FC236}">
                <a16:creationId xmlns="" xmlns:a16="http://schemas.microsoft.com/office/drawing/2014/main" id="{358D848C-0718-4AF3-BD93-0444C74F9B02}"/>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D7CBDDEE-0768-42FF-AAF8-95989DB02715}" type="slidenum">
              <a:rPr lang="en-US" altLang="en-US" sz="1400" smtClean="0"/>
              <a:pPr>
                <a:spcBef>
                  <a:spcPct val="0"/>
                </a:spcBef>
                <a:buFontTx/>
                <a:buNone/>
              </a:pPr>
              <a:t>59</a:t>
            </a:fld>
            <a:endParaRPr lang="en-US" altLang="en-US" sz="1400"/>
          </a:p>
        </p:txBody>
      </p:sp>
      <p:sp>
        <p:nvSpPr>
          <p:cNvPr id="8198" name="Footer Placeholder 9">
            <a:extLst>
              <a:ext uri="{FF2B5EF4-FFF2-40B4-BE49-F238E27FC236}">
                <a16:creationId xmlns="" xmlns:a16="http://schemas.microsoft.com/office/drawing/2014/main" id="{8A4D7D16-2D94-4F8F-B0E1-871CE1AD33E3}"/>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8199" name="Rectangle 2">
            <a:extLst>
              <a:ext uri="{FF2B5EF4-FFF2-40B4-BE49-F238E27FC236}">
                <a16:creationId xmlns="" xmlns:a16="http://schemas.microsoft.com/office/drawing/2014/main" id="{FF38E397-AB20-4850-B10A-03305402C9B0}"/>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31588387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 xmlns:a16="http://schemas.microsoft.com/office/drawing/2014/main" id="{7CFBCE20-C46E-42AB-A23A-E0021369E92F}"/>
              </a:ext>
            </a:extLst>
          </p:cNvPr>
          <p:cNvSpPr>
            <a:spLocks noGrp="1" noChangeArrowheads="1"/>
          </p:cNvSpPr>
          <p:nvPr>
            <p:ph type="title"/>
          </p:nvPr>
        </p:nvSpPr>
        <p:spPr/>
        <p:txBody>
          <a:bodyPr/>
          <a:lstStyle/>
          <a:p>
            <a:r>
              <a:rPr lang="en-US" altLang="en-US" sz="3000" b="1" dirty="0">
                <a:solidFill>
                  <a:srgbClr val="0000FF"/>
                </a:solidFill>
              </a:rPr>
              <a:t>Multiple Linear Regression (MLR) (contd..)</a:t>
            </a:r>
            <a:endParaRPr lang="en-US" altLang="en-US" sz="3000" dirty="0"/>
          </a:p>
        </p:txBody>
      </p:sp>
      <p:sp>
        <p:nvSpPr>
          <p:cNvPr id="6147" name="Rectangle 3">
            <a:extLst>
              <a:ext uri="{FF2B5EF4-FFF2-40B4-BE49-F238E27FC236}">
                <a16:creationId xmlns="" xmlns:a16="http://schemas.microsoft.com/office/drawing/2014/main" id="{05A726A2-795E-4B05-9C0A-66BCDA0E5F29}"/>
              </a:ext>
            </a:extLst>
          </p:cNvPr>
          <p:cNvSpPr>
            <a:spLocks noGrp="1" noChangeArrowheads="1"/>
          </p:cNvSpPr>
          <p:nvPr>
            <p:ph type="body" sz="half" idx="1"/>
          </p:nvPr>
        </p:nvSpPr>
        <p:spPr>
          <a:xfrm>
            <a:off x="685800" y="1676400"/>
            <a:ext cx="7848600" cy="4191000"/>
          </a:xfrm>
        </p:spPr>
        <p:txBody>
          <a:bodyPr/>
          <a:lstStyle/>
          <a:p>
            <a:pPr marL="0" indent="0" algn="ctr">
              <a:buNone/>
            </a:pPr>
            <a:r>
              <a:rPr lang="en-US" altLang="en-US" sz="2600" b="1" u="sng" dirty="0">
                <a:sym typeface="Symbol" panose="05050102010706020507" pitchFamily="18" charset="2"/>
              </a:rPr>
              <a:t>Few relevant examples (contd..)</a:t>
            </a:r>
            <a:endParaRPr lang="en-US" altLang="en-US" sz="2600" dirty="0">
              <a:sym typeface="Symbol" panose="05050102010706020507" pitchFamily="18" charset="2"/>
            </a:endParaRPr>
          </a:p>
          <a:p>
            <a:pPr>
              <a:buFont typeface="Wingdings" panose="05000000000000000000" pitchFamily="2" charset="2"/>
              <a:buChar char="§"/>
            </a:pPr>
            <a:r>
              <a:rPr lang="en-US" altLang="en-US" sz="2600" dirty="0">
                <a:sym typeface="Symbol" panose="05050102010706020507" pitchFamily="18" charset="2"/>
              </a:rPr>
              <a:t>Does a voluntary training program produce tangible benefits? Can these benefits be accurately measured?</a:t>
            </a:r>
          </a:p>
          <a:p>
            <a:pPr>
              <a:buFont typeface="Wingdings" panose="05000000000000000000" pitchFamily="2" charset="2"/>
              <a:buChar char="§"/>
            </a:pPr>
            <a:r>
              <a:rPr lang="en-US" altLang="en-US" sz="2600" dirty="0">
                <a:sym typeface="Symbol" panose="05050102010706020507" pitchFamily="18" charset="2"/>
              </a:rPr>
              <a:t>Do smaller class sizes bring real benefits in student performance?</a:t>
            </a:r>
          </a:p>
          <a:p>
            <a:pPr>
              <a:buFont typeface="Wingdings" panose="05000000000000000000" pitchFamily="2" charset="2"/>
              <a:buChar char="§"/>
            </a:pPr>
            <a:r>
              <a:rPr lang="en-US" altLang="en-US" sz="2600" dirty="0">
                <a:sym typeface="Symbol" panose="05050102010706020507" pitchFamily="18" charset="2"/>
              </a:rPr>
              <a:t>Does the humidity predict higher temperature?</a:t>
            </a:r>
          </a:p>
          <a:p>
            <a:pPr>
              <a:buFont typeface="Wingdings" panose="05000000000000000000" pitchFamily="2" charset="2"/>
              <a:buChar char="§"/>
            </a:pPr>
            <a:r>
              <a:rPr lang="en-US" altLang="en-US" sz="2600" dirty="0">
                <a:sym typeface="Symbol" panose="05050102010706020507" pitchFamily="18" charset="2"/>
              </a:rPr>
              <a:t>Does obesity lead to health problems?</a:t>
            </a:r>
          </a:p>
        </p:txBody>
      </p:sp>
      <p:sp>
        <p:nvSpPr>
          <p:cNvPr id="6148" name="Date Placeholder 7">
            <a:extLst>
              <a:ext uri="{FF2B5EF4-FFF2-40B4-BE49-F238E27FC236}">
                <a16:creationId xmlns="" xmlns:a16="http://schemas.microsoft.com/office/drawing/2014/main" id="{9D01835C-A2E3-435F-9246-1B6CEB65E15C}"/>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6149" name="Slide Number Placeholder 8">
            <a:extLst>
              <a:ext uri="{FF2B5EF4-FFF2-40B4-BE49-F238E27FC236}">
                <a16:creationId xmlns="" xmlns:a16="http://schemas.microsoft.com/office/drawing/2014/main" id="{B93E3536-50C3-4E3C-907E-8037D66032D0}"/>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2D0E192C-C0AA-427A-A15E-FBCDCE02259D}" type="slidenum">
              <a:rPr lang="en-US" altLang="en-US" sz="1400" smtClean="0"/>
              <a:pPr>
                <a:spcBef>
                  <a:spcPct val="0"/>
                </a:spcBef>
                <a:buFontTx/>
                <a:buNone/>
              </a:pPr>
              <a:t>6</a:t>
            </a:fld>
            <a:endParaRPr lang="en-US" altLang="en-US" sz="1400"/>
          </a:p>
        </p:txBody>
      </p:sp>
      <p:sp>
        <p:nvSpPr>
          <p:cNvPr id="6150" name="Footer Placeholder 9">
            <a:extLst>
              <a:ext uri="{FF2B5EF4-FFF2-40B4-BE49-F238E27FC236}">
                <a16:creationId xmlns="" xmlns:a16="http://schemas.microsoft.com/office/drawing/2014/main" id="{86E7D965-0F88-48EF-B9BF-3FAC471C58B2}"/>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6151" name="Rectangle 2">
            <a:extLst>
              <a:ext uri="{FF2B5EF4-FFF2-40B4-BE49-F238E27FC236}">
                <a16:creationId xmlns="" xmlns:a16="http://schemas.microsoft.com/office/drawing/2014/main" id="{6E8BAF1A-B789-4425-8B9B-E24BF3E946FC}"/>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19950696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 xmlns:a16="http://schemas.microsoft.com/office/drawing/2014/main" id="{C81454E8-C774-4A71-A1D0-81F9483A5874}"/>
              </a:ext>
            </a:extLst>
          </p:cNvPr>
          <p:cNvSpPr>
            <a:spLocks noGrp="1" noChangeArrowheads="1"/>
          </p:cNvSpPr>
          <p:nvPr>
            <p:ph type="title"/>
          </p:nvPr>
        </p:nvSpPr>
        <p:spPr/>
        <p:txBody>
          <a:bodyPr/>
          <a:lstStyle/>
          <a:p>
            <a:r>
              <a:rPr lang="en-US" altLang="en-US" sz="3000" b="1" dirty="0">
                <a:solidFill>
                  <a:srgbClr val="0000FF"/>
                </a:solidFill>
              </a:rPr>
              <a:t>Multiple Linear Regression (MLR) (contd..)</a:t>
            </a:r>
            <a:br>
              <a:rPr lang="en-US" altLang="en-US" sz="3000" b="1" dirty="0">
                <a:solidFill>
                  <a:srgbClr val="0000FF"/>
                </a:solidFill>
              </a:rPr>
            </a:br>
            <a:r>
              <a:rPr lang="en-US" altLang="en-US" sz="3000" b="1" dirty="0">
                <a:solidFill>
                  <a:srgbClr val="FF0000"/>
                </a:solidFill>
              </a:rPr>
              <a:t>Example # 02 (contd..)</a:t>
            </a:r>
          </a:p>
        </p:txBody>
      </p:sp>
      <mc:AlternateContent xmlns:mc="http://schemas.openxmlformats.org/markup-compatibility/2006">
        <mc:Choice xmlns="" xmlns:a14="http://schemas.microsoft.com/office/drawing/2010/main" Requires="a14">
          <p:sp>
            <p:nvSpPr>
              <p:cNvPr id="8195" name="Rectangle 3">
                <a:extLst>
                  <a:ext uri="{FF2B5EF4-FFF2-40B4-BE49-F238E27FC236}">
                    <a16:creationId xmlns:a16="http://schemas.microsoft.com/office/drawing/2014/main" id="{D9652E1C-F55A-4B2A-B0AB-E7F773395EFD}"/>
                  </a:ext>
                </a:extLst>
              </p:cNvPr>
              <p:cNvSpPr>
                <a:spLocks noGrp="1" noChangeArrowheads="1"/>
              </p:cNvSpPr>
              <p:nvPr>
                <p:ph type="body" sz="half" idx="1"/>
              </p:nvPr>
            </p:nvSpPr>
            <p:spPr>
              <a:xfrm>
                <a:off x="762000" y="1676400"/>
                <a:ext cx="7848600" cy="4191000"/>
              </a:xfrm>
            </p:spPr>
            <p:txBody>
              <a:bodyPr/>
              <a:lstStyle/>
              <a:p>
                <a:pPr>
                  <a:buFont typeface="Wingdings" panose="05000000000000000000" pitchFamily="2" charset="2"/>
                  <a:buChar char="§"/>
                </a:pPr>
                <a:r>
                  <a:rPr lang="en-US" altLang="en-US" sz="2300" dirty="0">
                    <a:ea typeface="Cambria Math" panose="02040503050406030204" pitchFamily="18" charset="0"/>
                    <a:sym typeface="Symbol" panose="05050102010706020507" pitchFamily="18" charset="2"/>
                  </a:rPr>
                  <a:t>Further details can be found in the journal article and have been omitted here for sake of brevity.</a:t>
                </a:r>
              </a:p>
              <a:p>
                <a:pPr>
                  <a:buFont typeface="Wingdings" panose="05000000000000000000" pitchFamily="2" charset="2"/>
                  <a:buChar char="§"/>
                </a:pPr>
                <a:r>
                  <a:rPr lang="en-US" altLang="en-US" sz="2300" dirty="0">
                    <a:ea typeface="Cambria Math" panose="02040503050406030204" pitchFamily="18" charset="0"/>
                    <a:sym typeface="Symbol" panose="05050102010706020507" pitchFamily="18" charset="2"/>
                  </a:rPr>
                  <a:t>The authors have used multiple regression technique for their study. We use the same form of multiple linear regression equation for our analysis, which is of the form</a:t>
                </a:r>
              </a:p>
              <a:p>
                <a:pPr marL="0" indent="0">
                  <a:buNone/>
                </a:pPr>
                <a14:m>
                  <m:oMathPara xmlns:m="http://schemas.openxmlformats.org/officeDocument/2006/math">
                    <m:oMathParaPr>
                      <m:jc m:val="centerGroup"/>
                    </m:oMathParaPr>
                    <m:oMath xmlns:m="http://schemas.openxmlformats.org/officeDocument/2006/math">
                      <m:r>
                        <a:rPr lang="en-US" altLang="en-US" sz="2300" i="1">
                          <a:latin typeface="Cambria Math" panose="02040503050406030204" pitchFamily="18" charset="0"/>
                          <a:ea typeface="Cambria Math" panose="02040503050406030204" pitchFamily="18" charset="0"/>
                          <a:sym typeface="Symbol" panose="05050102010706020507" pitchFamily="18" charset="2"/>
                        </a:rPr>
                        <m:t>𝑙𝑛𝑀𝐻𝑉</m:t>
                      </m:r>
                      <m:r>
                        <a:rPr lang="en-US" altLang="en-US" sz="2300" i="1">
                          <a:latin typeface="Cambria Math" panose="02040503050406030204" pitchFamily="18" charset="0"/>
                          <a:ea typeface="Cambria Math" panose="02040503050406030204" pitchFamily="18" charset="0"/>
                          <a:sym typeface="Symbol" panose="05050102010706020507" pitchFamily="18" charset="2"/>
                        </a:rPr>
                        <m:t>=</m:t>
                      </m:r>
                      <m:sSub>
                        <m:sSubPr>
                          <m:ctrlPr>
                            <a:rPr lang="en-US" altLang="en-US" sz="2300" i="1">
                              <a:latin typeface="Cambria Math" panose="02040503050406030204" pitchFamily="18" charset="0"/>
                              <a:ea typeface="Cambria Math" panose="02040503050406030204" pitchFamily="18" charset="0"/>
                              <a:sym typeface="Symbol" panose="05050102010706020507" pitchFamily="18" charset="2"/>
                            </a:rPr>
                          </m:ctrlPr>
                        </m:sSubPr>
                        <m:e>
                          <m:r>
                            <a:rPr lang="en-US" altLang="en-US" sz="2300" i="1">
                              <a:latin typeface="Cambria Math" panose="02040503050406030204" pitchFamily="18" charset="0"/>
                              <a:ea typeface="Cambria Math" panose="02040503050406030204" pitchFamily="18" charset="0"/>
                              <a:sym typeface="Symbol" panose="05050102010706020507" pitchFamily="18" charset="2"/>
                            </a:rPr>
                            <m:t>𝛽</m:t>
                          </m:r>
                        </m:e>
                        <m:sub>
                          <m:r>
                            <a:rPr lang="en-US" altLang="en-US" sz="2300" i="1">
                              <a:latin typeface="Cambria Math" panose="02040503050406030204" pitchFamily="18" charset="0"/>
                              <a:ea typeface="Cambria Math" panose="02040503050406030204" pitchFamily="18" charset="0"/>
                              <a:sym typeface="Symbol" panose="05050102010706020507" pitchFamily="18" charset="2"/>
                            </a:rPr>
                            <m:t>0</m:t>
                          </m:r>
                        </m:sub>
                      </m:sSub>
                      <m:r>
                        <a:rPr lang="en-US" altLang="en-US" sz="2300" i="1">
                          <a:latin typeface="Cambria Math" panose="02040503050406030204" pitchFamily="18" charset="0"/>
                          <a:ea typeface="Cambria Math" panose="02040503050406030204" pitchFamily="18" charset="0"/>
                          <a:sym typeface="Symbol" panose="05050102010706020507" pitchFamily="18" charset="2"/>
                        </a:rPr>
                        <m:t>+</m:t>
                      </m:r>
                      <m:sSub>
                        <m:sSubPr>
                          <m:ctrlPr>
                            <a:rPr lang="en-US" altLang="en-US" sz="2300" i="1">
                              <a:latin typeface="Cambria Math" panose="02040503050406030204" pitchFamily="18" charset="0"/>
                              <a:ea typeface="Cambria Math" panose="02040503050406030204" pitchFamily="18" charset="0"/>
                              <a:sym typeface="Symbol" panose="05050102010706020507" pitchFamily="18" charset="2"/>
                            </a:rPr>
                          </m:ctrlPr>
                        </m:sSubPr>
                        <m:e>
                          <m:r>
                            <a:rPr lang="en-US" altLang="en-US" sz="2300" i="1">
                              <a:latin typeface="Cambria Math" panose="02040503050406030204" pitchFamily="18" charset="0"/>
                              <a:ea typeface="Cambria Math" panose="02040503050406030204" pitchFamily="18" charset="0"/>
                              <a:sym typeface="Symbol" panose="05050102010706020507" pitchFamily="18" charset="2"/>
                            </a:rPr>
                            <m:t>𝛽</m:t>
                          </m:r>
                        </m:e>
                        <m:sub>
                          <m:r>
                            <a:rPr lang="en-US" altLang="en-US" sz="2300" i="1">
                              <a:latin typeface="Cambria Math" panose="02040503050406030204" pitchFamily="18" charset="0"/>
                              <a:ea typeface="Cambria Math" panose="02040503050406030204" pitchFamily="18" charset="0"/>
                              <a:sym typeface="Symbol" panose="05050102010706020507" pitchFamily="18" charset="2"/>
                            </a:rPr>
                            <m:t>1</m:t>
                          </m:r>
                        </m:sub>
                      </m:sSub>
                      <m:r>
                        <a:rPr lang="en-US" altLang="en-US" sz="2300" i="1">
                          <a:latin typeface="Cambria Math" panose="02040503050406030204" pitchFamily="18" charset="0"/>
                          <a:ea typeface="Cambria Math" panose="02040503050406030204" pitchFamily="18" charset="0"/>
                          <a:sym typeface="Symbol" panose="05050102010706020507" pitchFamily="18" charset="2"/>
                        </a:rPr>
                        <m:t>𝑀𝐼</m:t>
                      </m:r>
                      <m:r>
                        <a:rPr lang="en-US" altLang="en-US" sz="2300" i="1">
                          <a:latin typeface="Cambria Math" panose="02040503050406030204" pitchFamily="18" charset="0"/>
                          <a:ea typeface="Cambria Math" panose="02040503050406030204" pitchFamily="18" charset="0"/>
                          <a:sym typeface="Symbol" panose="05050102010706020507" pitchFamily="18" charset="2"/>
                        </a:rPr>
                        <m:t>+</m:t>
                      </m:r>
                      <m:sSub>
                        <m:sSubPr>
                          <m:ctrlPr>
                            <a:rPr lang="en-US" altLang="en-US" sz="2300" i="1">
                              <a:latin typeface="Cambria Math" panose="02040503050406030204" pitchFamily="18" charset="0"/>
                              <a:ea typeface="Cambria Math" panose="02040503050406030204" pitchFamily="18" charset="0"/>
                              <a:sym typeface="Symbol" panose="05050102010706020507" pitchFamily="18" charset="2"/>
                            </a:rPr>
                          </m:ctrlPr>
                        </m:sSubPr>
                        <m:e>
                          <m:r>
                            <a:rPr lang="en-US" altLang="en-US" sz="2300" i="1">
                              <a:latin typeface="Cambria Math" panose="02040503050406030204" pitchFamily="18" charset="0"/>
                              <a:ea typeface="Cambria Math" panose="02040503050406030204" pitchFamily="18" charset="0"/>
                              <a:sym typeface="Symbol" panose="05050102010706020507" pitchFamily="18" charset="2"/>
                            </a:rPr>
                            <m:t>𝛽</m:t>
                          </m:r>
                        </m:e>
                        <m:sub>
                          <m:r>
                            <a:rPr lang="en-US" altLang="en-US" sz="2300" i="1">
                              <a:latin typeface="Cambria Math" panose="02040503050406030204" pitchFamily="18" charset="0"/>
                              <a:ea typeface="Cambria Math" panose="02040503050406030204" pitchFamily="18" charset="0"/>
                              <a:sym typeface="Symbol" panose="05050102010706020507" pitchFamily="18" charset="2"/>
                            </a:rPr>
                            <m:t>2</m:t>
                          </m:r>
                        </m:sub>
                      </m:sSub>
                      <m:r>
                        <a:rPr lang="en-US" altLang="en-US" sz="2300" i="1">
                          <a:latin typeface="Cambria Math" panose="02040503050406030204" pitchFamily="18" charset="0"/>
                          <a:ea typeface="Cambria Math" panose="02040503050406030204" pitchFamily="18" charset="0"/>
                          <a:sym typeface="Symbol" panose="05050102010706020507" pitchFamily="18" charset="2"/>
                        </a:rPr>
                        <m:t>𝑀</m:t>
                      </m:r>
                      <m:sSup>
                        <m:sSupPr>
                          <m:ctrlPr>
                            <a:rPr lang="en-US" altLang="en-US" sz="2300" i="1">
                              <a:latin typeface="Cambria Math" panose="02040503050406030204" pitchFamily="18" charset="0"/>
                              <a:ea typeface="Cambria Math" panose="02040503050406030204" pitchFamily="18" charset="0"/>
                              <a:sym typeface="Symbol" panose="05050102010706020507" pitchFamily="18" charset="2"/>
                            </a:rPr>
                          </m:ctrlPr>
                        </m:sSupPr>
                        <m:e>
                          <m:r>
                            <a:rPr lang="en-US" altLang="en-US" sz="2300" i="1">
                              <a:latin typeface="Cambria Math" panose="02040503050406030204" pitchFamily="18" charset="0"/>
                              <a:ea typeface="Cambria Math" panose="02040503050406030204" pitchFamily="18" charset="0"/>
                              <a:sym typeface="Symbol" panose="05050102010706020507" pitchFamily="18" charset="2"/>
                            </a:rPr>
                            <m:t>𝐼</m:t>
                          </m:r>
                        </m:e>
                        <m:sup>
                          <m:r>
                            <a:rPr lang="en-US" altLang="en-US" sz="2300" i="1">
                              <a:latin typeface="Cambria Math" panose="02040503050406030204" pitchFamily="18" charset="0"/>
                              <a:ea typeface="Cambria Math" panose="02040503050406030204" pitchFamily="18" charset="0"/>
                              <a:sym typeface="Symbol" panose="05050102010706020507" pitchFamily="18" charset="2"/>
                            </a:rPr>
                            <m:t>2</m:t>
                          </m:r>
                        </m:sup>
                      </m:sSup>
                      <m:r>
                        <a:rPr lang="en-US" altLang="en-US" sz="2300" i="1">
                          <a:latin typeface="Cambria Math" panose="02040503050406030204" pitchFamily="18" charset="0"/>
                          <a:ea typeface="Cambria Math" panose="02040503050406030204" pitchFamily="18" charset="0"/>
                          <a:sym typeface="Symbol" panose="05050102010706020507" pitchFamily="18" charset="2"/>
                        </a:rPr>
                        <m:t>+</m:t>
                      </m:r>
                      <m:sSub>
                        <m:sSubPr>
                          <m:ctrlPr>
                            <a:rPr lang="en-US" altLang="en-US" sz="2300" i="1">
                              <a:latin typeface="Cambria Math" panose="02040503050406030204" pitchFamily="18" charset="0"/>
                              <a:ea typeface="Cambria Math" panose="02040503050406030204" pitchFamily="18" charset="0"/>
                              <a:sym typeface="Symbol" panose="05050102010706020507" pitchFamily="18" charset="2"/>
                            </a:rPr>
                          </m:ctrlPr>
                        </m:sSubPr>
                        <m:e>
                          <m:r>
                            <a:rPr lang="en-US" altLang="en-US" sz="2300" i="1">
                              <a:latin typeface="Cambria Math" panose="02040503050406030204" pitchFamily="18" charset="0"/>
                              <a:ea typeface="Cambria Math" panose="02040503050406030204" pitchFamily="18" charset="0"/>
                              <a:sym typeface="Symbol" panose="05050102010706020507" pitchFamily="18" charset="2"/>
                            </a:rPr>
                            <m:t>𝛽</m:t>
                          </m:r>
                        </m:e>
                        <m:sub>
                          <m:r>
                            <a:rPr lang="en-US" altLang="en-US" sz="2300" i="1">
                              <a:latin typeface="Cambria Math" panose="02040503050406030204" pitchFamily="18" charset="0"/>
                              <a:ea typeface="Cambria Math" panose="02040503050406030204" pitchFamily="18" charset="0"/>
                              <a:sym typeface="Symbol" panose="05050102010706020507" pitchFamily="18" charset="2"/>
                            </a:rPr>
                            <m:t>3</m:t>
                          </m:r>
                        </m:sub>
                      </m:sSub>
                      <m:r>
                        <a:rPr lang="en-US" altLang="en-US" sz="2300" i="1">
                          <a:latin typeface="Cambria Math" panose="02040503050406030204" pitchFamily="18" charset="0"/>
                          <a:ea typeface="Cambria Math" panose="02040503050406030204" pitchFamily="18" charset="0"/>
                          <a:sym typeface="Symbol" panose="05050102010706020507" pitchFamily="18" charset="2"/>
                        </a:rPr>
                        <m:t>𝑀</m:t>
                      </m:r>
                      <m:sSup>
                        <m:sSupPr>
                          <m:ctrlPr>
                            <a:rPr lang="en-US" altLang="en-US" sz="2300" i="1">
                              <a:latin typeface="Cambria Math" panose="02040503050406030204" pitchFamily="18" charset="0"/>
                              <a:ea typeface="Cambria Math" panose="02040503050406030204" pitchFamily="18" charset="0"/>
                              <a:sym typeface="Symbol" panose="05050102010706020507" pitchFamily="18" charset="2"/>
                            </a:rPr>
                          </m:ctrlPr>
                        </m:sSupPr>
                        <m:e>
                          <m:r>
                            <a:rPr lang="en-US" altLang="en-US" sz="2300" i="1">
                              <a:latin typeface="Cambria Math" panose="02040503050406030204" pitchFamily="18" charset="0"/>
                              <a:ea typeface="Cambria Math" panose="02040503050406030204" pitchFamily="18" charset="0"/>
                              <a:sym typeface="Symbol" panose="05050102010706020507" pitchFamily="18" charset="2"/>
                            </a:rPr>
                            <m:t>𝐼</m:t>
                          </m:r>
                        </m:e>
                        <m:sup>
                          <m:r>
                            <a:rPr lang="en-US" altLang="en-US" sz="2300" i="1">
                              <a:latin typeface="Cambria Math" panose="02040503050406030204" pitchFamily="18" charset="0"/>
                              <a:ea typeface="Cambria Math" panose="02040503050406030204" pitchFamily="18" charset="0"/>
                              <a:sym typeface="Symbol" panose="05050102010706020507" pitchFamily="18" charset="2"/>
                            </a:rPr>
                            <m:t>3</m:t>
                          </m:r>
                        </m:sup>
                      </m:sSup>
                      <m:r>
                        <a:rPr lang="en-US" altLang="en-US" sz="2300" i="1">
                          <a:latin typeface="Cambria Math" panose="02040503050406030204" pitchFamily="18" charset="0"/>
                          <a:ea typeface="Cambria Math" panose="02040503050406030204" pitchFamily="18" charset="0"/>
                          <a:sym typeface="Symbol" panose="05050102010706020507" pitchFamily="18" charset="2"/>
                        </a:rPr>
                        <m:t>+</m:t>
                      </m:r>
                      <m:sSub>
                        <m:sSubPr>
                          <m:ctrlPr>
                            <a:rPr lang="en-US" altLang="en-US" sz="2300" i="1">
                              <a:latin typeface="Cambria Math" panose="02040503050406030204" pitchFamily="18" charset="0"/>
                              <a:ea typeface="Cambria Math" panose="02040503050406030204" pitchFamily="18" charset="0"/>
                              <a:sym typeface="Symbol" panose="05050102010706020507" pitchFamily="18" charset="2"/>
                            </a:rPr>
                          </m:ctrlPr>
                        </m:sSubPr>
                        <m:e>
                          <m:r>
                            <a:rPr lang="en-US" altLang="en-US" sz="2300" i="1">
                              <a:latin typeface="Cambria Math" panose="02040503050406030204" pitchFamily="18" charset="0"/>
                              <a:ea typeface="Cambria Math" panose="02040503050406030204" pitchFamily="18" charset="0"/>
                              <a:sym typeface="Symbol" panose="05050102010706020507" pitchFamily="18" charset="2"/>
                            </a:rPr>
                            <m:t>𝛽</m:t>
                          </m:r>
                        </m:e>
                        <m:sub>
                          <m:r>
                            <a:rPr lang="en-US" altLang="en-US" sz="2300" i="1">
                              <a:latin typeface="Cambria Math" panose="02040503050406030204" pitchFamily="18" charset="0"/>
                              <a:ea typeface="Cambria Math" panose="02040503050406030204" pitchFamily="18" charset="0"/>
                              <a:sym typeface="Symbol" panose="05050102010706020507" pitchFamily="18" charset="2"/>
                            </a:rPr>
                            <m:t>4</m:t>
                          </m:r>
                        </m:sub>
                      </m:sSub>
                      <m:r>
                        <a:rPr lang="en-US" altLang="en-US" sz="2300" b="0" i="1" smtClean="0">
                          <a:latin typeface="Cambria Math" panose="02040503050406030204" pitchFamily="18" charset="0"/>
                          <a:ea typeface="Cambria Math" panose="02040503050406030204" pitchFamily="18" charset="0"/>
                          <a:sym typeface="Symbol" panose="05050102010706020507" pitchFamily="18" charset="2"/>
                        </a:rPr>
                        <m:t>𝑙𝑛𝑀𝐴</m:t>
                      </m:r>
                      <m:r>
                        <a:rPr lang="en-US" altLang="en-US" sz="2300" b="0" i="1" smtClean="0">
                          <a:latin typeface="Cambria Math" panose="02040503050406030204" pitchFamily="18" charset="0"/>
                          <a:ea typeface="Cambria Math" panose="02040503050406030204" pitchFamily="18" charset="0"/>
                          <a:sym typeface="Symbol" panose="05050102010706020507" pitchFamily="18" charset="2"/>
                        </a:rPr>
                        <m:t>+</m:t>
                      </m:r>
                      <m:sSub>
                        <m:sSubPr>
                          <m:ctrlPr>
                            <a:rPr lang="en-US" altLang="en-US" sz="2300" i="1">
                              <a:latin typeface="Cambria Math" panose="02040503050406030204" pitchFamily="18" charset="0"/>
                              <a:ea typeface="Cambria Math" panose="02040503050406030204" pitchFamily="18" charset="0"/>
                              <a:sym typeface="Symbol" panose="05050102010706020507" pitchFamily="18" charset="2"/>
                            </a:rPr>
                          </m:ctrlPr>
                        </m:sSubPr>
                        <m:e>
                          <m:r>
                            <a:rPr lang="en-US" altLang="en-US" sz="2300" i="1">
                              <a:latin typeface="Cambria Math" panose="02040503050406030204" pitchFamily="18" charset="0"/>
                              <a:ea typeface="Cambria Math" panose="02040503050406030204" pitchFamily="18" charset="0"/>
                              <a:sym typeface="Symbol" panose="05050102010706020507" pitchFamily="18" charset="2"/>
                            </a:rPr>
                            <m:t>𝛽</m:t>
                          </m:r>
                        </m:e>
                        <m:sub>
                          <m:r>
                            <a:rPr lang="en-US" altLang="en-US" sz="2300" i="1">
                              <a:latin typeface="Cambria Math" panose="02040503050406030204" pitchFamily="18" charset="0"/>
                              <a:ea typeface="Cambria Math" panose="02040503050406030204" pitchFamily="18" charset="0"/>
                              <a:sym typeface="Symbol" panose="05050102010706020507" pitchFamily="18" charset="2"/>
                            </a:rPr>
                            <m:t>5</m:t>
                          </m:r>
                        </m:sub>
                      </m:sSub>
                      <m:r>
                        <a:rPr lang="en-US" altLang="en-US" sz="2300" i="1">
                          <a:latin typeface="Cambria Math" panose="02040503050406030204" pitchFamily="18" charset="0"/>
                          <a:ea typeface="Cambria Math" panose="02040503050406030204" pitchFamily="18" charset="0"/>
                          <a:sym typeface="Symbol" panose="05050102010706020507" pitchFamily="18" charset="2"/>
                        </a:rPr>
                        <m:t>𝑙𝑛</m:t>
                      </m:r>
                      <m:f>
                        <m:fPr>
                          <m:ctrlPr>
                            <a:rPr lang="en-US" altLang="en-US" sz="2300" b="0" i="1" smtClean="0">
                              <a:latin typeface="Cambria Math" panose="02040503050406030204" pitchFamily="18" charset="0"/>
                              <a:ea typeface="Cambria Math" panose="02040503050406030204" pitchFamily="18" charset="0"/>
                              <a:sym typeface="Symbol" panose="05050102010706020507" pitchFamily="18" charset="2"/>
                            </a:rPr>
                          </m:ctrlPr>
                        </m:fPr>
                        <m:num>
                          <m:r>
                            <a:rPr lang="en-US" altLang="en-US" sz="2300" b="0" i="1" smtClean="0">
                              <a:latin typeface="Cambria Math" panose="02040503050406030204" pitchFamily="18" charset="0"/>
                              <a:ea typeface="Cambria Math" panose="02040503050406030204" pitchFamily="18" charset="0"/>
                              <a:sym typeface="Symbol" panose="05050102010706020507" pitchFamily="18" charset="2"/>
                            </a:rPr>
                            <m:t>𝑇𝑅</m:t>
                          </m:r>
                        </m:num>
                        <m:den>
                          <m:r>
                            <a:rPr lang="en-US" altLang="en-US" sz="2300" b="0" i="1" smtClean="0">
                              <a:latin typeface="Cambria Math" panose="02040503050406030204" pitchFamily="18" charset="0"/>
                              <a:ea typeface="Cambria Math" panose="02040503050406030204" pitchFamily="18" charset="0"/>
                              <a:sym typeface="Symbol" panose="05050102010706020507" pitchFamily="18" charset="2"/>
                            </a:rPr>
                            <m:t>𝑃</m:t>
                          </m:r>
                        </m:den>
                      </m:f>
                      <m:r>
                        <a:rPr lang="en-US" altLang="en-US" sz="2300" b="0" i="1" smtClean="0">
                          <a:latin typeface="Cambria Math" panose="02040503050406030204" pitchFamily="18" charset="0"/>
                          <a:ea typeface="Cambria Math" panose="02040503050406030204" pitchFamily="18" charset="0"/>
                          <a:sym typeface="Symbol" panose="05050102010706020507" pitchFamily="18" charset="2"/>
                        </a:rPr>
                        <m:t>+</m:t>
                      </m:r>
                      <m:sSub>
                        <m:sSubPr>
                          <m:ctrlPr>
                            <a:rPr lang="en-US" altLang="en-US" sz="23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2300" b="0" i="1" smtClean="0">
                              <a:latin typeface="Cambria Math" panose="02040503050406030204" pitchFamily="18" charset="0"/>
                              <a:ea typeface="Cambria Math" panose="02040503050406030204" pitchFamily="18" charset="0"/>
                              <a:sym typeface="Symbol" panose="05050102010706020507" pitchFamily="18" charset="2"/>
                            </a:rPr>
                            <m:t>𝛽</m:t>
                          </m:r>
                        </m:e>
                        <m:sub>
                          <m:r>
                            <a:rPr lang="en-US" altLang="en-US" sz="2300" b="0" i="1" smtClean="0">
                              <a:latin typeface="Cambria Math" panose="02040503050406030204" pitchFamily="18" charset="0"/>
                              <a:ea typeface="Cambria Math" panose="02040503050406030204" pitchFamily="18" charset="0"/>
                              <a:sym typeface="Symbol" panose="05050102010706020507" pitchFamily="18" charset="2"/>
                            </a:rPr>
                            <m:t>6</m:t>
                          </m:r>
                        </m:sub>
                      </m:sSub>
                      <m:r>
                        <a:rPr lang="en-US" altLang="en-US" sz="2300" i="1">
                          <a:latin typeface="Cambria Math" panose="02040503050406030204" pitchFamily="18" charset="0"/>
                          <a:ea typeface="Cambria Math" panose="02040503050406030204" pitchFamily="18" charset="0"/>
                          <a:sym typeface="Symbol" panose="05050102010706020507" pitchFamily="18" charset="2"/>
                        </a:rPr>
                        <m:t>𝑙𝑛</m:t>
                      </m:r>
                      <m:f>
                        <m:fPr>
                          <m:ctrlPr>
                            <a:rPr lang="en-US" altLang="en-US" sz="2300" i="1">
                              <a:latin typeface="Cambria Math" panose="02040503050406030204" pitchFamily="18" charset="0"/>
                              <a:ea typeface="Cambria Math" panose="02040503050406030204" pitchFamily="18" charset="0"/>
                              <a:sym typeface="Symbol" panose="05050102010706020507" pitchFamily="18" charset="2"/>
                            </a:rPr>
                          </m:ctrlPr>
                        </m:fPr>
                        <m:num>
                          <m:r>
                            <a:rPr lang="en-US" altLang="en-US" sz="2300" b="0" i="1" smtClean="0">
                              <a:latin typeface="Cambria Math" panose="02040503050406030204" pitchFamily="18" charset="0"/>
                              <a:ea typeface="Cambria Math" panose="02040503050406030204" pitchFamily="18" charset="0"/>
                              <a:sym typeface="Symbol" panose="05050102010706020507" pitchFamily="18" charset="2"/>
                            </a:rPr>
                            <m:t>𝐵</m:t>
                          </m:r>
                        </m:num>
                        <m:den>
                          <m:r>
                            <a:rPr lang="en-US" altLang="en-US" sz="2300" i="1">
                              <a:latin typeface="Cambria Math" panose="02040503050406030204" pitchFamily="18" charset="0"/>
                              <a:ea typeface="Cambria Math" panose="02040503050406030204" pitchFamily="18" charset="0"/>
                              <a:sym typeface="Symbol" panose="05050102010706020507" pitchFamily="18" charset="2"/>
                            </a:rPr>
                            <m:t>𝑃</m:t>
                          </m:r>
                        </m:den>
                      </m:f>
                      <m:r>
                        <a:rPr lang="en-US" altLang="en-US" sz="2300" b="0" i="1" smtClean="0">
                          <a:latin typeface="Cambria Math" panose="02040503050406030204" pitchFamily="18" charset="0"/>
                          <a:ea typeface="Cambria Math" panose="02040503050406030204" pitchFamily="18" charset="0"/>
                          <a:sym typeface="Symbol" panose="05050102010706020507" pitchFamily="18" charset="2"/>
                        </a:rPr>
                        <m:t>+</m:t>
                      </m:r>
                      <m:sSub>
                        <m:sSubPr>
                          <m:ctrlPr>
                            <a:rPr lang="en-US" altLang="en-US" sz="23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2300" b="0" i="1" smtClean="0">
                              <a:latin typeface="Cambria Math" panose="02040503050406030204" pitchFamily="18" charset="0"/>
                              <a:ea typeface="Cambria Math" panose="02040503050406030204" pitchFamily="18" charset="0"/>
                              <a:sym typeface="Symbol" panose="05050102010706020507" pitchFamily="18" charset="2"/>
                            </a:rPr>
                            <m:t>𝛽</m:t>
                          </m:r>
                        </m:e>
                        <m:sub>
                          <m:r>
                            <a:rPr lang="en-US" altLang="en-US" sz="2300" b="0" i="1" smtClean="0">
                              <a:latin typeface="Cambria Math" panose="02040503050406030204" pitchFamily="18" charset="0"/>
                              <a:ea typeface="Cambria Math" panose="02040503050406030204" pitchFamily="18" charset="0"/>
                              <a:sym typeface="Symbol" panose="05050102010706020507" pitchFamily="18" charset="2"/>
                            </a:rPr>
                            <m:t>7</m:t>
                          </m:r>
                        </m:sub>
                      </m:sSub>
                      <m:r>
                        <a:rPr lang="en-US" altLang="en-US" sz="2300" i="1">
                          <a:latin typeface="Cambria Math" panose="02040503050406030204" pitchFamily="18" charset="0"/>
                          <a:ea typeface="Cambria Math" panose="02040503050406030204" pitchFamily="18" charset="0"/>
                          <a:sym typeface="Symbol" panose="05050102010706020507" pitchFamily="18" charset="2"/>
                        </a:rPr>
                        <m:t>𝑙𝑛</m:t>
                      </m:r>
                      <m:f>
                        <m:fPr>
                          <m:ctrlPr>
                            <a:rPr lang="en-US" altLang="en-US" sz="2300" i="1">
                              <a:latin typeface="Cambria Math" panose="02040503050406030204" pitchFamily="18" charset="0"/>
                              <a:ea typeface="Cambria Math" panose="02040503050406030204" pitchFamily="18" charset="0"/>
                              <a:sym typeface="Symbol" panose="05050102010706020507" pitchFamily="18" charset="2"/>
                            </a:rPr>
                          </m:ctrlPr>
                        </m:fPr>
                        <m:num>
                          <m:r>
                            <a:rPr lang="en-US" altLang="en-US" sz="2300" b="0" i="1" smtClean="0">
                              <a:latin typeface="Cambria Math" panose="02040503050406030204" pitchFamily="18" charset="0"/>
                              <a:ea typeface="Cambria Math" panose="02040503050406030204" pitchFamily="18" charset="0"/>
                              <a:sym typeface="Symbol" panose="05050102010706020507" pitchFamily="18" charset="2"/>
                            </a:rPr>
                            <m:t>𝑃</m:t>
                          </m:r>
                        </m:num>
                        <m:den>
                          <m:r>
                            <a:rPr lang="en-US" altLang="en-US" sz="2300" b="0" i="1" smtClean="0">
                              <a:latin typeface="Cambria Math" panose="02040503050406030204" pitchFamily="18" charset="0"/>
                              <a:ea typeface="Cambria Math" panose="02040503050406030204" pitchFamily="18" charset="0"/>
                              <a:sym typeface="Symbol" panose="05050102010706020507" pitchFamily="18" charset="2"/>
                            </a:rPr>
                            <m:t>𝐻</m:t>
                          </m:r>
                        </m:den>
                      </m:f>
                      <m:r>
                        <a:rPr lang="en-US" altLang="en-US" sz="2300" b="0" i="1" smtClean="0">
                          <a:latin typeface="Cambria Math" panose="02040503050406030204" pitchFamily="18" charset="0"/>
                          <a:ea typeface="Cambria Math" panose="02040503050406030204" pitchFamily="18" charset="0"/>
                          <a:sym typeface="Symbol" panose="05050102010706020507" pitchFamily="18" charset="2"/>
                        </a:rPr>
                        <m:t>+</m:t>
                      </m:r>
                      <m:sSub>
                        <m:sSubPr>
                          <m:ctrlPr>
                            <a:rPr lang="en-US" altLang="en-US" sz="23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2300" b="0" i="1" smtClean="0">
                              <a:latin typeface="Cambria Math" panose="02040503050406030204" pitchFamily="18" charset="0"/>
                              <a:ea typeface="Cambria Math" panose="02040503050406030204" pitchFamily="18" charset="0"/>
                              <a:sym typeface="Symbol" panose="05050102010706020507" pitchFamily="18" charset="2"/>
                            </a:rPr>
                            <m:t>𝛽</m:t>
                          </m:r>
                        </m:e>
                        <m:sub>
                          <m:r>
                            <a:rPr lang="en-US" altLang="en-US" sz="2300" b="0" i="1" smtClean="0">
                              <a:latin typeface="Cambria Math" panose="02040503050406030204" pitchFamily="18" charset="0"/>
                              <a:ea typeface="Cambria Math" panose="02040503050406030204" pitchFamily="18" charset="0"/>
                              <a:sym typeface="Symbol" panose="05050102010706020507" pitchFamily="18" charset="2"/>
                            </a:rPr>
                            <m:t>8</m:t>
                          </m:r>
                        </m:sub>
                      </m:sSub>
                      <m:r>
                        <a:rPr lang="en-US" altLang="en-US" sz="2300" i="1">
                          <a:latin typeface="Cambria Math" panose="02040503050406030204" pitchFamily="18" charset="0"/>
                          <a:ea typeface="Cambria Math" panose="02040503050406030204" pitchFamily="18" charset="0"/>
                          <a:sym typeface="Symbol" panose="05050102010706020507" pitchFamily="18" charset="2"/>
                        </a:rPr>
                        <m:t>𝑙𝑛</m:t>
                      </m:r>
                      <m:r>
                        <a:rPr lang="en-US" altLang="en-US" sz="2300" b="0" i="1" smtClean="0">
                          <a:latin typeface="Cambria Math" panose="02040503050406030204" pitchFamily="18" charset="0"/>
                          <a:ea typeface="Cambria Math" panose="02040503050406030204" pitchFamily="18" charset="0"/>
                          <a:sym typeface="Symbol" panose="05050102010706020507" pitchFamily="18" charset="2"/>
                        </a:rPr>
                        <m:t>𝐻</m:t>
                      </m:r>
                      <m:r>
                        <a:rPr lang="en-US" altLang="en-US" sz="23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2300" b="0" i="1" smtClean="0">
                          <a:latin typeface="Cambria Math" panose="02040503050406030204" pitchFamily="18" charset="0"/>
                          <a:ea typeface="Cambria Math" panose="02040503050406030204" pitchFamily="18" charset="0"/>
                          <a:sym typeface="Symbol" panose="05050102010706020507" pitchFamily="18" charset="2"/>
                        </a:rPr>
                        <m:t>𝜀</m:t>
                      </m:r>
                    </m:oMath>
                  </m:oMathPara>
                </a14:m>
                <a:endParaRPr lang="en-US" altLang="en-US" sz="2300" dirty="0">
                  <a:ea typeface="Cambria Math" panose="02040503050406030204" pitchFamily="18" charset="0"/>
                  <a:sym typeface="Symbol" panose="05050102010706020507" pitchFamily="18" charset="2"/>
                </a:endParaRPr>
              </a:p>
            </p:txBody>
          </p:sp>
        </mc:Choice>
        <mc:Fallback>
          <p:sp>
            <p:nvSpPr>
              <p:cNvPr id="8195" name="Rectangle 3">
                <a:extLst>
                  <a:ext uri="{FF2B5EF4-FFF2-40B4-BE49-F238E27FC236}">
                    <a16:creationId xmlns:a14="http://schemas.microsoft.com/office/drawing/2010/main" xmlns="" xmlns:a16="http://schemas.microsoft.com/office/drawing/2014/main" id="{D9652E1C-F55A-4B2A-B0AB-E7F773395EFD}"/>
                  </a:ext>
                </a:extLst>
              </p:cNvPr>
              <p:cNvSpPr>
                <a:spLocks noGrp="1" noRot="1" noChangeAspect="1" noMove="1" noResize="1" noEditPoints="1" noAdjustHandles="1" noChangeArrowheads="1" noChangeShapeType="1" noTextEdit="1"/>
              </p:cNvSpPr>
              <p:nvPr>
                <p:ph type="body" sz="half" idx="1"/>
              </p:nvPr>
            </p:nvSpPr>
            <p:spPr>
              <a:xfrm>
                <a:off x="762000" y="1676400"/>
                <a:ext cx="7848600" cy="4191000"/>
              </a:xfrm>
              <a:blipFill>
                <a:blip r:embed="rId3" cstate="print"/>
                <a:stretch>
                  <a:fillRect l="-932" t="-1163" r="-78"/>
                </a:stretch>
              </a:blipFill>
            </p:spPr>
            <p:txBody>
              <a:bodyPr/>
              <a:lstStyle/>
              <a:p>
                <a:r>
                  <a:rPr lang="en-IN">
                    <a:noFill/>
                  </a:rPr>
                  <a:t> </a:t>
                </a:r>
              </a:p>
            </p:txBody>
          </p:sp>
        </mc:Fallback>
      </mc:AlternateContent>
      <p:sp>
        <p:nvSpPr>
          <p:cNvPr id="8196" name="Date Placeholder 7">
            <a:extLst>
              <a:ext uri="{FF2B5EF4-FFF2-40B4-BE49-F238E27FC236}">
                <a16:creationId xmlns="" xmlns:a16="http://schemas.microsoft.com/office/drawing/2014/main" id="{A59AD07E-EB20-4CB6-9106-92800B917312}"/>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8197" name="Slide Number Placeholder 8">
            <a:extLst>
              <a:ext uri="{FF2B5EF4-FFF2-40B4-BE49-F238E27FC236}">
                <a16:creationId xmlns="" xmlns:a16="http://schemas.microsoft.com/office/drawing/2014/main" id="{358D848C-0718-4AF3-BD93-0444C74F9B02}"/>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D7CBDDEE-0768-42FF-AAF8-95989DB02715}" type="slidenum">
              <a:rPr lang="en-US" altLang="en-US" sz="1400" smtClean="0"/>
              <a:pPr>
                <a:spcBef>
                  <a:spcPct val="0"/>
                </a:spcBef>
                <a:buFontTx/>
                <a:buNone/>
              </a:pPr>
              <a:t>60</a:t>
            </a:fld>
            <a:endParaRPr lang="en-US" altLang="en-US" sz="1400"/>
          </a:p>
        </p:txBody>
      </p:sp>
      <p:sp>
        <p:nvSpPr>
          <p:cNvPr id="8198" name="Footer Placeholder 9">
            <a:extLst>
              <a:ext uri="{FF2B5EF4-FFF2-40B4-BE49-F238E27FC236}">
                <a16:creationId xmlns="" xmlns:a16="http://schemas.microsoft.com/office/drawing/2014/main" id="{8A4D7D16-2D94-4F8F-B0E1-871CE1AD33E3}"/>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8199" name="Rectangle 2">
            <a:extLst>
              <a:ext uri="{FF2B5EF4-FFF2-40B4-BE49-F238E27FC236}">
                <a16:creationId xmlns="" xmlns:a16="http://schemas.microsoft.com/office/drawing/2014/main" id="{FF38E397-AB20-4850-B10A-03305402C9B0}"/>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151064656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 xmlns:a16="http://schemas.microsoft.com/office/drawing/2014/main" id="{C81454E8-C774-4A71-A1D0-81F9483A5874}"/>
              </a:ext>
            </a:extLst>
          </p:cNvPr>
          <p:cNvSpPr>
            <a:spLocks noGrp="1" noChangeArrowheads="1"/>
          </p:cNvSpPr>
          <p:nvPr>
            <p:ph type="title"/>
          </p:nvPr>
        </p:nvSpPr>
        <p:spPr/>
        <p:txBody>
          <a:bodyPr/>
          <a:lstStyle/>
          <a:p>
            <a:r>
              <a:rPr lang="en-US" altLang="en-US" sz="3000" b="1" dirty="0">
                <a:solidFill>
                  <a:srgbClr val="0000FF"/>
                </a:solidFill>
              </a:rPr>
              <a:t>Multiple Linear Regression (MLR) (contd..)</a:t>
            </a:r>
            <a:br>
              <a:rPr lang="en-US" altLang="en-US" sz="3000" b="1" dirty="0">
                <a:solidFill>
                  <a:srgbClr val="0000FF"/>
                </a:solidFill>
              </a:rPr>
            </a:br>
            <a:r>
              <a:rPr lang="en-US" altLang="en-US" sz="3000" b="1" dirty="0">
                <a:solidFill>
                  <a:srgbClr val="FF0000"/>
                </a:solidFill>
              </a:rPr>
              <a:t>Example # 02 (contd..)</a:t>
            </a:r>
          </a:p>
        </p:txBody>
      </p:sp>
      <mc:AlternateContent xmlns:mc="http://schemas.openxmlformats.org/markup-compatibility/2006">
        <mc:Choice xmlns="" xmlns:a14="http://schemas.microsoft.com/office/drawing/2010/main" Requires="a14">
          <p:sp>
            <p:nvSpPr>
              <p:cNvPr id="8195" name="Rectangle 3">
                <a:extLst>
                  <a:ext uri="{FF2B5EF4-FFF2-40B4-BE49-F238E27FC236}">
                    <a16:creationId xmlns:a16="http://schemas.microsoft.com/office/drawing/2014/main" id="{D9652E1C-F55A-4B2A-B0AB-E7F773395EFD}"/>
                  </a:ext>
                </a:extLst>
              </p:cNvPr>
              <p:cNvSpPr>
                <a:spLocks noGrp="1" noChangeArrowheads="1"/>
              </p:cNvSpPr>
              <p:nvPr>
                <p:ph type="body" sz="half" idx="1"/>
              </p:nvPr>
            </p:nvSpPr>
            <p:spPr>
              <a:xfrm>
                <a:off x="762000" y="1676400"/>
                <a:ext cx="7848600" cy="4191000"/>
              </a:xfrm>
            </p:spPr>
            <p:txBody>
              <a:bodyPr/>
              <a:lstStyle/>
              <a:p>
                <a:pPr>
                  <a:buFont typeface="Wingdings" panose="05000000000000000000" pitchFamily="2" charset="2"/>
                  <a:buChar char="§"/>
                </a:pPr>
                <a14:m>
                  <m:oMath xmlns:m="http://schemas.openxmlformats.org/officeDocument/2006/math">
                    <m:sSub>
                      <m:sSubPr>
                        <m:ctrlPr>
                          <a:rPr lang="en-US" altLang="en-US" sz="230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2300" i="1">
                            <a:latin typeface="Cambria Math" panose="02040503050406030204" pitchFamily="18" charset="0"/>
                            <a:ea typeface="Cambria Math" panose="02040503050406030204" pitchFamily="18" charset="0"/>
                            <a:sym typeface="Symbol" panose="05050102010706020507" pitchFamily="18" charset="2"/>
                          </a:rPr>
                          <m:t>𝛽</m:t>
                        </m:r>
                      </m:e>
                      <m:sub>
                        <m:r>
                          <a:rPr lang="en-US" altLang="en-US" sz="2300" i="1">
                            <a:latin typeface="Cambria Math" panose="02040503050406030204" pitchFamily="18" charset="0"/>
                            <a:ea typeface="Cambria Math" panose="02040503050406030204" pitchFamily="18" charset="0"/>
                            <a:sym typeface="Symbol" panose="05050102010706020507" pitchFamily="18" charset="2"/>
                          </a:rPr>
                          <m:t>0</m:t>
                        </m:r>
                      </m:sub>
                    </m:sSub>
                    <m:r>
                      <a:rPr lang="en-US" altLang="en-US" sz="2300" b="0" i="1" smtClean="0">
                        <a:latin typeface="Cambria Math" panose="02040503050406030204" pitchFamily="18" charset="0"/>
                        <a:ea typeface="Cambria Math" panose="02040503050406030204" pitchFamily="18" charset="0"/>
                        <a:sym typeface="Symbol" panose="05050102010706020507" pitchFamily="18" charset="2"/>
                      </a:rPr>
                      <m:t>=11.4939</m:t>
                    </m:r>
                  </m:oMath>
                </a14:m>
                <a:endParaRPr lang="en-US" altLang="en-US" sz="2300" i="1" dirty="0">
                  <a:latin typeface="Cambria Math" panose="02040503050406030204" pitchFamily="18" charset="0"/>
                  <a:ea typeface="Cambria Math" panose="02040503050406030204" pitchFamily="18" charset="0"/>
                  <a:sym typeface="Symbol" panose="05050102010706020507" pitchFamily="18" charset="2"/>
                </a:endParaRPr>
              </a:p>
              <a:p>
                <a:pPr>
                  <a:buFont typeface="Wingdings" panose="05000000000000000000" pitchFamily="2" charset="2"/>
                  <a:buChar char="§"/>
                </a:pPr>
                <a14:m>
                  <m:oMath xmlns:m="http://schemas.openxmlformats.org/officeDocument/2006/math">
                    <m:sSub>
                      <m:sSubPr>
                        <m:ctrlPr>
                          <a:rPr lang="en-US" altLang="en-US" sz="2300" i="1">
                            <a:latin typeface="Cambria Math" panose="02040503050406030204" pitchFamily="18" charset="0"/>
                            <a:ea typeface="Cambria Math" panose="02040503050406030204" pitchFamily="18" charset="0"/>
                            <a:sym typeface="Symbol" panose="05050102010706020507" pitchFamily="18" charset="2"/>
                          </a:rPr>
                        </m:ctrlPr>
                      </m:sSubPr>
                      <m:e>
                        <m:r>
                          <a:rPr lang="en-US" altLang="en-US" sz="2300" i="1">
                            <a:latin typeface="Cambria Math" panose="02040503050406030204" pitchFamily="18" charset="0"/>
                            <a:ea typeface="Cambria Math" panose="02040503050406030204" pitchFamily="18" charset="0"/>
                            <a:sym typeface="Symbol" panose="05050102010706020507" pitchFamily="18" charset="2"/>
                          </a:rPr>
                          <m:t>𝛽</m:t>
                        </m:r>
                      </m:e>
                      <m:sub>
                        <m:r>
                          <a:rPr lang="en-US" altLang="en-US" sz="2300" i="1">
                            <a:latin typeface="Cambria Math" panose="02040503050406030204" pitchFamily="18" charset="0"/>
                            <a:ea typeface="Cambria Math" panose="02040503050406030204" pitchFamily="18" charset="0"/>
                            <a:sym typeface="Symbol" panose="05050102010706020507" pitchFamily="18" charset="2"/>
                          </a:rPr>
                          <m:t>1</m:t>
                        </m:r>
                      </m:sub>
                    </m:sSub>
                    <m:r>
                      <a:rPr lang="en-US" altLang="en-US" sz="2300" b="0" i="1" smtClean="0">
                        <a:latin typeface="Cambria Math" panose="02040503050406030204" pitchFamily="18" charset="0"/>
                        <a:ea typeface="Cambria Math" panose="02040503050406030204" pitchFamily="18" charset="0"/>
                        <a:sym typeface="Symbol" panose="05050102010706020507" pitchFamily="18" charset="2"/>
                      </a:rPr>
                      <m:t>=0.4790</m:t>
                    </m:r>
                  </m:oMath>
                </a14:m>
                <a:endParaRPr lang="en-US" altLang="en-US" sz="2300" i="1" dirty="0">
                  <a:latin typeface="Cambria Math" panose="02040503050406030204" pitchFamily="18" charset="0"/>
                  <a:ea typeface="Cambria Math" panose="02040503050406030204" pitchFamily="18" charset="0"/>
                  <a:sym typeface="Symbol" panose="05050102010706020507" pitchFamily="18" charset="2"/>
                </a:endParaRPr>
              </a:p>
              <a:p>
                <a:pPr>
                  <a:buFont typeface="Wingdings" panose="05000000000000000000" pitchFamily="2" charset="2"/>
                  <a:buChar char="§"/>
                </a:pPr>
                <a14:m>
                  <m:oMath xmlns:m="http://schemas.openxmlformats.org/officeDocument/2006/math">
                    <m:sSub>
                      <m:sSubPr>
                        <m:ctrlPr>
                          <a:rPr lang="en-US" altLang="en-US" sz="2300" i="1">
                            <a:latin typeface="Cambria Math" panose="02040503050406030204" pitchFamily="18" charset="0"/>
                            <a:ea typeface="Cambria Math" panose="02040503050406030204" pitchFamily="18" charset="0"/>
                            <a:sym typeface="Symbol" panose="05050102010706020507" pitchFamily="18" charset="2"/>
                          </a:rPr>
                        </m:ctrlPr>
                      </m:sSubPr>
                      <m:e>
                        <m:r>
                          <a:rPr lang="en-US" altLang="en-US" sz="2300" i="1">
                            <a:latin typeface="Cambria Math" panose="02040503050406030204" pitchFamily="18" charset="0"/>
                            <a:ea typeface="Cambria Math" panose="02040503050406030204" pitchFamily="18" charset="0"/>
                            <a:sym typeface="Symbol" panose="05050102010706020507" pitchFamily="18" charset="2"/>
                          </a:rPr>
                          <m:t>𝛽</m:t>
                        </m:r>
                      </m:e>
                      <m:sub>
                        <m:r>
                          <a:rPr lang="en-US" altLang="en-US" sz="2300" i="1">
                            <a:latin typeface="Cambria Math" panose="02040503050406030204" pitchFamily="18" charset="0"/>
                            <a:ea typeface="Cambria Math" panose="02040503050406030204" pitchFamily="18" charset="0"/>
                            <a:sym typeface="Symbol" panose="05050102010706020507" pitchFamily="18" charset="2"/>
                          </a:rPr>
                          <m:t>2</m:t>
                        </m:r>
                      </m:sub>
                    </m:sSub>
                    <m:r>
                      <a:rPr lang="en-US" altLang="en-US" sz="2300" b="0" i="1" smtClean="0">
                        <a:latin typeface="Cambria Math" panose="02040503050406030204" pitchFamily="18" charset="0"/>
                        <a:ea typeface="Cambria Math" panose="02040503050406030204" pitchFamily="18" charset="0"/>
                        <a:sym typeface="Symbol" panose="05050102010706020507" pitchFamily="18" charset="2"/>
                      </a:rPr>
                      <m:t>=−0.0166</m:t>
                    </m:r>
                  </m:oMath>
                </a14:m>
                <a:endParaRPr lang="en-US" altLang="en-US" sz="2300" i="1" dirty="0">
                  <a:latin typeface="Cambria Math" panose="02040503050406030204" pitchFamily="18" charset="0"/>
                  <a:ea typeface="Cambria Math" panose="02040503050406030204" pitchFamily="18" charset="0"/>
                  <a:sym typeface="Symbol" panose="05050102010706020507" pitchFamily="18" charset="2"/>
                </a:endParaRPr>
              </a:p>
              <a:p>
                <a:pPr>
                  <a:buFont typeface="Wingdings" panose="05000000000000000000" pitchFamily="2" charset="2"/>
                  <a:buChar char="§"/>
                </a:pPr>
                <a14:m>
                  <m:oMath xmlns:m="http://schemas.openxmlformats.org/officeDocument/2006/math">
                    <m:sSub>
                      <m:sSubPr>
                        <m:ctrlPr>
                          <a:rPr lang="en-US" altLang="en-US" sz="2300" i="1">
                            <a:latin typeface="Cambria Math" panose="02040503050406030204" pitchFamily="18" charset="0"/>
                            <a:ea typeface="Cambria Math" panose="02040503050406030204" pitchFamily="18" charset="0"/>
                            <a:sym typeface="Symbol" panose="05050102010706020507" pitchFamily="18" charset="2"/>
                          </a:rPr>
                        </m:ctrlPr>
                      </m:sSubPr>
                      <m:e>
                        <m:r>
                          <a:rPr lang="en-US" altLang="en-US" sz="2300" i="1">
                            <a:latin typeface="Cambria Math" panose="02040503050406030204" pitchFamily="18" charset="0"/>
                            <a:ea typeface="Cambria Math" panose="02040503050406030204" pitchFamily="18" charset="0"/>
                            <a:sym typeface="Symbol" panose="05050102010706020507" pitchFamily="18" charset="2"/>
                          </a:rPr>
                          <m:t>𝛽</m:t>
                        </m:r>
                      </m:e>
                      <m:sub>
                        <m:r>
                          <a:rPr lang="en-US" altLang="en-US" sz="2300" i="1">
                            <a:latin typeface="Cambria Math" panose="02040503050406030204" pitchFamily="18" charset="0"/>
                            <a:ea typeface="Cambria Math" panose="02040503050406030204" pitchFamily="18" charset="0"/>
                            <a:sym typeface="Symbol" panose="05050102010706020507" pitchFamily="18" charset="2"/>
                          </a:rPr>
                          <m:t>3</m:t>
                        </m:r>
                      </m:sub>
                    </m:sSub>
                    <m:r>
                      <a:rPr lang="en-US" altLang="en-US" sz="2300" b="0" i="1" smtClean="0">
                        <a:latin typeface="Cambria Math" panose="02040503050406030204" pitchFamily="18" charset="0"/>
                        <a:ea typeface="Cambria Math" panose="02040503050406030204" pitchFamily="18" charset="0"/>
                        <a:sym typeface="Symbol" panose="05050102010706020507" pitchFamily="18" charset="2"/>
                      </a:rPr>
                      <m:t>=−0.0002</m:t>
                    </m:r>
                  </m:oMath>
                </a14:m>
                <a:endParaRPr lang="en-US" altLang="en-US" sz="2300" i="1" dirty="0">
                  <a:latin typeface="Cambria Math" panose="02040503050406030204" pitchFamily="18" charset="0"/>
                  <a:ea typeface="Cambria Math" panose="02040503050406030204" pitchFamily="18" charset="0"/>
                  <a:sym typeface="Symbol" panose="05050102010706020507" pitchFamily="18" charset="2"/>
                </a:endParaRPr>
              </a:p>
              <a:p>
                <a:pPr>
                  <a:buFont typeface="Wingdings" panose="05000000000000000000" pitchFamily="2" charset="2"/>
                  <a:buChar char="§"/>
                </a:pPr>
                <a14:m>
                  <m:oMath xmlns:m="http://schemas.openxmlformats.org/officeDocument/2006/math">
                    <m:sSub>
                      <m:sSubPr>
                        <m:ctrlPr>
                          <a:rPr lang="en-US" altLang="en-US" sz="2300" i="1">
                            <a:latin typeface="Cambria Math" panose="02040503050406030204" pitchFamily="18" charset="0"/>
                            <a:ea typeface="Cambria Math" panose="02040503050406030204" pitchFamily="18" charset="0"/>
                            <a:sym typeface="Symbol" panose="05050102010706020507" pitchFamily="18" charset="2"/>
                          </a:rPr>
                        </m:ctrlPr>
                      </m:sSubPr>
                      <m:e>
                        <m:r>
                          <a:rPr lang="en-US" altLang="en-US" sz="2300" i="1">
                            <a:latin typeface="Cambria Math" panose="02040503050406030204" pitchFamily="18" charset="0"/>
                            <a:ea typeface="Cambria Math" panose="02040503050406030204" pitchFamily="18" charset="0"/>
                            <a:sym typeface="Symbol" panose="05050102010706020507" pitchFamily="18" charset="2"/>
                          </a:rPr>
                          <m:t>𝛽</m:t>
                        </m:r>
                      </m:e>
                      <m:sub>
                        <m:r>
                          <a:rPr lang="en-US" altLang="en-US" sz="2300" i="1">
                            <a:latin typeface="Cambria Math" panose="02040503050406030204" pitchFamily="18" charset="0"/>
                            <a:ea typeface="Cambria Math" panose="02040503050406030204" pitchFamily="18" charset="0"/>
                            <a:sym typeface="Symbol" panose="05050102010706020507" pitchFamily="18" charset="2"/>
                          </a:rPr>
                          <m:t>4</m:t>
                        </m:r>
                      </m:sub>
                    </m:sSub>
                    <m:r>
                      <a:rPr lang="en-US" altLang="en-US" sz="2300" b="0" i="1" smtClean="0">
                        <a:latin typeface="Cambria Math" panose="02040503050406030204" pitchFamily="18" charset="0"/>
                        <a:ea typeface="Cambria Math" panose="02040503050406030204" pitchFamily="18" charset="0"/>
                        <a:sym typeface="Symbol" panose="05050102010706020507" pitchFamily="18" charset="2"/>
                      </a:rPr>
                      <m:t>=0.1570</m:t>
                    </m:r>
                  </m:oMath>
                </a14:m>
                <a:endParaRPr lang="en-US" altLang="en-US" sz="2300" b="0" i="1" dirty="0">
                  <a:latin typeface="Cambria Math" panose="02040503050406030204" pitchFamily="18" charset="0"/>
                  <a:ea typeface="Cambria Math" panose="02040503050406030204" pitchFamily="18" charset="0"/>
                  <a:sym typeface="Symbol" panose="05050102010706020507" pitchFamily="18" charset="2"/>
                </a:endParaRPr>
              </a:p>
              <a:p>
                <a:pPr>
                  <a:buFont typeface="Wingdings" panose="05000000000000000000" pitchFamily="2" charset="2"/>
                  <a:buChar char="§"/>
                </a:pPr>
                <a14:m>
                  <m:oMath xmlns:m="http://schemas.openxmlformats.org/officeDocument/2006/math">
                    <m:sSub>
                      <m:sSubPr>
                        <m:ctrlPr>
                          <a:rPr lang="en-US" altLang="en-US" sz="2300" i="1">
                            <a:latin typeface="Cambria Math" panose="02040503050406030204" pitchFamily="18" charset="0"/>
                            <a:ea typeface="Cambria Math" panose="02040503050406030204" pitchFamily="18" charset="0"/>
                            <a:sym typeface="Symbol" panose="05050102010706020507" pitchFamily="18" charset="2"/>
                          </a:rPr>
                        </m:ctrlPr>
                      </m:sSubPr>
                      <m:e>
                        <m:r>
                          <a:rPr lang="en-US" altLang="en-US" sz="2300" i="1">
                            <a:latin typeface="Cambria Math" panose="02040503050406030204" pitchFamily="18" charset="0"/>
                            <a:ea typeface="Cambria Math" panose="02040503050406030204" pitchFamily="18" charset="0"/>
                            <a:sym typeface="Symbol" panose="05050102010706020507" pitchFamily="18" charset="2"/>
                          </a:rPr>
                          <m:t>𝛽</m:t>
                        </m:r>
                      </m:e>
                      <m:sub>
                        <m:r>
                          <a:rPr lang="en-US" altLang="en-US" sz="2300" i="1">
                            <a:latin typeface="Cambria Math" panose="02040503050406030204" pitchFamily="18" charset="0"/>
                            <a:ea typeface="Cambria Math" panose="02040503050406030204" pitchFamily="18" charset="0"/>
                            <a:sym typeface="Symbol" panose="05050102010706020507" pitchFamily="18" charset="2"/>
                          </a:rPr>
                          <m:t>5</m:t>
                        </m:r>
                      </m:sub>
                    </m:sSub>
                    <m:r>
                      <a:rPr lang="en-US" altLang="en-US" sz="2300" b="0" i="1" smtClean="0">
                        <a:latin typeface="Cambria Math" panose="02040503050406030204" pitchFamily="18" charset="0"/>
                        <a:ea typeface="Cambria Math" panose="02040503050406030204" pitchFamily="18" charset="0"/>
                        <a:sym typeface="Symbol" panose="05050102010706020507" pitchFamily="18" charset="2"/>
                      </a:rPr>
                      <m:t>=−0.8582</m:t>
                    </m:r>
                  </m:oMath>
                </a14:m>
                <a:endParaRPr lang="en-US" altLang="en-US" sz="2300" i="1" dirty="0">
                  <a:latin typeface="Cambria Math" panose="02040503050406030204" pitchFamily="18" charset="0"/>
                  <a:ea typeface="Cambria Math" panose="02040503050406030204" pitchFamily="18" charset="0"/>
                  <a:sym typeface="Symbol" panose="05050102010706020507" pitchFamily="18" charset="2"/>
                </a:endParaRPr>
              </a:p>
              <a:p>
                <a:pPr>
                  <a:buFont typeface="Wingdings" panose="05000000000000000000" pitchFamily="2" charset="2"/>
                  <a:buChar char="§"/>
                </a:pPr>
                <a14:m>
                  <m:oMath xmlns:m="http://schemas.openxmlformats.org/officeDocument/2006/math">
                    <m:sSub>
                      <m:sSubPr>
                        <m:ctrlPr>
                          <a:rPr lang="en-US" altLang="en-US" sz="23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2300" b="0" i="1" smtClean="0">
                            <a:latin typeface="Cambria Math" panose="02040503050406030204" pitchFamily="18" charset="0"/>
                            <a:ea typeface="Cambria Math" panose="02040503050406030204" pitchFamily="18" charset="0"/>
                            <a:sym typeface="Symbol" panose="05050102010706020507" pitchFamily="18" charset="2"/>
                          </a:rPr>
                          <m:t>𝛽</m:t>
                        </m:r>
                      </m:e>
                      <m:sub>
                        <m:r>
                          <a:rPr lang="en-US" altLang="en-US" sz="2300" b="0" i="1" smtClean="0">
                            <a:latin typeface="Cambria Math" panose="02040503050406030204" pitchFamily="18" charset="0"/>
                            <a:ea typeface="Cambria Math" panose="02040503050406030204" pitchFamily="18" charset="0"/>
                            <a:sym typeface="Symbol" panose="05050102010706020507" pitchFamily="18" charset="2"/>
                          </a:rPr>
                          <m:t>6</m:t>
                        </m:r>
                      </m:sub>
                    </m:sSub>
                    <m:r>
                      <a:rPr lang="en-US" altLang="en-US" sz="2300" b="0" i="1" smtClean="0">
                        <a:latin typeface="Cambria Math" panose="02040503050406030204" pitchFamily="18" charset="0"/>
                        <a:ea typeface="Cambria Math" panose="02040503050406030204" pitchFamily="18" charset="0"/>
                        <a:sym typeface="Symbol" panose="05050102010706020507" pitchFamily="18" charset="2"/>
                      </a:rPr>
                      <m:t>=0.8043</m:t>
                    </m:r>
                  </m:oMath>
                </a14:m>
                <a:endParaRPr lang="en-US" altLang="en-US" sz="2300" i="1" dirty="0">
                  <a:latin typeface="Cambria Math" panose="02040503050406030204" pitchFamily="18" charset="0"/>
                  <a:ea typeface="Cambria Math" panose="02040503050406030204" pitchFamily="18" charset="0"/>
                  <a:sym typeface="Symbol" panose="05050102010706020507" pitchFamily="18" charset="2"/>
                </a:endParaRPr>
              </a:p>
              <a:p>
                <a:pPr>
                  <a:buFont typeface="Wingdings" panose="05000000000000000000" pitchFamily="2" charset="2"/>
                  <a:buChar char="§"/>
                </a:pPr>
                <a14:m>
                  <m:oMath xmlns:m="http://schemas.openxmlformats.org/officeDocument/2006/math">
                    <m:sSub>
                      <m:sSubPr>
                        <m:ctrlPr>
                          <a:rPr lang="en-US" altLang="en-US" sz="23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2300" b="0" i="1" smtClean="0">
                            <a:latin typeface="Cambria Math" panose="02040503050406030204" pitchFamily="18" charset="0"/>
                            <a:ea typeface="Cambria Math" panose="02040503050406030204" pitchFamily="18" charset="0"/>
                            <a:sym typeface="Symbol" panose="05050102010706020507" pitchFamily="18" charset="2"/>
                          </a:rPr>
                          <m:t>𝛽</m:t>
                        </m:r>
                      </m:e>
                      <m:sub>
                        <m:r>
                          <a:rPr lang="en-US" altLang="en-US" sz="2300" b="0" i="1" smtClean="0">
                            <a:latin typeface="Cambria Math" panose="02040503050406030204" pitchFamily="18" charset="0"/>
                            <a:ea typeface="Cambria Math" panose="02040503050406030204" pitchFamily="18" charset="0"/>
                            <a:sym typeface="Symbol" panose="05050102010706020507" pitchFamily="18" charset="2"/>
                          </a:rPr>
                          <m:t>7</m:t>
                        </m:r>
                      </m:sub>
                    </m:sSub>
                    <m:r>
                      <a:rPr lang="en-US" altLang="en-US" sz="2300" b="0" i="1" smtClean="0">
                        <a:latin typeface="Cambria Math" panose="02040503050406030204" pitchFamily="18" charset="0"/>
                        <a:ea typeface="Cambria Math" panose="02040503050406030204" pitchFamily="18" charset="0"/>
                        <a:sym typeface="Symbol" panose="05050102010706020507" pitchFamily="18" charset="2"/>
                      </a:rPr>
                      <m:t>=−0.4077</m:t>
                    </m:r>
                  </m:oMath>
                </a14:m>
                <a:endParaRPr lang="en-US" altLang="en-US" sz="2300" i="1" dirty="0">
                  <a:latin typeface="Cambria Math" panose="02040503050406030204" pitchFamily="18" charset="0"/>
                  <a:ea typeface="Cambria Math" panose="02040503050406030204" pitchFamily="18" charset="0"/>
                  <a:sym typeface="Symbol" panose="05050102010706020507" pitchFamily="18" charset="2"/>
                </a:endParaRPr>
              </a:p>
              <a:p>
                <a:pPr>
                  <a:buFont typeface="Wingdings" panose="05000000000000000000" pitchFamily="2" charset="2"/>
                  <a:buChar char="§"/>
                </a:pPr>
                <a14:m>
                  <m:oMath xmlns:m="http://schemas.openxmlformats.org/officeDocument/2006/math">
                    <m:sSub>
                      <m:sSubPr>
                        <m:ctrlPr>
                          <a:rPr lang="en-US" altLang="en-US" sz="23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2300" b="0" i="1" smtClean="0">
                            <a:latin typeface="Cambria Math" panose="02040503050406030204" pitchFamily="18" charset="0"/>
                            <a:ea typeface="Cambria Math" panose="02040503050406030204" pitchFamily="18" charset="0"/>
                            <a:sym typeface="Symbol" panose="05050102010706020507" pitchFamily="18" charset="2"/>
                          </a:rPr>
                          <m:t>𝛽</m:t>
                        </m:r>
                      </m:e>
                      <m:sub>
                        <m:r>
                          <a:rPr lang="en-US" altLang="en-US" sz="2300" b="0" i="1" smtClean="0">
                            <a:latin typeface="Cambria Math" panose="02040503050406030204" pitchFamily="18" charset="0"/>
                            <a:ea typeface="Cambria Math" panose="02040503050406030204" pitchFamily="18" charset="0"/>
                            <a:sym typeface="Symbol" panose="05050102010706020507" pitchFamily="18" charset="2"/>
                          </a:rPr>
                          <m:t>8</m:t>
                        </m:r>
                      </m:sub>
                    </m:sSub>
                    <m:r>
                      <a:rPr lang="en-US" altLang="en-US" sz="2300" b="0" i="1" smtClean="0">
                        <a:latin typeface="Cambria Math" panose="02040503050406030204" pitchFamily="18" charset="0"/>
                        <a:ea typeface="Cambria Math" panose="02040503050406030204" pitchFamily="18" charset="0"/>
                        <a:sym typeface="Symbol" panose="05050102010706020507" pitchFamily="18" charset="2"/>
                      </a:rPr>
                      <m:t>=0.0477</m:t>
                    </m:r>
                  </m:oMath>
                </a14:m>
                <a:endParaRPr lang="en-US" altLang="en-US" sz="2300" dirty="0">
                  <a:ea typeface="Cambria Math" panose="02040503050406030204" pitchFamily="18" charset="0"/>
                  <a:sym typeface="Symbol" panose="05050102010706020507" pitchFamily="18" charset="2"/>
                </a:endParaRPr>
              </a:p>
            </p:txBody>
          </p:sp>
        </mc:Choice>
        <mc:Fallback>
          <p:sp>
            <p:nvSpPr>
              <p:cNvPr id="8195" name="Rectangle 3">
                <a:extLst>
                  <a:ext uri="{FF2B5EF4-FFF2-40B4-BE49-F238E27FC236}">
                    <a16:creationId xmlns:a14="http://schemas.microsoft.com/office/drawing/2010/main" xmlns="" xmlns:a16="http://schemas.microsoft.com/office/drawing/2014/main" id="{D9652E1C-F55A-4B2A-B0AB-E7F773395EFD}"/>
                  </a:ext>
                </a:extLst>
              </p:cNvPr>
              <p:cNvSpPr>
                <a:spLocks noGrp="1" noRot="1" noChangeAspect="1" noMove="1" noResize="1" noEditPoints="1" noAdjustHandles="1" noChangeArrowheads="1" noChangeShapeType="1" noTextEdit="1"/>
              </p:cNvSpPr>
              <p:nvPr>
                <p:ph type="body" sz="half" idx="1"/>
              </p:nvPr>
            </p:nvSpPr>
            <p:spPr>
              <a:xfrm>
                <a:off x="762000" y="1676400"/>
                <a:ext cx="7848600" cy="4191000"/>
              </a:xfrm>
              <a:blipFill>
                <a:blip r:embed="rId3" cstate="print"/>
                <a:stretch>
                  <a:fillRect l="-932" t="-291"/>
                </a:stretch>
              </a:blipFill>
            </p:spPr>
            <p:txBody>
              <a:bodyPr/>
              <a:lstStyle/>
              <a:p>
                <a:r>
                  <a:rPr lang="en-IN">
                    <a:noFill/>
                  </a:rPr>
                  <a:t> </a:t>
                </a:r>
              </a:p>
            </p:txBody>
          </p:sp>
        </mc:Fallback>
      </mc:AlternateContent>
      <p:sp>
        <p:nvSpPr>
          <p:cNvPr id="8196" name="Date Placeholder 7">
            <a:extLst>
              <a:ext uri="{FF2B5EF4-FFF2-40B4-BE49-F238E27FC236}">
                <a16:creationId xmlns="" xmlns:a16="http://schemas.microsoft.com/office/drawing/2014/main" id="{A59AD07E-EB20-4CB6-9106-92800B917312}"/>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8197" name="Slide Number Placeholder 8">
            <a:extLst>
              <a:ext uri="{FF2B5EF4-FFF2-40B4-BE49-F238E27FC236}">
                <a16:creationId xmlns="" xmlns:a16="http://schemas.microsoft.com/office/drawing/2014/main" id="{358D848C-0718-4AF3-BD93-0444C74F9B02}"/>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D7CBDDEE-0768-42FF-AAF8-95989DB02715}" type="slidenum">
              <a:rPr lang="en-US" altLang="en-US" sz="1400" smtClean="0"/>
              <a:pPr>
                <a:spcBef>
                  <a:spcPct val="0"/>
                </a:spcBef>
                <a:buFontTx/>
                <a:buNone/>
              </a:pPr>
              <a:t>61</a:t>
            </a:fld>
            <a:endParaRPr lang="en-US" altLang="en-US" sz="1400"/>
          </a:p>
        </p:txBody>
      </p:sp>
      <p:sp>
        <p:nvSpPr>
          <p:cNvPr id="8198" name="Footer Placeholder 9">
            <a:extLst>
              <a:ext uri="{FF2B5EF4-FFF2-40B4-BE49-F238E27FC236}">
                <a16:creationId xmlns="" xmlns:a16="http://schemas.microsoft.com/office/drawing/2014/main" id="{8A4D7D16-2D94-4F8F-B0E1-871CE1AD33E3}"/>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8199" name="Rectangle 2">
            <a:extLst>
              <a:ext uri="{FF2B5EF4-FFF2-40B4-BE49-F238E27FC236}">
                <a16:creationId xmlns="" xmlns:a16="http://schemas.microsoft.com/office/drawing/2014/main" id="{FF38E397-AB20-4850-B10A-03305402C9B0}"/>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263075712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 xmlns:a16="http://schemas.microsoft.com/office/drawing/2014/main" id="{C81454E8-C774-4A71-A1D0-81F9483A5874}"/>
              </a:ext>
            </a:extLst>
          </p:cNvPr>
          <p:cNvSpPr>
            <a:spLocks noGrp="1" noChangeArrowheads="1"/>
          </p:cNvSpPr>
          <p:nvPr>
            <p:ph type="title"/>
          </p:nvPr>
        </p:nvSpPr>
        <p:spPr/>
        <p:txBody>
          <a:bodyPr/>
          <a:lstStyle/>
          <a:p>
            <a:r>
              <a:rPr lang="en-US" altLang="en-US" sz="3000" b="1" dirty="0">
                <a:solidFill>
                  <a:srgbClr val="0000FF"/>
                </a:solidFill>
              </a:rPr>
              <a:t>Multiple Linear Regression (MLR) (contd..)</a:t>
            </a:r>
            <a:br>
              <a:rPr lang="en-US" altLang="en-US" sz="3000" b="1" dirty="0">
                <a:solidFill>
                  <a:srgbClr val="0000FF"/>
                </a:solidFill>
              </a:rPr>
            </a:br>
            <a:r>
              <a:rPr lang="en-US" altLang="en-US" sz="3000" b="1" dirty="0">
                <a:solidFill>
                  <a:srgbClr val="FF0000"/>
                </a:solidFill>
              </a:rPr>
              <a:t>Example # 02 (contd..)</a:t>
            </a:r>
          </a:p>
        </p:txBody>
      </p:sp>
      <mc:AlternateContent xmlns:mc="http://schemas.openxmlformats.org/markup-compatibility/2006">
        <mc:Choice xmlns="" xmlns:a14="http://schemas.microsoft.com/office/drawing/2010/main" Requires="a14">
          <p:sp>
            <p:nvSpPr>
              <p:cNvPr id="8195" name="Rectangle 3">
                <a:extLst>
                  <a:ext uri="{FF2B5EF4-FFF2-40B4-BE49-F238E27FC236}">
                    <a16:creationId xmlns:a16="http://schemas.microsoft.com/office/drawing/2014/main" id="{D9652E1C-F55A-4B2A-B0AB-E7F773395EFD}"/>
                  </a:ext>
                </a:extLst>
              </p:cNvPr>
              <p:cNvSpPr>
                <a:spLocks noGrp="1" noChangeArrowheads="1"/>
              </p:cNvSpPr>
              <p:nvPr>
                <p:ph type="body" sz="half" idx="1"/>
              </p:nvPr>
            </p:nvSpPr>
            <p:spPr>
              <a:xfrm>
                <a:off x="762000" y="1676400"/>
                <a:ext cx="7848600" cy="4191000"/>
              </a:xfrm>
            </p:spPr>
            <p:txBody>
              <a:bodyPr/>
              <a:lstStyle/>
              <a:p>
                <a:pPr>
                  <a:buFont typeface="Wingdings" panose="05000000000000000000" pitchFamily="2" charset="2"/>
                  <a:buChar char="§"/>
                </a:pPr>
                <a:r>
                  <a:rPr lang="en-US" altLang="en-US" sz="2800" dirty="0">
                    <a:ea typeface="Cambria Math" panose="02040503050406030204" pitchFamily="18" charset="0"/>
                    <a:sym typeface="Symbol" panose="05050102010706020507" pitchFamily="18" charset="2"/>
                  </a:rPr>
                  <a:t>We want predict </a:t>
                </a:r>
                <a14:m>
                  <m:oMath xmlns:m="http://schemas.openxmlformats.org/officeDocument/2006/math">
                    <m:r>
                      <a:rPr lang="en-US" altLang="en-US" sz="2800" b="0" i="1" smtClean="0">
                        <a:latin typeface="Cambria Math" panose="02040503050406030204" pitchFamily="18" charset="0"/>
                        <a:ea typeface="Cambria Math" panose="02040503050406030204" pitchFamily="18" charset="0"/>
                        <a:sym typeface="Symbol" panose="05050102010706020507" pitchFamily="18" charset="2"/>
                      </a:rPr>
                      <m:t>𝜃</m:t>
                    </m:r>
                    <m:r>
                      <a:rPr lang="en-US" altLang="en-US" sz="2800" b="0" i="1" smtClean="0">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28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2800" b="1" i="1" smtClean="0">
                            <a:latin typeface="Cambria Math" panose="02040503050406030204" pitchFamily="18" charset="0"/>
                            <a:ea typeface="Cambria Math" panose="02040503050406030204" pitchFamily="18" charset="0"/>
                            <a:sym typeface="Symbol" panose="05050102010706020507" pitchFamily="18" charset="2"/>
                          </a:rPr>
                          <m:t>𝒍</m:t>
                        </m:r>
                      </m:e>
                      <m:sup>
                        <m:r>
                          <a:rPr lang="en-US" altLang="en-US" sz="2800" b="0" i="1" smtClean="0">
                            <a:latin typeface="Cambria Math" panose="02040503050406030204" pitchFamily="18" charset="0"/>
                            <a:ea typeface="Cambria Math" panose="02040503050406030204" pitchFamily="18" charset="0"/>
                            <a:sym typeface="Symbol" panose="05050102010706020507" pitchFamily="18" charset="2"/>
                          </a:rPr>
                          <m:t>𝑇</m:t>
                        </m:r>
                      </m:sup>
                    </m:sSup>
                    <m:r>
                      <a:rPr lang="en-US" altLang="en-US" sz="2800" b="1" i="1" smtClean="0">
                        <a:latin typeface="Cambria Math" panose="02040503050406030204" pitchFamily="18" charset="0"/>
                        <a:ea typeface="Cambria Math" panose="02040503050406030204" pitchFamily="18" charset="0"/>
                        <a:sym typeface="Symbol" panose="05050102010706020507" pitchFamily="18" charset="2"/>
                      </a:rPr>
                      <m:t>𝜷</m:t>
                    </m:r>
                    <m:r>
                      <a:rPr lang="en-US" altLang="en-US" sz="2800" b="0" i="1" smtClean="0">
                        <a:latin typeface="Cambria Math" panose="02040503050406030204" pitchFamily="18" charset="0"/>
                        <a:ea typeface="Cambria Math" panose="02040503050406030204" pitchFamily="18" charset="0"/>
                        <a:sym typeface="Symbol" panose="05050102010706020507" pitchFamily="18" charset="2"/>
                      </a:rPr>
                      <m:t>=11.6992</m:t>
                    </m:r>
                  </m:oMath>
                </a14:m>
                <a:r>
                  <a:rPr lang="en-US" altLang="en-US" sz="2800" dirty="0">
                    <a:ea typeface="Cambria Math" panose="02040503050406030204" pitchFamily="18" charset="0"/>
                    <a:sym typeface="Symbol" panose="05050102010706020507" pitchFamily="18" charset="2"/>
                  </a:rPr>
                  <a:t> which we can do taking different samples size </a:t>
                </a:r>
                <a14:m>
                  <m:oMath xmlns:m="http://schemas.openxmlformats.org/officeDocument/2006/math">
                    <m:r>
                      <a:rPr lang="en-US" altLang="en-US" sz="2800" b="0" i="1" smtClean="0">
                        <a:latin typeface="Cambria Math" panose="02040503050406030204" pitchFamily="18" charset="0"/>
                        <a:ea typeface="Cambria Math" panose="02040503050406030204" pitchFamily="18" charset="0"/>
                        <a:sym typeface="Symbol" panose="05050102010706020507" pitchFamily="18" charset="2"/>
                      </a:rPr>
                      <m:t>𝑛</m:t>
                    </m:r>
                  </m:oMath>
                </a14:m>
                <a:endParaRPr lang="en-US" altLang="en-US" sz="2800" dirty="0">
                  <a:ea typeface="Cambria Math" panose="02040503050406030204" pitchFamily="18" charset="0"/>
                  <a:sym typeface="Symbol" panose="05050102010706020507" pitchFamily="18" charset="2"/>
                </a:endParaRPr>
              </a:p>
              <a:p>
                <a:pPr>
                  <a:buFont typeface="Wingdings" panose="05000000000000000000" pitchFamily="2" charset="2"/>
                  <a:buChar char="§"/>
                </a:pPr>
                <a:r>
                  <a:rPr lang="en-US" altLang="en-US" sz="2800" dirty="0">
                    <a:ea typeface="Cambria Math" panose="02040503050406030204" pitchFamily="18" charset="0"/>
                    <a:sym typeface="Symbol" panose="05050102010706020507" pitchFamily="18" charset="2"/>
                  </a:rPr>
                  <a:t>If we take </a:t>
                </a:r>
                <a14:m>
                  <m:oMath xmlns:m="http://schemas.openxmlformats.org/officeDocument/2006/math">
                    <m:r>
                      <a:rPr lang="en-US" altLang="en-US" sz="2800" b="0" i="1" smtClean="0">
                        <a:latin typeface="Cambria Math" panose="02040503050406030204" pitchFamily="18" charset="0"/>
                        <a:ea typeface="Cambria Math" panose="02040503050406030204" pitchFamily="18" charset="0"/>
                        <a:sym typeface="Symbol" panose="05050102010706020507" pitchFamily="18" charset="2"/>
                      </a:rPr>
                      <m:t>25</m:t>
                    </m:r>
                  </m:oMath>
                </a14:m>
                <a:r>
                  <a:rPr lang="en-US" altLang="en-US" sz="2800" dirty="0">
                    <a:ea typeface="Cambria Math" panose="02040503050406030204" pitchFamily="18" charset="0"/>
                    <a:sym typeface="Symbol" panose="05050102010706020507" pitchFamily="18" charset="2"/>
                  </a:rPr>
                  <a:t> samples then we will obtain </a:t>
                </a:r>
                <a14:m>
                  <m:oMath xmlns:m="http://schemas.openxmlformats.org/officeDocument/2006/math">
                    <m:sSub>
                      <m:sSubPr>
                        <m:ctrlPr>
                          <a:rPr lang="en-US" altLang="en-US" sz="2800" b="0" i="1" smtClean="0">
                            <a:latin typeface="Cambria Math" panose="02040503050406030204" pitchFamily="18" charset="0"/>
                            <a:ea typeface="Cambria Math" panose="02040503050406030204" pitchFamily="18" charset="0"/>
                            <a:sym typeface="Symbol" panose="05050102010706020507" pitchFamily="18" charset="2"/>
                          </a:rPr>
                        </m:ctrlPr>
                      </m:sSubPr>
                      <m:e>
                        <m:acc>
                          <m:accPr>
                            <m:chr m:val="̂"/>
                            <m:ctrlPr>
                              <a:rPr lang="en-US" altLang="en-US" sz="2800" i="1" smtClean="0">
                                <a:latin typeface="Cambria Math" panose="02040503050406030204" pitchFamily="18" charset="0"/>
                                <a:ea typeface="Cambria Math" panose="02040503050406030204" pitchFamily="18" charset="0"/>
                                <a:sym typeface="Symbol" panose="05050102010706020507" pitchFamily="18" charset="2"/>
                              </a:rPr>
                            </m:ctrlPr>
                          </m:accPr>
                          <m:e>
                            <m:r>
                              <a:rPr lang="en-US" altLang="en-US" sz="2800" b="0" i="1" smtClean="0">
                                <a:latin typeface="Cambria Math" panose="02040503050406030204" pitchFamily="18" charset="0"/>
                                <a:ea typeface="Cambria Math" panose="02040503050406030204" pitchFamily="18" charset="0"/>
                                <a:sym typeface="Symbol" panose="05050102010706020507" pitchFamily="18" charset="2"/>
                              </a:rPr>
                              <m:t>𝜃</m:t>
                            </m:r>
                          </m:e>
                        </m:acc>
                      </m:e>
                      <m:sub>
                        <m:r>
                          <a:rPr lang="en-US" altLang="en-US" sz="2800" b="0" i="1" smtClean="0">
                            <a:latin typeface="Cambria Math" panose="02040503050406030204" pitchFamily="18" charset="0"/>
                            <a:ea typeface="Cambria Math" panose="02040503050406030204" pitchFamily="18" charset="0"/>
                            <a:sym typeface="Symbol" panose="05050102010706020507" pitchFamily="18" charset="2"/>
                          </a:rPr>
                          <m:t>𝑛</m:t>
                        </m:r>
                        <m:r>
                          <a:rPr lang="en-US" altLang="en-US" sz="2800" i="1">
                            <a:latin typeface="Cambria Math" panose="02040503050406030204" pitchFamily="18" charset="0"/>
                            <a:ea typeface="Cambria Math" panose="02040503050406030204" pitchFamily="18" charset="0"/>
                            <a:sym typeface="Symbol" panose="05050102010706020507" pitchFamily="18" charset="2"/>
                          </a:rPr>
                          <m:t>=1</m:t>
                        </m:r>
                      </m:sub>
                    </m:sSub>
                  </m:oMath>
                </a14:m>
                <a:r>
                  <a:rPr lang="en-US" altLang="en-US" sz="2800" dirty="0">
                    <a:ea typeface="Cambria Math" panose="02040503050406030204" pitchFamily="18" charset="0"/>
                    <a:sym typeface="Symbol" panose="05050102010706020507" pitchFamily="18" charset="2"/>
                  </a:rPr>
                  <a:t>,…., </a:t>
                </a:r>
                <a14:m>
                  <m:oMath xmlns:m="http://schemas.openxmlformats.org/officeDocument/2006/math">
                    <m:sSub>
                      <m:sSubPr>
                        <m:ctrlPr>
                          <a:rPr lang="en-US" altLang="en-US" sz="2800" i="1">
                            <a:latin typeface="Cambria Math" panose="02040503050406030204" pitchFamily="18" charset="0"/>
                            <a:ea typeface="Cambria Math" panose="02040503050406030204" pitchFamily="18" charset="0"/>
                            <a:sym typeface="Symbol" panose="05050102010706020507" pitchFamily="18" charset="2"/>
                          </a:rPr>
                        </m:ctrlPr>
                      </m:sSubPr>
                      <m:e>
                        <m:acc>
                          <m:accPr>
                            <m:chr m:val="̂"/>
                            <m:ctrlPr>
                              <a:rPr lang="en-US" altLang="en-US" sz="2800" i="1">
                                <a:latin typeface="Cambria Math" panose="02040503050406030204" pitchFamily="18" charset="0"/>
                                <a:ea typeface="Cambria Math" panose="02040503050406030204" pitchFamily="18" charset="0"/>
                                <a:sym typeface="Symbol" panose="05050102010706020507" pitchFamily="18" charset="2"/>
                              </a:rPr>
                            </m:ctrlPr>
                          </m:accPr>
                          <m:e>
                            <m:r>
                              <a:rPr lang="en-US" altLang="en-US" sz="2800" i="1">
                                <a:latin typeface="Cambria Math" panose="02040503050406030204" pitchFamily="18" charset="0"/>
                                <a:ea typeface="Cambria Math" panose="02040503050406030204" pitchFamily="18" charset="0"/>
                                <a:sym typeface="Symbol" panose="05050102010706020507" pitchFamily="18" charset="2"/>
                              </a:rPr>
                              <m:t>𝜃</m:t>
                            </m:r>
                          </m:e>
                        </m:acc>
                      </m:e>
                      <m:sub>
                        <m:r>
                          <a:rPr lang="en-US" altLang="en-US" sz="2800" i="1">
                            <a:latin typeface="Cambria Math" panose="02040503050406030204" pitchFamily="18" charset="0"/>
                            <a:ea typeface="Cambria Math" panose="02040503050406030204" pitchFamily="18" charset="0"/>
                            <a:sym typeface="Symbol" panose="05050102010706020507" pitchFamily="18" charset="2"/>
                          </a:rPr>
                          <m:t>𝑛</m:t>
                        </m:r>
                        <m:r>
                          <a:rPr lang="en-US" altLang="en-US" sz="2800" i="1">
                            <a:latin typeface="Cambria Math" panose="02040503050406030204" pitchFamily="18" charset="0"/>
                            <a:ea typeface="Cambria Math" panose="02040503050406030204" pitchFamily="18" charset="0"/>
                            <a:sym typeface="Symbol" panose="05050102010706020507" pitchFamily="18" charset="2"/>
                          </a:rPr>
                          <m:t>=25</m:t>
                        </m:r>
                      </m:sub>
                    </m:sSub>
                  </m:oMath>
                </a14:m>
                <a:r>
                  <a:rPr lang="en-US" altLang="en-US" sz="2800" dirty="0">
                    <a:ea typeface="Cambria Math" panose="02040503050406030204" pitchFamily="18" charset="0"/>
                    <a:sym typeface="Symbol" panose="05050102010706020507" pitchFamily="18" charset="2"/>
                  </a:rPr>
                  <a:t>, the mean of which </a:t>
                </a:r>
                <a:r>
                  <a:rPr lang="en-US" altLang="en-US" sz="2800" dirty="0" err="1">
                    <a:ea typeface="Cambria Math" panose="02040503050406030204" pitchFamily="18" charset="0"/>
                    <a:sym typeface="Symbol" panose="05050102010706020507" pitchFamily="18" charset="2"/>
                  </a:rPr>
                  <a:t>sould</a:t>
                </a:r>
                <a:r>
                  <a:rPr lang="en-US" altLang="en-US" sz="2800" dirty="0">
                    <a:ea typeface="Cambria Math" panose="02040503050406030204" pitchFamily="18" charset="0"/>
                    <a:sym typeface="Symbol" panose="05050102010706020507" pitchFamily="18" charset="2"/>
                  </a:rPr>
                  <a:t> be </a:t>
                </a:r>
                <a14:m>
                  <m:oMath xmlns:m="http://schemas.openxmlformats.org/officeDocument/2006/math">
                    <m:r>
                      <a:rPr lang="en-US" altLang="en-US" sz="2800" b="0" i="1" smtClean="0">
                        <a:latin typeface="Cambria Math" panose="02040503050406030204" pitchFamily="18" charset="0"/>
                        <a:ea typeface="Cambria Math" panose="02040503050406030204" pitchFamily="18" charset="0"/>
                        <a:sym typeface="Symbol" panose="05050102010706020507" pitchFamily="18" charset="2"/>
                      </a:rPr>
                      <m:t>11.6992</m:t>
                    </m:r>
                  </m:oMath>
                </a14:m>
                <a:endParaRPr lang="en-US" altLang="en-US" sz="2800" dirty="0">
                  <a:ea typeface="Cambria Math" panose="02040503050406030204" pitchFamily="18" charset="0"/>
                  <a:sym typeface="Symbol" panose="05050102010706020507" pitchFamily="18" charset="2"/>
                </a:endParaRPr>
              </a:p>
              <a:p>
                <a:pPr>
                  <a:buFont typeface="Wingdings" panose="05000000000000000000" pitchFamily="2" charset="2"/>
                  <a:buChar char="§"/>
                </a:pPr>
                <a:r>
                  <a:rPr lang="en-US" altLang="en-US" sz="2800" dirty="0">
                    <a:ea typeface="Cambria Math" panose="02040503050406030204" pitchFamily="18" charset="0"/>
                    <a:sym typeface="Symbol" panose="05050102010706020507" pitchFamily="18" charset="2"/>
                  </a:rPr>
                  <a:t>Larger the sample size in each sample and larger the number of samples, then in the asymptotic sense we will slowly tend towards </a:t>
                </a:r>
                <a14:m>
                  <m:oMath xmlns:m="http://schemas.openxmlformats.org/officeDocument/2006/math">
                    <m:r>
                      <a:rPr lang="en-US" altLang="en-US" sz="2800" b="0" i="1" smtClean="0">
                        <a:latin typeface="Cambria Math" panose="02040503050406030204" pitchFamily="18" charset="0"/>
                        <a:ea typeface="Cambria Math" panose="02040503050406030204" pitchFamily="18" charset="0"/>
                        <a:sym typeface="Symbol" panose="05050102010706020507" pitchFamily="18" charset="2"/>
                      </a:rPr>
                      <m:t>11.6992</m:t>
                    </m:r>
                  </m:oMath>
                </a14:m>
                <a:endParaRPr lang="en-US" altLang="en-US" sz="2800" dirty="0">
                  <a:ea typeface="Cambria Math" panose="02040503050406030204" pitchFamily="18" charset="0"/>
                  <a:sym typeface="Symbol" panose="05050102010706020507" pitchFamily="18" charset="2"/>
                </a:endParaRPr>
              </a:p>
            </p:txBody>
          </p:sp>
        </mc:Choice>
        <mc:Fallback>
          <p:sp>
            <p:nvSpPr>
              <p:cNvPr id="8195" name="Rectangle 3">
                <a:extLst>
                  <a:ext uri="{FF2B5EF4-FFF2-40B4-BE49-F238E27FC236}">
                    <a16:creationId xmlns:a14="http://schemas.microsoft.com/office/drawing/2010/main" xmlns="" xmlns:a16="http://schemas.microsoft.com/office/drawing/2014/main" id="{D9652E1C-F55A-4B2A-B0AB-E7F773395EFD}"/>
                  </a:ext>
                </a:extLst>
              </p:cNvPr>
              <p:cNvSpPr>
                <a:spLocks noGrp="1" noRot="1" noChangeAspect="1" noMove="1" noResize="1" noEditPoints="1" noAdjustHandles="1" noChangeArrowheads="1" noChangeShapeType="1" noTextEdit="1"/>
              </p:cNvSpPr>
              <p:nvPr>
                <p:ph type="body" sz="half" idx="1"/>
              </p:nvPr>
            </p:nvSpPr>
            <p:spPr>
              <a:xfrm>
                <a:off x="762000" y="1676400"/>
                <a:ext cx="7848600" cy="4191000"/>
              </a:xfrm>
              <a:blipFill>
                <a:blip r:embed="rId3" cstate="print"/>
                <a:stretch>
                  <a:fillRect l="-1320" t="-1453"/>
                </a:stretch>
              </a:blipFill>
            </p:spPr>
            <p:txBody>
              <a:bodyPr/>
              <a:lstStyle/>
              <a:p>
                <a:r>
                  <a:rPr lang="en-IN">
                    <a:noFill/>
                  </a:rPr>
                  <a:t> </a:t>
                </a:r>
              </a:p>
            </p:txBody>
          </p:sp>
        </mc:Fallback>
      </mc:AlternateContent>
      <p:sp>
        <p:nvSpPr>
          <p:cNvPr id="8196" name="Date Placeholder 7">
            <a:extLst>
              <a:ext uri="{FF2B5EF4-FFF2-40B4-BE49-F238E27FC236}">
                <a16:creationId xmlns="" xmlns:a16="http://schemas.microsoft.com/office/drawing/2014/main" id="{A59AD07E-EB20-4CB6-9106-92800B917312}"/>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8197" name="Slide Number Placeholder 8">
            <a:extLst>
              <a:ext uri="{FF2B5EF4-FFF2-40B4-BE49-F238E27FC236}">
                <a16:creationId xmlns="" xmlns:a16="http://schemas.microsoft.com/office/drawing/2014/main" id="{358D848C-0718-4AF3-BD93-0444C74F9B02}"/>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D7CBDDEE-0768-42FF-AAF8-95989DB02715}" type="slidenum">
              <a:rPr lang="en-US" altLang="en-US" sz="1400" smtClean="0"/>
              <a:pPr>
                <a:spcBef>
                  <a:spcPct val="0"/>
                </a:spcBef>
                <a:buFontTx/>
                <a:buNone/>
              </a:pPr>
              <a:t>62</a:t>
            </a:fld>
            <a:endParaRPr lang="en-US" altLang="en-US" sz="1400"/>
          </a:p>
        </p:txBody>
      </p:sp>
      <p:sp>
        <p:nvSpPr>
          <p:cNvPr id="8198" name="Footer Placeholder 9">
            <a:extLst>
              <a:ext uri="{FF2B5EF4-FFF2-40B4-BE49-F238E27FC236}">
                <a16:creationId xmlns="" xmlns:a16="http://schemas.microsoft.com/office/drawing/2014/main" id="{8A4D7D16-2D94-4F8F-B0E1-871CE1AD33E3}"/>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8199" name="Rectangle 2">
            <a:extLst>
              <a:ext uri="{FF2B5EF4-FFF2-40B4-BE49-F238E27FC236}">
                <a16:creationId xmlns="" xmlns:a16="http://schemas.microsoft.com/office/drawing/2014/main" id="{FF38E397-AB20-4850-B10A-03305402C9B0}"/>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262385164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 xmlns:a16="http://schemas.microsoft.com/office/drawing/2014/main" id="{C81454E8-C774-4A71-A1D0-81F9483A5874}"/>
              </a:ext>
            </a:extLst>
          </p:cNvPr>
          <p:cNvSpPr>
            <a:spLocks noGrp="1" noChangeArrowheads="1"/>
          </p:cNvSpPr>
          <p:nvPr>
            <p:ph type="title"/>
          </p:nvPr>
        </p:nvSpPr>
        <p:spPr/>
        <p:txBody>
          <a:bodyPr/>
          <a:lstStyle/>
          <a:p>
            <a:r>
              <a:rPr lang="en-US" altLang="en-US" sz="3000" b="1" dirty="0">
                <a:solidFill>
                  <a:srgbClr val="0000FF"/>
                </a:solidFill>
              </a:rPr>
              <a:t>Multiple Linear Regression (MLR) (contd..)</a:t>
            </a:r>
            <a:br>
              <a:rPr lang="en-US" altLang="en-US" sz="3000" b="1" dirty="0">
                <a:solidFill>
                  <a:srgbClr val="0000FF"/>
                </a:solidFill>
              </a:rPr>
            </a:br>
            <a:r>
              <a:rPr lang="en-US" altLang="en-US" sz="3000" b="1" dirty="0">
                <a:solidFill>
                  <a:srgbClr val="FF0000"/>
                </a:solidFill>
              </a:rPr>
              <a:t>Linear Exponential Loss Function</a:t>
            </a:r>
          </a:p>
        </p:txBody>
      </p:sp>
      <p:sp>
        <p:nvSpPr>
          <p:cNvPr id="8195" name="Rectangle 3">
            <a:extLst>
              <a:ext uri="{FF2B5EF4-FFF2-40B4-BE49-F238E27FC236}">
                <a16:creationId xmlns="" xmlns:a16="http://schemas.microsoft.com/office/drawing/2014/main" id="{D9652E1C-F55A-4B2A-B0AB-E7F773395EFD}"/>
              </a:ext>
            </a:extLst>
          </p:cNvPr>
          <p:cNvSpPr>
            <a:spLocks noGrp="1" noChangeArrowheads="1"/>
          </p:cNvSpPr>
          <p:nvPr>
            <p:ph type="body" sz="half" idx="1"/>
          </p:nvPr>
        </p:nvSpPr>
        <p:spPr>
          <a:xfrm>
            <a:off x="762000" y="1676400"/>
            <a:ext cx="7848600" cy="4191000"/>
          </a:xfrm>
        </p:spPr>
        <p:txBody>
          <a:bodyPr/>
          <a:lstStyle/>
          <a:p>
            <a:pPr>
              <a:buFont typeface="Wingdings" panose="05000000000000000000" pitchFamily="2" charset="2"/>
              <a:buChar char="§"/>
            </a:pPr>
            <a:r>
              <a:rPr lang="en-US" altLang="en-US" sz="2800" dirty="0">
                <a:ea typeface="Cambria Math" panose="02040503050406030204" pitchFamily="18" charset="0"/>
                <a:sym typeface="Symbol" panose="05050102010706020507" pitchFamily="18" charset="2"/>
              </a:rPr>
              <a:t>It is seen that the penalties for </a:t>
            </a:r>
            <a:r>
              <a:rPr lang="en-US" altLang="en-US" sz="2800" b="1" u="sng" dirty="0">
                <a:solidFill>
                  <a:srgbClr val="FF0000"/>
                </a:solidFill>
                <a:ea typeface="Cambria Math" panose="02040503050406030204" pitchFamily="18" charset="0"/>
                <a:sym typeface="Symbol" panose="05050102010706020507" pitchFamily="18" charset="2"/>
              </a:rPr>
              <a:t>over estimation</a:t>
            </a:r>
            <a:r>
              <a:rPr lang="en-US" altLang="en-US" sz="2800" dirty="0">
                <a:ea typeface="Cambria Math" panose="02040503050406030204" pitchFamily="18" charset="0"/>
                <a:sym typeface="Symbol" panose="05050102010706020507" pitchFamily="18" charset="2"/>
              </a:rPr>
              <a:t> vis-à-vis </a:t>
            </a:r>
            <a:r>
              <a:rPr lang="en-US" altLang="en-US" sz="2800" b="1" u="sng" dirty="0">
                <a:solidFill>
                  <a:srgbClr val="FF0000"/>
                </a:solidFill>
                <a:ea typeface="Cambria Math" panose="02040503050406030204" pitchFamily="18" charset="0"/>
                <a:sym typeface="Symbol" panose="05050102010706020507" pitchFamily="18" charset="2"/>
              </a:rPr>
              <a:t>under estimation</a:t>
            </a:r>
            <a:r>
              <a:rPr lang="en-US" altLang="en-US" sz="2800" dirty="0">
                <a:ea typeface="Cambria Math" panose="02040503050406030204" pitchFamily="18" charset="0"/>
                <a:sym typeface="Symbol" panose="05050102010706020507" pitchFamily="18" charset="2"/>
              </a:rPr>
              <a:t> are unequal, in the sense that the losses for over estimation when compared to that of under estimation are unequal</a:t>
            </a:r>
          </a:p>
          <a:p>
            <a:pPr>
              <a:buFont typeface="Wingdings" panose="05000000000000000000" pitchFamily="2" charset="2"/>
              <a:buChar char="§"/>
            </a:pPr>
            <a:r>
              <a:rPr lang="en-US" altLang="en-US" sz="2800" dirty="0">
                <a:ea typeface="Cambria Math" panose="02040503050406030204" pitchFamily="18" charset="0"/>
                <a:sym typeface="Symbol" panose="05050102010706020507" pitchFamily="18" charset="2"/>
              </a:rPr>
              <a:t>To capture this phenomenon an </a:t>
            </a:r>
            <a:r>
              <a:rPr lang="en-US" altLang="en-US" sz="2800" b="1" u="sng" dirty="0">
                <a:solidFill>
                  <a:srgbClr val="FF0000"/>
                </a:solidFill>
                <a:ea typeface="Cambria Math" panose="02040503050406030204" pitchFamily="18" charset="0"/>
                <a:sym typeface="Symbol" panose="05050102010706020507" pitchFamily="18" charset="2"/>
              </a:rPr>
              <a:t>asymmetric loss function</a:t>
            </a:r>
            <a:r>
              <a:rPr lang="en-US" altLang="en-US" sz="2800" dirty="0">
                <a:ea typeface="Cambria Math" panose="02040503050406030204" pitchFamily="18" charset="0"/>
                <a:sym typeface="Symbol" panose="05050102010706020507" pitchFamily="18" charset="2"/>
              </a:rPr>
              <a:t> which mimics this reality should be used</a:t>
            </a:r>
          </a:p>
          <a:p>
            <a:pPr>
              <a:buFont typeface="Wingdings" panose="05000000000000000000" pitchFamily="2" charset="2"/>
              <a:buChar char="§"/>
            </a:pPr>
            <a:r>
              <a:rPr lang="en-US" altLang="en-US" sz="2800" dirty="0">
                <a:ea typeface="Cambria Math" panose="02040503050406030204" pitchFamily="18" charset="0"/>
                <a:sym typeface="Symbol" panose="05050102010706020507" pitchFamily="18" charset="2"/>
              </a:rPr>
              <a:t>One form of an asymmetric loss is the </a:t>
            </a:r>
            <a:r>
              <a:rPr lang="en-US" altLang="en-US" sz="2800" b="1" u="sng" dirty="0">
                <a:solidFill>
                  <a:srgbClr val="FF0000"/>
                </a:solidFill>
                <a:ea typeface="Cambria Math" panose="02040503050406030204" pitchFamily="18" charset="0"/>
                <a:sym typeface="Symbol" panose="05050102010706020507" pitchFamily="18" charset="2"/>
              </a:rPr>
              <a:t>Linear Exponential (LINEX)</a:t>
            </a:r>
            <a:r>
              <a:rPr lang="en-US" altLang="en-US" sz="2800" dirty="0">
                <a:ea typeface="Cambria Math" panose="02040503050406030204" pitchFamily="18" charset="0"/>
                <a:sym typeface="Symbol" panose="05050102010706020507" pitchFamily="18" charset="2"/>
              </a:rPr>
              <a:t> loss function</a:t>
            </a:r>
          </a:p>
        </p:txBody>
      </p:sp>
      <p:sp>
        <p:nvSpPr>
          <p:cNvPr id="8196" name="Date Placeholder 7">
            <a:extLst>
              <a:ext uri="{FF2B5EF4-FFF2-40B4-BE49-F238E27FC236}">
                <a16:creationId xmlns="" xmlns:a16="http://schemas.microsoft.com/office/drawing/2014/main" id="{A59AD07E-EB20-4CB6-9106-92800B917312}"/>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8197" name="Slide Number Placeholder 8">
            <a:extLst>
              <a:ext uri="{FF2B5EF4-FFF2-40B4-BE49-F238E27FC236}">
                <a16:creationId xmlns="" xmlns:a16="http://schemas.microsoft.com/office/drawing/2014/main" id="{358D848C-0718-4AF3-BD93-0444C74F9B02}"/>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D7CBDDEE-0768-42FF-AAF8-95989DB02715}" type="slidenum">
              <a:rPr lang="en-US" altLang="en-US" sz="1400" smtClean="0"/>
              <a:pPr>
                <a:spcBef>
                  <a:spcPct val="0"/>
                </a:spcBef>
                <a:buFontTx/>
                <a:buNone/>
              </a:pPr>
              <a:t>63</a:t>
            </a:fld>
            <a:endParaRPr lang="en-US" altLang="en-US" sz="1400"/>
          </a:p>
        </p:txBody>
      </p:sp>
      <p:sp>
        <p:nvSpPr>
          <p:cNvPr id="8198" name="Footer Placeholder 9">
            <a:extLst>
              <a:ext uri="{FF2B5EF4-FFF2-40B4-BE49-F238E27FC236}">
                <a16:creationId xmlns="" xmlns:a16="http://schemas.microsoft.com/office/drawing/2014/main" id="{8A4D7D16-2D94-4F8F-B0E1-871CE1AD33E3}"/>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8199" name="Rectangle 2">
            <a:extLst>
              <a:ext uri="{FF2B5EF4-FFF2-40B4-BE49-F238E27FC236}">
                <a16:creationId xmlns="" xmlns:a16="http://schemas.microsoft.com/office/drawing/2014/main" id="{FF38E397-AB20-4850-B10A-03305402C9B0}"/>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17528406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 xmlns:a16="http://schemas.microsoft.com/office/drawing/2014/main" id="{C81454E8-C774-4A71-A1D0-81F9483A5874}"/>
              </a:ext>
            </a:extLst>
          </p:cNvPr>
          <p:cNvSpPr>
            <a:spLocks noGrp="1" noChangeArrowheads="1"/>
          </p:cNvSpPr>
          <p:nvPr>
            <p:ph type="title"/>
          </p:nvPr>
        </p:nvSpPr>
        <p:spPr/>
        <p:txBody>
          <a:bodyPr/>
          <a:lstStyle/>
          <a:p>
            <a:r>
              <a:rPr lang="en-US" altLang="en-US" sz="3000" b="1" dirty="0">
                <a:solidFill>
                  <a:srgbClr val="0000FF"/>
                </a:solidFill>
              </a:rPr>
              <a:t>Multiple Linear Regression (MLR) (contd..)</a:t>
            </a:r>
            <a:br>
              <a:rPr lang="en-US" altLang="en-US" sz="3000" b="1" dirty="0">
                <a:solidFill>
                  <a:srgbClr val="0000FF"/>
                </a:solidFill>
              </a:rPr>
            </a:br>
            <a:r>
              <a:rPr lang="en-US" altLang="en-US" sz="3000" b="1" dirty="0">
                <a:solidFill>
                  <a:srgbClr val="FF0000"/>
                </a:solidFill>
              </a:rPr>
              <a:t>Linear Exponential Loss Function (contd..)</a:t>
            </a:r>
          </a:p>
        </p:txBody>
      </p:sp>
      <mc:AlternateContent xmlns:mc="http://schemas.openxmlformats.org/markup-compatibility/2006">
        <mc:Choice xmlns="" xmlns:a14="http://schemas.microsoft.com/office/drawing/2010/main" Requires="a14">
          <p:sp>
            <p:nvSpPr>
              <p:cNvPr id="8195" name="Rectangle 3">
                <a:extLst>
                  <a:ext uri="{FF2B5EF4-FFF2-40B4-BE49-F238E27FC236}">
                    <a16:creationId xmlns:a16="http://schemas.microsoft.com/office/drawing/2014/main" id="{D9652E1C-F55A-4B2A-B0AB-E7F773395EFD}"/>
                  </a:ext>
                </a:extLst>
              </p:cNvPr>
              <p:cNvSpPr>
                <a:spLocks noGrp="1" noChangeArrowheads="1"/>
              </p:cNvSpPr>
              <p:nvPr>
                <p:ph type="body" sz="half" idx="1"/>
              </p:nvPr>
            </p:nvSpPr>
            <p:spPr>
              <a:xfrm>
                <a:off x="762000" y="1676400"/>
                <a:ext cx="7848600" cy="4191000"/>
              </a:xfrm>
            </p:spPr>
            <p:txBody>
              <a:bodyPr/>
              <a:lstStyle/>
              <a:p>
                <a:pPr>
                  <a:buFont typeface="Wingdings" panose="05000000000000000000" pitchFamily="2" charset="2"/>
                  <a:buChar char="§"/>
                </a:pPr>
                <a:r>
                  <a:rPr lang="en-US" altLang="en-US" sz="2500" dirty="0">
                    <a:ea typeface="Cambria Math" panose="02040503050406030204" pitchFamily="18" charset="0"/>
                    <a:sym typeface="Symbol" panose="05050102010706020507" pitchFamily="18" charset="2"/>
                  </a:rPr>
                  <a:t>If </a:t>
                </a:r>
                <a14:m>
                  <m:oMath xmlns:m="http://schemas.openxmlformats.org/officeDocument/2006/math">
                    <m:r>
                      <a:rPr lang="en-US" altLang="en-US" sz="2500" b="0" i="1" smtClean="0">
                        <a:latin typeface="Cambria Math" panose="02040503050406030204" pitchFamily="18" charset="0"/>
                        <a:ea typeface="Cambria Math" panose="02040503050406030204" pitchFamily="18" charset="0"/>
                        <a:sym typeface="Symbol" panose="05050102010706020507" pitchFamily="18" charset="2"/>
                      </a:rPr>
                      <m:t>𝜃</m:t>
                    </m:r>
                  </m:oMath>
                </a14:m>
                <a:r>
                  <a:rPr lang="en-US" altLang="en-US" sz="2500" dirty="0">
                    <a:ea typeface="Cambria Math" panose="02040503050406030204" pitchFamily="18" charset="0"/>
                    <a:sym typeface="Symbol" panose="05050102010706020507" pitchFamily="18" charset="2"/>
                  </a:rPr>
                  <a:t> is the parameter and </a:t>
                </a:r>
                <a14:m>
                  <m:oMath xmlns:m="http://schemas.openxmlformats.org/officeDocument/2006/math">
                    <m:acc>
                      <m:accPr>
                        <m:chr m:val="̂"/>
                        <m:ctrlPr>
                          <a:rPr lang="en-US" altLang="en-US" sz="2500" i="1" smtClean="0">
                            <a:latin typeface="Cambria Math" panose="02040503050406030204" pitchFamily="18" charset="0"/>
                            <a:ea typeface="Cambria Math" panose="02040503050406030204" pitchFamily="18" charset="0"/>
                            <a:sym typeface="Symbol" panose="05050102010706020507" pitchFamily="18" charset="2"/>
                          </a:rPr>
                        </m:ctrlPr>
                      </m:accPr>
                      <m:e>
                        <m:r>
                          <a:rPr lang="en-US" altLang="en-US" sz="2500" b="0" i="1" smtClean="0">
                            <a:latin typeface="Cambria Math" panose="02040503050406030204" pitchFamily="18" charset="0"/>
                            <a:ea typeface="Cambria Math" panose="02040503050406030204" pitchFamily="18" charset="0"/>
                            <a:sym typeface="Symbol" panose="05050102010706020507" pitchFamily="18" charset="2"/>
                          </a:rPr>
                          <m:t>𝜃</m:t>
                        </m:r>
                      </m:e>
                    </m:acc>
                  </m:oMath>
                </a14:m>
                <a:r>
                  <a:rPr lang="en-US" altLang="en-US" sz="2500" b="0" i="0" dirty="0">
                    <a:latin typeface="+mj-lt"/>
                    <a:ea typeface="Cambria Math" panose="02040503050406030204" pitchFamily="18" charset="0"/>
                    <a:sym typeface="Symbol" panose="05050102010706020507" pitchFamily="18" charset="2"/>
                  </a:rPr>
                  <a:t> the estimator, then the error of estimation is denoted by </a:t>
                </a:r>
                <a14:m>
                  <m:oMath xmlns:m="http://schemas.openxmlformats.org/officeDocument/2006/math">
                    <m:r>
                      <m:rPr>
                        <m:sty m:val="p"/>
                      </m:rPr>
                      <a:rPr lang="en-US" altLang="en-US" sz="2500" b="0" i="0" smtClean="0">
                        <a:latin typeface="Cambria Math" panose="02040503050406030204" pitchFamily="18" charset="0"/>
                        <a:ea typeface="Cambria Math" panose="02040503050406030204" pitchFamily="18" charset="0"/>
                        <a:sym typeface="Symbol" panose="05050102010706020507" pitchFamily="18" charset="2"/>
                      </a:rPr>
                      <m:t>Δ</m:t>
                    </m:r>
                    <m:r>
                      <a:rPr lang="en-US" altLang="en-US" sz="2500" b="0" i="1" smtClean="0">
                        <a:latin typeface="Cambria Math" panose="02040503050406030204" pitchFamily="18" charset="0"/>
                        <a:ea typeface="Cambria Math" panose="02040503050406030204" pitchFamily="18" charset="0"/>
                        <a:sym typeface="Symbol" panose="05050102010706020507" pitchFamily="18" charset="2"/>
                      </a:rPr>
                      <m:t>=</m:t>
                    </m:r>
                    <m:d>
                      <m:dPr>
                        <m:ctrlPr>
                          <a:rPr lang="en-US" altLang="en-US" sz="2500" b="0" i="1" smtClean="0">
                            <a:latin typeface="Cambria Math" panose="02040503050406030204" pitchFamily="18" charset="0"/>
                            <a:ea typeface="Cambria Math" panose="02040503050406030204" pitchFamily="18" charset="0"/>
                            <a:sym typeface="Symbol" panose="05050102010706020507" pitchFamily="18" charset="2"/>
                          </a:rPr>
                        </m:ctrlPr>
                      </m:dPr>
                      <m:e>
                        <m:r>
                          <a:rPr lang="en-US" altLang="en-US" sz="2500" i="1">
                            <a:latin typeface="Cambria Math" panose="02040503050406030204" pitchFamily="18" charset="0"/>
                            <a:ea typeface="Cambria Math" panose="02040503050406030204" pitchFamily="18" charset="0"/>
                            <a:sym typeface="Symbol" panose="05050102010706020507" pitchFamily="18" charset="2"/>
                          </a:rPr>
                          <m:t>𝜃</m:t>
                        </m:r>
                        <m:r>
                          <a:rPr lang="en-US" altLang="en-US" sz="2500" i="1">
                            <a:latin typeface="Cambria Math" panose="02040503050406030204" pitchFamily="18" charset="0"/>
                            <a:ea typeface="Cambria Math" panose="02040503050406030204" pitchFamily="18" charset="0"/>
                            <a:sym typeface="Symbol" panose="05050102010706020507" pitchFamily="18" charset="2"/>
                          </a:rPr>
                          <m:t>−</m:t>
                        </m:r>
                        <m:acc>
                          <m:accPr>
                            <m:chr m:val="̂"/>
                            <m:ctrlPr>
                              <a:rPr lang="en-US" altLang="en-US" sz="2500" i="1">
                                <a:latin typeface="Cambria Math" panose="02040503050406030204" pitchFamily="18" charset="0"/>
                                <a:ea typeface="Cambria Math" panose="02040503050406030204" pitchFamily="18" charset="0"/>
                                <a:sym typeface="Symbol" panose="05050102010706020507" pitchFamily="18" charset="2"/>
                              </a:rPr>
                            </m:ctrlPr>
                          </m:accPr>
                          <m:e>
                            <m:r>
                              <a:rPr lang="en-US" altLang="en-US" sz="2500" i="1">
                                <a:latin typeface="Cambria Math" panose="02040503050406030204" pitchFamily="18" charset="0"/>
                                <a:ea typeface="Cambria Math" panose="02040503050406030204" pitchFamily="18" charset="0"/>
                                <a:sym typeface="Symbol" panose="05050102010706020507" pitchFamily="18" charset="2"/>
                              </a:rPr>
                              <m:t>𝜃</m:t>
                            </m:r>
                          </m:e>
                        </m:acc>
                      </m:e>
                    </m:d>
                  </m:oMath>
                </a14:m>
                <a:endParaRPr lang="en-US" altLang="en-US" sz="2500" dirty="0">
                  <a:ea typeface="Cambria Math" panose="02040503050406030204" pitchFamily="18" charset="0"/>
                  <a:sym typeface="Symbol" panose="05050102010706020507" pitchFamily="18" charset="2"/>
                </a:endParaRPr>
              </a:p>
              <a:p>
                <a:pPr>
                  <a:buFont typeface="Wingdings" panose="05000000000000000000" pitchFamily="2" charset="2"/>
                  <a:buChar char="§"/>
                </a:pPr>
                <a:r>
                  <a:rPr lang="en-US" altLang="en-US" sz="2500" dirty="0">
                    <a:ea typeface="Cambria Math" panose="02040503050406030204" pitchFamily="18" charset="0"/>
                    <a:sym typeface="Symbol" panose="05050102010706020507" pitchFamily="18" charset="2"/>
                  </a:rPr>
                  <a:t>For example OLS/SEL would be denoted by </a:t>
                </a:r>
                <a14:m>
                  <m:oMath xmlns:m="http://schemas.openxmlformats.org/officeDocument/2006/math">
                    <m:r>
                      <a:rPr lang="en-US" altLang="en-US" sz="2500" b="0" i="1" smtClean="0">
                        <a:latin typeface="Cambria Math" panose="02040503050406030204" pitchFamily="18" charset="0"/>
                        <a:ea typeface="Cambria Math" panose="02040503050406030204" pitchFamily="18" charset="0"/>
                        <a:sym typeface="Symbol" panose="05050102010706020507" pitchFamily="18" charset="2"/>
                      </a:rPr>
                      <m:t>𝐿</m:t>
                    </m:r>
                    <m:d>
                      <m:dPr>
                        <m:ctrlPr>
                          <a:rPr lang="en-US" altLang="en-US" sz="2500" b="0" i="1" smtClean="0">
                            <a:latin typeface="Cambria Math" panose="02040503050406030204" pitchFamily="18" charset="0"/>
                            <a:ea typeface="Cambria Math" panose="02040503050406030204" pitchFamily="18" charset="0"/>
                            <a:sym typeface="Symbol" panose="05050102010706020507" pitchFamily="18" charset="2"/>
                          </a:rPr>
                        </m:ctrlPr>
                      </m:dPr>
                      <m:e>
                        <m:r>
                          <m:rPr>
                            <m:sty m:val="p"/>
                          </m:rPr>
                          <a:rPr lang="en-US" altLang="en-US" sz="2500" b="0" i="0" smtClean="0">
                            <a:latin typeface="Cambria Math" panose="02040503050406030204" pitchFamily="18" charset="0"/>
                            <a:ea typeface="Cambria Math" panose="02040503050406030204" pitchFamily="18" charset="0"/>
                            <a:sym typeface="Symbol" panose="05050102010706020507" pitchFamily="18" charset="2"/>
                          </a:rPr>
                          <m:t>Δ</m:t>
                        </m:r>
                      </m:e>
                    </m:d>
                    <m:r>
                      <a:rPr lang="en-US" altLang="en-US" sz="25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2500" b="0" i="1" smtClean="0">
                        <a:latin typeface="Cambria Math" panose="02040503050406030204" pitchFamily="18" charset="0"/>
                        <a:ea typeface="Cambria Math" panose="02040503050406030204" pitchFamily="18" charset="0"/>
                        <a:sym typeface="Symbol" panose="05050102010706020507" pitchFamily="18" charset="2"/>
                      </a:rPr>
                      <m:t>𝐿</m:t>
                    </m:r>
                    <m:d>
                      <m:dPr>
                        <m:ctrlPr>
                          <a:rPr lang="en-US" altLang="en-US" sz="2500" i="1">
                            <a:latin typeface="Cambria Math" panose="02040503050406030204" pitchFamily="18" charset="0"/>
                            <a:ea typeface="Cambria Math" panose="02040503050406030204" pitchFamily="18" charset="0"/>
                            <a:sym typeface="Symbol" panose="05050102010706020507" pitchFamily="18" charset="2"/>
                          </a:rPr>
                        </m:ctrlPr>
                      </m:dPr>
                      <m:e>
                        <m:r>
                          <a:rPr lang="en-US" altLang="en-US" sz="2500" i="1">
                            <a:latin typeface="Cambria Math" panose="02040503050406030204" pitchFamily="18" charset="0"/>
                            <a:ea typeface="Cambria Math" panose="02040503050406030204" pitchFamily="18" charset="0"/>
                            <a:sym typeface="Symbol" panose="05050102010706020507" pitchFamily="18" charset="2"/>
                          </a:rPr>
                          <m:t>𝜃</m:t>
                        </m:r>
                        <m:r>
                          <a:rPr lang="en-US" altLang="en-US" sz="2500" b="0" i="1" smtClean="0">
                            <a:latin typeface="Cambria Math" panose="02040503050406030204" pitchFamily="18" charset="0"/>
                            <a:ea typeface="Cambria Math" panose="02040503050406030204" pitchFamily="18" charset="0"/>
                            <a:sym typeface="Symbol" panose="05050102010706020507" pitchFamily="18" charset="2"/>
                          </a:rPr>
                          <m:t>,</m:t>
                        </m:r>
                        <m:acc>
                          <m:accPr>
                            <m:chr m:val="̂"/>
                            <m:ctrlPr>
                              <a:rPr lang="en-US" altLang="en-US" sz="2500" i="1">
                                <a:latin typeface="Cambria Math" panose="02040503050406030204" pitchFamily="18" charset="0"/>
                                <a:ea typeface="Cambria Math" panose="02040503050406030204" pitchFamily="18" charset="0"/>
                                <a:sym typeface="Symbol" panose="05050102010706020507" pitchFamily="18" charset="2"/>
                              </a:rPr>
                            </m:ctrlPr>
                          </m:accPr>
                          <m:e>
                            <m:r>
                              <a:rPr lang="en-US" altLang="en-US" sz="2500" i="1">
                                <a:latin typeface="Cambria Math" panose="02040503050406030204" pitchFamily="18" charset="0"/>
                                <a:ea typeface="Cambria Math" panose="02040503050406030204" pitchFamily="18" charset="0"/>
                                <a:sym typeface="Symbol" panose="05050102010706020507" pitchFamily="18" charset="2"/>
                              </a:rPr>
                              <m:t>𝜃</m:t>
                            </m:r>
                          </m:e>
                        </m:acc>
                      </m:e>
                    </m:d>
                    <m:r>
                      <a:rPr lang="en-US" altLang="en-US" sz="2500" b="0" i="1" smtClean="0">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2500" b="0" i="1" smtClean="0">
                            <a:latin typeface="Cambria Math" panose="02040503050406030204" pitchFamily="18" charset="0"/>
                            <a:ea typeface="Cambria Math" panose="02040503050406030204" pitchFamily="18" charset="0"/>
                            <a:sym typeface="Symbol" panose="05050102010706020507" pitchFamily="18" charset="2"/>
                          </a:rPr>
                        </m:ctrlPr>
                      </m:sSupPr>
                      <m:e>
                        <m:d>
                          <m:dPr>
                            <m:ctrlPr>
                              <a:rPr lang="en-US" altLang="en-US" sz="2500" i="1">
                                <a:latin typeface="Cambria Math" panose="02040503050406030204" pitchFamily="18" charset="0"/>
                                <a:ea typeface="Cambria Math" panose="02040503050406030204" pitchFamily="18" charset="0"/>
                                <a:sym typeface="Symbol" panose="05050102010706020507" pitchFamily="18" charset="2"/>
                              </a:rPr>
                            </m:ctrlPr>
                          </m:dPr>
                          <m:e>
                            <m:r>
                              <a:rPr lang="en-US" altLang="en-US" sz="2500" i="1">
                                <a:latin typeface="Cambria Math" panose="02040503050406030204" pitchFamily="18" charset="0"/>
                                <a:ea typeface="Cambria Math" panose="02040503050406030204" pitchFamily="18" charset="0"/>
                                <a:sym typeface="Symbol" panose="05050102010706020507" pitchFamily="18" charset="2"/>
                              </a:rPr>
                              <m:t>𝜃</m:t>
                            </m:r>
                            <m:r>
                              <a:rPr lang="en-US" altLang="en-US" sz="2500" i="1">
                                <a:latin typeface="Cambria Math" panose="02040503050406030204" pitchFamily="18" charset="0"/>
                                <a:ea typeface="Cambria Math" panose="02040503050406030204" pitchFamily="18" charset="0"/>
                                <a:sym typeface="Symbol" panose="05050102010706020507" pitchFamily="18" charset="2"/>
                              </a:rPr>
                              <m:t>−</m:t>
                            </m:r>
                            <m:acc>
                              <m:accPr>
                                <m:chr m:val="̂"/>
                                <m:ctrlPr>
                                  <a:rPr lang="en-US" altLang="en-US" sz="2500" i="1">
                                    <a:latin typeface="Cambria Math" panose="02040503050406030204" pitchFamily="18" charset="0"/>
                                    <a:ea typeface="Cambria Math" panose="02040503050406030204" pitchFamily="18" charset="0"/>
                                    <a:sym typeface="Symbol" panose="05050102010706020507" pitchFamily="18" charset="2"/>
                                  </a:rPr>
                                </m:ctrlPr>
                              </m:accPr>
                              <m:e>
                                <m:r>
                                  <a:rPr lang="en-US" altLang="en-US" sz="2500" i="1">
                                    <a:latin typeface="Cambria Math" panose="02040503050406030204" pitchFamily="18" charset="0"/>
                                    <a:ea typeface="Cambria Math" panose="02040503050406030204" pitchFamily="18" charset="0"/>
                                    <a:sym typeface="Symbol" panose="05050102010706020507" pitchFamily="18" charset="2"/>
                                  </a:rPr>
                                  <m:t>𝜃</m:t>
                                </m:r>
                              </m:e>
                            </m:acc>
                          </m:e>
                        </m:d>
                      </m:e>
                      <m:sup>
                        <m:r>
                          <a:rPr lang="en-US" altLang="en-US" sz="2500" b="0" i="0" smtClean="0">
                            <a:latin typeface="Cambria Math" panose="02040503050406030204" pitchFamily="18" charset="0"/>
                            <a:ea typeface="Cambria Math" panose="02040503050406030204" pitchFamily="18" charset="0"/>
                            <a:sym typeface="Symbol" panose="05050102010706020507" pitchFamily="18" charset="2"/>
                          </a:rPr>
                          <m:t>2</m:t>
                        </m:r>
                      </m:sup>
                    </m:sSup>
                  </m:oMath>
                </a14:m>
                <a:r>
                  <a:rPr lang="en-US" altLang="en-US" sz="2500" b="0" dirty="0">
                    <a:ea typeface="Cambria Math" panose="02040503050406030204" pitchFamily="18" charset="0"/>
                    <a:sym typeface="Symbol" panose="05050102010706020507" pitchFamily="18" charset="2"/>
                  </a:rPr>
                  <a:t>, or the weighted form would be </a:t>
                </a:r>
                <a14:m>
                  <m:oMath xmlns:m="http://schemas.openxmlformats.org/officeDocument/2006/math">
                    <m:r>
                      <a:rPr lang="en-US" altLang="en-US" sz="2500" i="1">
                        <a:latin typeface="Cambria Math" panose="02040503050406030204" pitchFamily="18" charset="0"/>
                        <a:ea typeface="Cambria Math" panose="02040503050406030204" pitchFamily="18" charset="0"/>
                        <a:sym typeface="Symbol" panose="05050102010706020507" pitchFamily="18" charset="2"/>
                      </a:rPr>
                      <m:t>𝐿</m:t>
                    </m:r>
                    <m:d>
                      <m:dPr>
                        <m:ctrlPr>
                          <a:rPr lang="en-US" altLang="en-US" sz="2500" i="1">
                            <a:latin typeface="Cambria Math" panose="02040503050406030204" pitchFamily="18" charset="0"/>
                            <a:ea typeface="Cambria Math" panose="02040503050406030204" pitchFamily="18" charset="0"/>
                            <a:sym typeface="Symbol" panose="05050102010706020507" pitchFamily="18" charset="2"/>
                          </a:rPr>
                        </m:ctrlPr>
                      </m:dPr>
                      <m:e>
                        <m:r>
                          <m:rPr>
                            <m:sty m:val="p"/>
                          </m:rPr>
                          <a:rPr lang="en-US" altLang="en-US" sz="2500">
                            <a:latin typeface="Cambria Math" panose="02040503050406030204" pitchFamily="18" charset="0"/>
                            <a:ea typeface="Cambria Math" panose="02040503050406030204" pitchFamily="18" charset="0"/>
                            <a:sym typeface="Symbol" panose="05050102010706020507" pitchFamily="18" charset="2"/>
                          </a:rPr>
                          <m:t>Δ</m:t>
                        </m:r>
                      </m:e>
                    </m:d>
                    <m:r>
                      <a:rPr lang="en-US" altLang="en-US" sz="2500" i="1">
                        <a:latin typeface="Cambria Math" panose="02040503050406030204" pitchFamily="18" charset="0"/>
                        <a:ea typeface="Cambria Math" panose="02040503050406030204" pitchFamily="18" charset="0"/>
                        <a:sym typeface="Symbol" panose="05050102010706020507" pitchFamily="18" charset="2"/>
                      </a:rPr>
                      <m:t>=</m:t>
                    </m:r>
                    <m:r>
                      <a:rPr lang="en-US" altLang="en-US" sz="2500" i="1">
                        <a:latin typeface="Cambria Math" panose="02040503050406030204" pitchFamily="18" charset="0"/>
                        <a:ea typeface="Cambria Math" panose="02040503050406030204" pitchFamily="18" charset="0"/>
                        <a:sym typeface="Symbol" panose="05050102010706020507" pitchFamily="18" charset="2"/>
                      </a:rPr>
                      <m:t>𝐿</m:t>
                    </m:r>
                    <m:d>
                      <m:dPr>
                        <m:ctrlPr>
                          <a:rPr lang="en-US" altLang="en-US" sz="2500" i="1">
                            <a:latin typeface="Cambria Math" panose="02040503050406030204" pitchFamily="18" charset="0"/>
                            <a:ea typeface="Cambria Math" panose="02040503050406030204" pitchFamily="18" charset="0"/>
                            <a:sym typeface="Symbol" panose="05050102010706020507" pitchFamily="18" charset="2"/>
                          </a:rPr>
                        </m:ctrlPr>
                      </m:dPr>
                      <m:e>
                        <m:r>
                          <a:rPr lang="en-US" altLang="en-US" sz="2500" i="1">
                            <a:latin typeface="Cambria Math" panose="02040503050406030204" pitchFamily="18" charset="0"/>
                            <a:ea typeface="Cambria Math" panose="02040503050406030204" pitchFamily="18" charset="0"/>
                            <a:sym typeface="Symbol" panose="05050102010706020507" pitchFamily="18" charset="2"/>
                          </a:rPr>
                          <m:t>𝜃</m:t>
                        </m:r>
                        <m:r>
                          <a:rPr lang="en-US" altLang="en-US" sz="2500" i="1">
                            <a:latin typeface="Cambria Math" panose="02040503050406030204" pitchFamily="18" charset="0"/>
                            <a:ea typeface="Cambria Math" panose="02040503050406030204" pitchFamily="18" charset="0"/>
                            <a:sym typeface="Symbol" panose="05050102010706020507" pitchFamily="18" charset="2"/>
                          </a:rPr>
                          <m:t>,</m:t>
                        </m:r>
                        <m:acc>
                          <m:accPr>
                            <m:chr m:val="̂"/>
                            <m:ctrlPr>
                              <a:rPr lang="en-US" altLang="en-US" sz="2500" i="1">
                                <a:latin typeface="Cambria Math" panose="02040503050406030204" pitchFamily="18" charset="0"/>
                                <a:ea typeface="Cambria Math" panose="02040503050406030204" pitchFamily="18" charset="0"/>
                                <a:sym typeface="Symbol" panose="05050102010706020507" pitchFamily="18" charset="2"/>
                              </a:rPr>
                            </m:ctrlPr>
                          </m:accPr>
                          <m:e>
                            <m:r>
                              <a:rPr lang="en-US" altLang="en-US" sz="2500" i="1">
                                <a:latin typeface="Cambria Math" panose="02040503050406030204" pitchFamily="18" charset="0"/>
                                <a:ea typeface="Cambria Math" panose="02040503050406030204" pitchFamily="18" charset="0"/>
                                <a:sym typeface="Symbol" panose="05050102010706020507" pitchFamily="18" charset="2"/>
                              </a:rPr>
                              <m:t>𝜃</m:t>
                            </m:r>
                          </m:e>
                        </m:acc>
                      </m:e>
                    </m:d>
                    <m:r>
                      <a:rPr lang="en-US" altLang="en-US" sz="2500" i="1">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2500" i="1">
                            <a:latin typeface="Cambria Math" panose="02040503050406030204" pitchFamily="18" charset="0"/>
                            <a:ea typeface="Cambria Math" panose="02040503050406030204" pitchFamily="18" charset="0"/>
                            <a:sym typeface="Symbol" panose="05050102010706020507" pitchFamily="18" charset="2"/>
                          </a:rPr>
                        </m:ctrlPr>
                      </m:sSupPr>
                      <m:e>
                        <m:r>
                          <a:rPr lang="en-US" altLang="en-US" sz="2500" b="0" i="1" smtClean="0">
                            <a:latin typeface="Cambria Math" panose="02040503050406030204" pitchFamily="18" charset="0"/>
                            <a:ea typeface="Cambria Math" panose="02040503050406030204" pitchFamily="18" charset="0"/>
                            <a:sym typeface="Symbol" panose="05050102010706020507" pitchFamily="18" charset="2"/>
                          </a:rPr>
                          <m:t>𝑤</m:t>
                        </m:r>
                        <m:d>
                          <m:dPr>
                            <m:ctrlPr>
                              <a:rPr lang="en-US" altLang="en-US" sz="2500" i="1">
                                <a:latin typeface="Cambria Math" panose="02040503050406030204" pitchFamily="18" charset="0"/>
                                <a:ea typeface="Cambria Math" panose="02040503050406030204" pitchFamily="18" charset="0"/>
                                <a:sym typeface="Symbol" panose="05050102010706020507" pitchFamily="18" charset="2"/>
                              </a:rPr>
                            </m:ctrlPr>
                          </m:dPr>
                          <m:e>
                            <m:r>
                              <a:rPr lang="en-US" altLang="en-US" sz="2500" i="1">
                                <a:latin typeface="Cambria Math" panose="02040503050406030204" pitchFamily="18" charset="0"/>
                                <a:ea typeface="Cambria Math" panose="02040503050406030204" pitchFamily="18" charset="0"/>
                                <a:sym typeface="Symbol" panose="05050102010706020507" pitchFamily="18" charset="2"/>
                              </a:rPr>
                              <m:t>𝜃</m:t>
                            </m:r>
                            <m:r>
                              <a:rPr lang="en-US" altLang="en-US" sz="2500" i="1">
                                <a:latin typeface="Cambria Math" panose="02040503050406030204" pitchFamily="18" charset="0"/>
                                <a:ea typeface="Cambria Math" panose="02040503050406030204" pitchFamily="18" charset="0"/>
                                <a:sym typeface="Symbol" panose="05050102010706020507" pitchFamily="18" charset="2"/>
                              </a:rPr>
                              <m:t>−</m:t>
                            </m:r>
                            <m:acc>
                              <m:accPr>
                                <m:chr m:val="̂"/>
                                <m:ctrlPr>
                                  <a:rPr lang="en-US" altLang="en-US" sz="2500" i="1">
                                    <a:latin typeface="Cambria Math" panose="02040503050406030204" pitchFamily="18" charset="0"/>
                                    <a:ea typeface="Cambria Math" panose="02040503050406030204" pitchFamily="18" charset="0"/>
                                    <a:sym typeface="Symbol" panose="05050102010706020507" pitchFamily="18" charset="2"/>
                                  </a:rPr>
                                </m:ctrlPr>
                              </m:accPr>
                              <m:e>
                                <m:r>
                                  <a:rPr lang="en-US" altLang="en-US" sz="2500" i="1">
                                    <a:latin typeface="Cambria Math" panose="02040503050406030204" pitchFamily="18" charset="0"/>
                                    <a:ea typeface="Cambria Math" panose="02040503050406030204" pitchFamily="18" charset="0"/>
                                    <a:sym typeface="Symbol" panose="05050102010706020507" pitchFamily="18" charset="2"/>
                                  </a:rPr>
                                  <m:t>𝜃</m:t>
                                </m:r>
                              </m:e>
                            </m:acc>
                          </m:e>
                        </m:d>
                      </m:e>
                      <m:sup>
                        <m:r>
                          <a:rPr lang="en-US" altLang="en-US" sz="2500">
                            <a:latin typeface="Cambria Math" panose="02040503050406030204" pitchFamily="18" charset="0"/>
                            <a:ea typeface="Cambria Math" panose="02040503050406030204" pitchFamily="18" charset="0"/>
                            <a:sym typeface="Symbol" panose="05050102010706020507" pitchFamily="18" charset="2"/>
                          </a:rPr>
                          <m:t>2</m:t>
                        </m:r>
                      </m:sup>
                    </m:sSup>
                  </m:oMath>
                </a14:m>
                <a:r>
                  <a:rPr lang="en-US" altLang="en-US" sz="2500" b="0" dirty="0">
                    <a:ea typeface="Cambria Math" panose="02040503050406030204" pitchFamily="18" charset="0"/>
                    <a:sym typeface="Symbol" panose="05050102010706020507" pitchFamily="18" charset="2"/>
                  </a:rPr>
                  <a:t>, where </a:t>
                </a:r>
                <a14:m>
                  <m:oMath xmlns:m="http://schemas.openxmlformats.org/officeDocument/2006/math">
                    <m:r>
                      <a:rPr lang="en-US" altLang="en-US" sz="2500" b="0" i="1" smtClean="0">
                        <a:latin typeface="Cambria Math" panose="02040503050406030204" pitchFamily="18" charset="0"/>
                        <a:ea typeface="Cambria Math" panose="02040503050406030204" pitchFamily="18" charset="0"/>
                        <a:sym typeface="Symbol" panose="05050102010706020507" pitchFamily="18" charset="2"/>
                      </a:rPr>
                      <m:t>𝑤</m:t>
                    </m:r>
                  </m:oMath>
                </a14:m>
                <a:r>
                  <a:rPr lang="en-US" altLang="en-US" sz="2500" b="0" dirty="0">
                    <a:ea typeface="Cambria Math" panose="02040503050406030204" pitchFamily="18" charset="0"/>
                    <a:sym typeface="Symbol" panose="05050102010706020507" pitchFamily="18" charset="2"/>
                  </a:rPr>
                  <a:t> is he weight</a:t>
                </a:r>
              </a:p>
              <a:p>
                <a:pPr>
                  <a:buFont typeface="Wingdings" panose="05000000000000000000" pitchFamily="2" charset="2"/>
                  <a:buChar char="§"/>
                </a:pPr>
                <a:r>
                  <a:rPr lang="en-US" altLang="en-US" sz="2500" dirty="0">
                    <a:ea typeface="Cambria Math" panose="02040503050406030204" pitchFamily="18" charset="0"/>
                    <a:sym typeface="Symbol" panose="05050102010706020507" pitchFamily="18" charset="2"/>
                  </a:rPr>
                  <a:t>LINEX loss can be expressed as </a:t>
                </a:r>
                <a14:m>
                  <m:oMath xmlns:m="http://schemas.openxmlformats.org/officeDocument/2006/math">
                    <m:r>
                      <a:rPr lang="en-US" altLang="en-US" sz="2500" i="1">
                        <a:latin typeface="Cambria Math" panose="02040503050406030204" pitchFamily="18" charset="0"/>
                        <a:ea typeface="Cambria Math" panose="02040503050406030204" pitchFamily="18" charset="0"/>
                        <a:sym typeface="Symbol" panose="05050102010706020507" pitchFamily="18" charset="2"/>
                      </a:rPr>
                      <m:t>𝐿</m:t>
                    </m:r>
                    <m:d>
                      <m:dPr>
                        <m:ctrlPr>
                          <a:rPr lang="en-US" altLang="en-US" sz="2500" i="1">
                            <a:latin typeface="Cambria Math" panose="02040503050406030204" pitchFamily="18" charset="0"/>
                            <a:ea typeface="Cambria Math" panose="02040503050406030204" pitchFamily="18" charset="0"/>
                            <a:sym typeface="Symbol" panose="05050102010706020507" pitchFamily="18" charset="2"/>
                          </a:rPr>
                        </m:ctrlPr>
                      </m:dPr>
                      <m:e>
                        <m:r>
                          <m:rPr>
                            <m:sty m:val="p"/>
                          </m:rPr>
                          <a:rPr lang="en-US" altLang="en-US" sz="2500">
                            <a:latin typeface="Cambria Math" panose="02040503050406030204" pitchFamily="18" charset="0"/>
                            <a:ea typeface="Cambria Math" panose="02040503050406030204" pitchFamily="18" charset="0"/>
                            <a:sym typeface="Symbol" panose="05050102010706020507" pitchFamily="18" charset="2"/>
                          </a:rPr>
                          <m:t>Δ</m:t>
                        </m:r>
                      </m:e>
                    </m:d>
                    <m:r>
                      <a:rPr lang="en-US" altLang="en-US" sz="2500" i="1">
                        <a:latin typeface="Cambria Math" panose="02040503050406030204" pitchFamily="18" charset="0"/>
                        <a:ea typeface="Cambria Math" panose="02040503050406030204" pitchFamily="18" charset="0"/>
                        <a:sym typeface="Symbol" panose="05050102010706020507" pitchFamily="18" charset="2"/>
                      </a:rPr>
                      <m:t>=</m:t>
                    </m:r>
                    <m:r>
                      <a:rPr lang="en-US" altLang="en-US" sz="2500" i="1">
                        <a:latin typeface="Cambria Math" panose="02040503050406030204" pitchFamily="18" charset="0"/>
                        <a:ea typeface="Cambria Math" panose="02040503050406030204" pitchFamily="18" charset="0"/>
                        <a:sym typeface="Symbol" panose="05050102010706020507" pitchFamily="18" charset="2"/>
                      </a:rPr>
                      <m:t>𝐿</m:t>
                    </m:r>
                    <m:d>
                      <m:dPr>
                        <m:ctrlPr>
                          <a:rPr lang="en-US" altLang="en-US" sz="2500" i="1">
                            <a:latin typeface="Cambria Math" panose="02040503050406030204" pitchFamily="18" charset="0"/>
                            <a:ea typeface="Cambria Math" panose="02040503050406030204" pitchFamily="18" charset="0"/>
                            <a:sym typeface="Symbol" panose="05050102010706020507" pitchFamily="18" charset="2"/>
                          </a:rPr>
                        </m:ctrlPr>
                      </m:dPr>
                      <m:e>
                        <m:r>
                          <a:rPr lang="en-US" altLang="en-US" sz="2500" i="1">
                            <a:latin typeface="Cambria Math" panose="02040503050406030204" pitchFamily="18" charset="0"/>
                            <a:ea typeface="Cambria Math" panose="02040503050406030204" pitchFamily="18" charset="0"/>
                            <a:sym typeface="Symbol" panose="05050102010706020507" pitchFamily="18" charset="2"/>
                          </a:rPr>
                          <m:t>𝜃</m:t>
                        </m:r>
                        <m:r>
                          <a:rPr lang="en-US" altLang="en-US" sz="2500" i="1">
                            <a:latin typeface="Cambria Math" panose="02040503050406030204" pitchFamily="18" charset="0"/>
                            <a:ea typeface="Cambria Math" panose="02040503050406030204" pitchFamily="18" charset="0"/>
                            <a:sym typeface="Symbol" panose="05050102010706020507" pitchFamily="18" charset="2"/>
                          </a:rPr>
                          <m:t>,</m:t>
                        </m:r>
                        <m:acc>
                          <m:accPr>
                            <m:chr m:val="̂"/>
                            <m:ctrlPr>
                              <a:rPr lang="en-US" altLang="en-US" sz="2500" i="1">
                                <a:latin typeface="Cambria Math" panose="02040503050406030204" pitchFamily="18" charset="0"/>
                                <a:ea typeface="Cambria Math" panose="02040503050406030204" pitchFamily="18" charset="0"/>
                                <a:sym typeface="Symbol" panose="05050102010706020507" pitchFamily="18" charset="2"/>
                              </a:rPr>
                            </m:ctrlPr>
                          </m:accPr>
                          <m:e>
                            <m:r>
                              <a:rPr lang="en-US" altLang="en-US" sz="2500" i="1">
                                <a:latin typeface="Cambria Math" panose="02040503050406030204" pitchFamily="18" charset="0"/>
                                <a:ea typeface="Cambria Math" panose="02040503050406030204" pitchFamily="18" charset="0"/>
                                <a:sym typeface="Symbol" panose="05050102010706020507" pitchFamily="18" charset="2"/>
                              </a:rPr>
                              <m:t>𝜃</m:t>
                            </m:r>
                          </m:e>
                        </m:acc>
                      </m:e>
                    </m:d>
                    <m:r>
                      <a:rPr lang="en-US" altLang="en-US" sz="25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2500" b="0" i="1" smtClean="0">
                        <a:latin typeface="Cambria Math" panose="02040503050406030204" pitchFamily="18" charset="0"/>
                        <a:ea typeface="Cambria Math" panose="02040503050406030204" pitchFamily="18" charset="0"/>
                        <a:sym typeface="Symbol" panose="05050102010706020507" pitchFamily="18" charset="2"/>
                      </a:rPr>
                      <m:t>𝑏</m:t>
                    </m:r>
                    <m:d>
                      <m:dPr>
                        <m:begChr m:val="{"/>
                        <m:endChr m:val="}"/>
                        <m:ctrlPr>
                          <a:rPr lang="en-US" altLang="en-US" sz="2500" b="0" i="1" smtClean="0">
                            <a:latin typeface="Cambria Math" panose="02040503050406030204" pitchFamily="18" charset="0"/>
                            <a:ea typeface="Cambria Math" panose="02040503050406030204" pitchFamily="18" charset="0"/>
                            <a:sym typeface="Symbol" panose="05050102010706020507" pitchFamily="18" charset="2"/>
                          </a:rPr>
                        </m:ctrlPr>
                      </m:dPr>
                      <m:e>
                        <m:sSup>
                          <m:sSupPr>
                            <m:ctrlPr>
                              <a:rPr lang="en-US" altLang="en-US" sz="25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2500" b="0" i="1" smtClean="0">
                                <a:latin typeface="Cambria Math" panose="02040503050406030204" pitchFamily="18" charset="0"/>
                                <a:ea typeface="Cambria Math" panose="02040503050406030204" pitchFamily="18" charset="0"/>
                                <a:sym typeface="Symbol" panose="05050102010706020507" pitchFamily="18" charset="2"/>
                              </a:rPr>
                              <m:t>𝑒</m:t>
                            </m:r>
                          </m:e>
                          <m:sup>
                            <m:r>
                              <a:rPr lang="en-US" altLang="en-US" sz="2500" b="0" i="1" smtClean="0">
                                <a:latin typeface="Cambria Math" panose="02040503050406030204" pitchFamily="18" charset="0"/>
                                <a:ea typeface="Cambria Math" panose="02040503050406030204" pitchFamily="18" charset="0"/>
                                <a:sym typeface="Symbol" panose="05050102010706020507" pitchFamily="18" charset="2"/>
                              </a:rPr>
                              <m:t>𝑎</m:t>
                            </m:r>
                            <m:d>
                              <m:dPr>
                                <m:ctrlPr>
                                  <a:rPr lang="en-US" altLang="en-US" sz="2500" i="1">
                                    <a:latin typeface="Cambria Math" panose="02040503050406030204" pitchFamily="18" charset="0"/>
                                    <a:ea typeface="Cambria Math" panose="02040503050406030204" pitchFamily="18" charset="0"/>
                                    <a:sym typeface="Symbol" panose="05050102010706020507" pitchFamily="18" charset="2"/>
                                  </a:rPr>
                                </m:ctrlPr>
                              </m:dPr>
                              <m:e>
                                <m:r>
                                  <a:rPr lang="en-US" altLang="en-US" sz="2500" i="1">
                                    <a:latin typeface="Cambria Math" panose="02040503050406030204" pitchFamily="18" charset="0"/>
                                    <a:ea typeface="Cambria Math" panose="02040503050406030204" pitchFamily="18" charset="0"/>
                                    <a:sym typeface="Symbol" panose="05050102010706020507" pitchFamily="18" charset="2"/>
                                  </a:rPr>
                                  <m:t>𝜃</m:t>
                                </m:r>
                                <m:r>
                                  <a:rPr lang="en-US" altLang="en-US" sz="2500" i="1">
                                    <a:latin typeface="Cambria Math" panose="02040503050406030204" pitchFamily="18" charset="0"/>
                                    <a:ea typeface="Cambria Math" panose="02040503050406030204" pitchFamily="18" charset="0"/>
                                    <a:sym typeface="Symbol" panose="05050102010706020507" pitchFamily="18" charset="2"/>
                                  </a:rPr>
                                  <m:t>−</m:t>
                                </m:r>
                                <m:acc>
                                  <m:accPr>
                                    <m:chr m:val="̂"/>
                                    <m:ctrlPr>
                                      <a:rPr lang="en-US" altLang="en-US" sz="2500" i="1">
                                        <a:latin typeface="Cambria Math" panose="02040503050406030204" pitchFamily="18" charset="0"/>
                                        <a:ea typeface="Cambria Math" panose="02040503050406030204" pitchFamily="18" charset="0"/>
                                        <a:sym typeface="Symbol" panose="05050102010706020507" pitchFamily="18" charset="2"/>
                                      </a:rPr>
                                    </m:ctrlPr>
                                  </m:accPr>
                                  <m:e>
                                    <m:r>
                                      <a:rPr lang="en-US" altLang="en-US" sz="2500" i="1">
                                        <a:latin typeface="Cambria Math" panose="02040503050406030204" pitchFamily="18" charset="0"/>
                                        <a:ea typeface="Cambria Math" panose="02040503050406030204" pitchFamily="18" charset="0"/>
                                        <a:sym typeface="Symbol" panose="05050102010706020507" pitchFamily="18" charset="2"/>
                                      </a:rPr>
                                      <m:t>𝜃</m:t>
                                    </m:r>
                                  </m:e>
                                </m:acc>
                              </m:e>
                            </m:d>
                          </m:sup>
                        </m:sSup>
                        <m:r>
                          <a:rPr lang="en-US" altLang="en-US" sz="25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2500" b="0" i="1" smtClean="0">
                            <a:latin typeface="Cambria Math" panose="02040503050406030204" pitchFamily="18" charset="0"/>
                            <a:ea typeface="Cambria Math" panose="02040503050406030204" pitchFamily="18" charset="0"/>
                            <a:sym typeface="Symbol" panose="05050102010706020507" pitchFamily="18" charset="2"/>
                          </a:rPr>
                          <m:t>𝑎</m:t>
                        </m:r>
                        <m:d>
                          <m:dPr>
                            <m:ctrlPr>
                              <a:rPr lang="en-US" altLang="en-US" sz="2500" i="1">
                                <a:latin typeface="Cambria Math" panose="02040503050406030204" pitchFamily="18" charset="0"/>
                                <a:ea typeface="Cambria Math" panose="02040503050406030204" pitchFamily="18" charset="0"/>
                                <a:sym typeface="Symbol" panose="05050102010706020507" pitchFamily="18" charset="2"/>
                              </a:rPr>
                            </m:ctrlPr>
                          </m:dPr>
                          <m:e>
                            <m:r>
                              <a:rPr lang="en-US" altLang="en-US" sz="2500" i="1">
                                <a:latin typeface="Cambria Math" panose="02040503050406030204" pitchFamily="18" charset="0"/>
                                <a:ea typeface="Cambria Math" panose="02040503050406030204" pitchFamily="18" charset="0"/>
                                <a:sym typeface="Symbol" panose="05050102010706020507" pitchFamily="18" charset="2"/>
                              </a:rPr>
                              <m:t>𝜃</m:t>
                            </m:r>
                            <m:r>
                              <a:rPr lang="en-US" altLang="en-US" sz="2500" i="1">
                                <a:latin typeface="Cambria Math" panose="02040503050406030204" pitchFamily="18" charset="0"/>
                                <a:ea typeface="Cambria Math" panose="02040503050406030204" pitchFamily="18" charset="0"/>
                                <a:sym typeface="Symbol" panose="05050102010706020507" pitchFamily="18" charset="2"/>
                              </a:rPr>
                              <m:t>−</m:t>
                            </m:r>
                            <m:acc>
                              <m:accPr>
                                <m:chr m:val="̂"/>
                                <m:ctrlPr>
                                  <a:rPr lang="en-US" altLang="en-US" sz="2500" i="1">
                                    <a:latin typeface="Cambria Math" panose="02040503050406030204" pitchFamily="18" charset="0"/>
                                    <a:ea typeface="Cambria Math" panose="02040503050406030204" pitchFamily="18" charset="0"/>
                                    <a:sym typeface="Symbol" panose="05050102010706020507" pitchFamily="18" charset="2"/>
                                  </a:rPr>
                                </m:ctrlPr>
                              </m:accPr>
                              <m:e>
                                <m:r>
                                  <a:rPr lang="en-US" altLang="en-US" sz="2500" i="1">
                                    <a:latin typeface="Cambria Math" panose="02040503050406030204" pitchFamily="18" charset="0"/>
                                    <a:ea typeface="Cambria Math" panose="02040503050406030204" pitchFamily="18" charset="0"/>
                                    <a:sym typeface="Symbol" panose="05050102010706020507" pitchFamily="18" charset="2"/>
                                  </a:rPr>
                                  <m:t>𝜃</m:t>
                                </m:r>
                              </m:e>
                            </m:acc>
                          </m:e>
                        </m:d>
                        <m:r>
                          <a:rPr lang="en-US" altLang="en-US" sz="2500" b="0" i="1" smtClean="0">
                            <a:latin typeface="Cambria Math" panose="02040503050406030204" pitchFamily="18" charset="0"/>
                            <a:ea typeface="Cambria Math" panose="02040503050406030204" pitchFamily="18" charset="0"/>
                            <a:sym typeface="Symbol" panose="05050102010706020507" pitchFamily="18" charset="2"/>
                          </a:rPr>
                          <m:t>−1</m:t>
                        </m:r>
                      </m:e>
                    </m:d>
                  </m:oMath>
                </a14:m>
                <a:r>
                  <a:rPr lang="en-US" altLang="en-US" sz="2500" dirty="0">
                    <a:ea typeface="Cambria Math" panose="02040503050406030204" pitchFamily="18" charset="0"/>
                    <a:sym typeface="Symbol" panose="05050102010706020507" pitchFamily="18" charset="2"/>
                  </a:rPr>
                  <a:t>, where </a:t>
                </a:r>
                <a14:m>
                  <m:oMath xmlns:m="http://schemas.openxmlformats.org/officeDocument/2006/math">
                    <m:r>
                      <a:rPr lang="en-US" altLang="en-US" sz="2500" b="0" i="1" smtClean="0">
                        <a:latin typeface="Cambria Math" panose="02040503050406030204" pitchFamily="18" charset="0"/>
                        <a:ea typeface="Cambria Math" panose="02040503050406030204" pitchFamily="18" charset="0"/>
                        <a:sym typeface="Symbol" panose="05050102010706020507" pitchFamily="18" charset="2"/>
                      </a:rPr>
                      <m:t>𝑎</m:t>
                    </m:r>
                  </m:oMath>
                </a14:m>
                <a:r>
                  <a:rPr lang="en-US" altLang="en-US" sz="2500" dirty="0">
                    <a:ea typeface="Cambria Math" panose="02040503050406030204" pitchFamily="18" charset="0"/>
                    <a:sym typeface="Symbol" panose="05050102010706020507" pitchFamily="18" charset="2"/>
                  </a:rPr>
                  <a:t> is </a:t>
                </a:r>
                <a:r>
                  <a:rPr lang="en-US" altLang="en-US" sz="2500" b="1" u="sng" dirty="0">
                    <a:solidFill>
                      <a:srgbClr val="FF0000"/>
                    </a:solidFill>
                    <a:ea typeface="Cambria Math" panose="02040503050406030204" pitchFamily="18" charset="0"/>
                    <a:sym typeface="Symbol" panose="05050102010706020507" pitchFamily="18" charset="2"/>
                  </a:rPr>
                  <a:t>shape</a:t>
                </a:r>
                <a:r>
                  <a:rPr lang="en-US" altLang="en-US" sz="2500" dirty="0">
                    <a:ea typeface="Cambria Math" panose="02040503050406030204" pitchFamily="18" charset="0"/>
                    <a:sym typeface="Symbol" panose="05050102010706020507" pitchFamily="18" charset="2"/>
                  </a:rPr>
                  <a:t> and </a:t>
                </a:r>
                <a14:m>
                  <m:oMath xmlns:m="http://schemas.openxmlformats.org/officeDocument/2006/math">
                    <m:r>
                      <a:rPr lang="en-US" altLang="en-US" sz="2500" b="0" i="1" smtClean="0">
                        <a:latin typeface="Cambria Math" panose="02040503050406030204" pitchFamily="18" charset="0"/>
                        <a:ea typeface="Cambria Math" panose="02040503050406030204" pitchFamily="18" charset="0"/>
                        <a:sym typeface="Symbol" panose="05050102010706020507" pitchFamily="18" charset="2"/>
                      </a:rPr>
                      <m:t>𝑏</m:t>
                    </m:r>
                  </m:oMath>
                </a14:m>
                <a:r>
                  <a:rPr lang="en-US" altLang="en-US" sz="2500" dirty="0">
                    <a:ea typeface="Cambria Math" panose="02040503050406030204" pitchFamily="18" charset="0"/>
                    <a:sym typeface="Symbol" panose="05050102010706020507" pitchFamily="18" charset="2"/>
                  </a:rPr>
                  <a:t> is </a:t>
                </a:r>
                <a:r>
                  <a:rPr lang="en-US" altLang="en-US" sz="2500" b="1" u="sng" dirty="0">
                    <a:solidFill>
                      <a:srgbClr val="FF0000"/>
                    </a:solidFill>
                    <a:ea typeface="Cambria Math" panose="02040503050406030204" pitchFamily="18" charset="0"/>
                    <a:sym typeface="Symbol" panose="05050102010706020507" pitchFamily="18" charset="2"/>
                  </a:rPr>
                  <a:t>scale</a:t>
                </a:r>
                <a:r>
                  <a:rPr lang="en-US" altLang="en-US" sz="2500" dirty="0">
                    <a:ea typeface="Cambria Math" panose="02040503050406030204" pitchFamily="18" charset="0"/>
                    <a:sym typeface="Symbol" panose="05050102010706020507" pitchFamily="18" charset="2"/>
                  </a:rPr>
                  <a:t> parameters respectively</a:t>
                </a:r>
              </a:p>
            </p:txBody>
          </p:sp>
        </mc:Choice>
        <mc:Fallback>
          <p:sp>
            <p:nvSpPr>
              <p:cNvPr id="8195" name="Rectangle 3">
                <a:extLst>
                  <a:ext uri="{FF2B5EF4-FFF2-40B4-BE49-F238E27FC236}">
                    <a16:creationId xmlns:a14="http://schemas.microsoft.com/office/drawing/2010/main" xmlns="" xmlns:a16="http://schemas.microsoft.com/office/drawing/2014/main" id="{D9652E1C-F55A-4B2A-B0AB-E7F773395EFD}"/>
                  </a:ext>
                </a:extLst>
              </p:cNvPr>
              <p:cNvSpPr>
                <a:spLocks noGrp="1" noRot="1" noChangeAspect="1" noMove="1" noResize="1" noEditPoints="1" noAdjustHandles="1" noChangeArrowheads="1" noChangeShapeType="1" noTextEdit="1"/>
              </p:cNvSpPr>
              <p:nvPr>
                <p:ph type="body" sz="half" idx="1"/>
              </p:nvPr>
            </p:nvSpPr>
            <p:spPr>
              <a:xfrm>
                <a:off x="762000" y="1676400"/>
                <a:ext cx="7848600" cy="4191000"/>
              </a:xfrm>
              <a:blipFill>
                <a:blip r:embed="rId3" cstate="print"/>
                <a:stretch>
                  <a:fillRect l="-1087" t="-727"/>
                </a:stretch>
              </a:blipFill>
            </p:spPr>
            <p:txBody>
              <a:bodyPr/>
              <a:lstStyle/>
              <a:p>
                <a:r>
                  <a:rPr lang="en-IN">
                    <a:noFill/>
                  </a:rPr>
                  <a:t> </a:t>
                </a:r>
              </a:p>
            </p:txBody>
          </p:sp>
        </mc:Fallback>
      </mc:AlternateContent>
      <p:sp>
        <p:nvSpPr>
          <p:cNvPr id="8196" name="Date Placeholder 7">
            <a:extLst>
              <a:ext uri="{FF2B5EF4-FFF2-40B4-BE49-F238E27FC236}">
                <a16:creationId xmlns="" xmlns:a16="http://schemas.microsoft.com/office/drawing/2014/main" id="{A59AD07E-EB20-4CB6-9106-92800B917312}"/>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8197" name="Slide Number Placeholder 8">
            <a:extLst>
              <a:ext uri="{FF2B5EF4-FFF2-40B4-BE49-F238E27FC236}">
                <a16:creationId xmlns="" xmlns:a16="http://schemas.microsoft.com/office/drawing/2014/main" id="{358D848C-0718-4AF3-BD93-0444C74F9B02}"/>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D7CBDDEE-0768-42FF-AAF8-95989DB02715}" type="slidenum">
              <a:rPr lang="en-US" altLang="en-US" sz="1400" smtClean="0"/>
              <a:pPr>
                <a:spcBef>
                  <a:spcPct val="0"/>
                </a:spcBef>
                <a:buFontTx/>
                <a:buNone/>
              </a:pPr>
              <a:t>64</a:t>
            </a:fld>
            <a:endParaRPr lang="en-US" altLang="en-US" sz="1400"/>
          </a:p>
        </p:txBody>
      </p:sp>
      <p:sp>
        <p:nvSpPr>
          <p:cNvPr id="8198" name="Footer Placeholder 9">
            <a:extLst>
              <a:ext uri="{FF2B5EF4-FFF2-40B4-BE49-F238E27FC236}">
                <a16:creationId xmlns="" xmlns:a16="http://schemas.microsoft.com/office/drawing/2014/main" id="{8A4D7D16-2D94-4F8F-B0E1-871CE1AD33E3}"/>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8199" name="Rectangle 2">
            <a:extLst>
              <a:ext uri="{FF2B5EF4-FFF2-40B4-BE49-F238E27FC236}">
                <a16:creationId xmlns="" xmlns:a16="http://schemas.microsoft.com/office/drawing/2014/main" id="{FF38E397-AB20-4850-B10A-03305402C9B0}"/>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293212198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 xmlns:a16="http://schemas.microsoft.com/office/drawing/2014/main" id="{C81454E8-C774-4A71-A1D0-81F9483A5874}"/>
              </a:ext>
            </a:extLst>
          </p:cNvPr>
          <p:cNvSpPr>
            <a:spLocks noGrp="1" noChangeArrowheads="1"/>
          </p:cNvSpPr>
          <p:nvPr>
            <p:ph type="title"/>
          </p:nvPr>
        </p:nvSpPr>
        <p:spPr/>
        <p:txBody>
          <a:bodyPr/>
          <a:lstStyle/>
          <a:p>
            <a:r>
              <a:rPr lang="en-US" altLang="en-US" sz="3000" b="1" dirty="0">
                <a:solidFill>
                  <a:srgbClr val="0000FF"/>
                </a:solidFill>
              </a:rPr>
              <a:t>Multiple Linear Regression (MLR) (contd..)</a:t>
            </a:r>
            <a:br>
              <a:rPr lang="en-US" altLang="en-US" sz="3000" b="1" dirty="0">
                <a:solidFill>
                  <a:srgbClr val="0000FF"/>
                </a:solidFill>
              </a:rPr>
            </a:br>
            <a:r>
              <a:rPr lang="en-US" altLang="en-US" sz="3000" b="1" dirty="0">
                <a:solidFill>
                  <a:srgbClr val="FF0000"/>
                </a:solidFill>
              </a:rPr>
              <a:t>Linear Exponential Loss Function (contd..)</a:t>
            </a:r>
          </a:p>
        </p:txBody>
      </p:sp>
      <mc:AlternateContent xmlns:mc="http://schemas.openxmlformats.org/markup-compatibility/2006">
        <mc:Choice xmlns="" xmlns:a14="http://schemas.microsoft.com/office/drawing/2010/main" Requires="a14">
          <p:sp>
            <p:nvSpPr>
              <p:cNvPr id="8195" name="Rectangle 3">
                <a:extLst>
                  <a:ext uri="{FF2B5EF4-FFF2-40B4-BE49-F238E27FC236}">
                    <a16:creationId xmlns:a16="http://schemas.microsoft.com/office/drawing/2014/main" id="{D9652E1C-F55A-4B2A-B0AB-E7F773395EFD}"/>
                  </a:ext>
                </a:extLst>
              </p:cNvPr>
              <p:cNvSpPr>
                <a:spLocks noGrp="1" noChangeArrowheads="1"/>
              </p:cNvSpPr>
              <p:nvPr>
                <p:ph type="body" sz="half" idx="1"/>
              </p:nvPr>
            </p:nvSpPr>
            <p:spPr>
              <a:xfrm>
                <a:off x="762000" y="1676400"/>
                <a:ext cx="7848600" cy="4191000"/>
              </a:xfrm>
            </p:spPr>
            <p:txBody>
              <a:bodyPr/>
              <a:lstStyle/>
              <a:p>
                <a:pPr>
                  <a:buFont typeface="Wingdings" panose="05000000000000000000" pitchFamily="2" charset="2"/>
                  <a:buChar char="§"/>
                </a:pPr>
                <a:r>
                  <a:rPr lang="en-US" altLang="en-US" sz="3500" dirty="0">
                    <a:ea typeface="Cambria Math" panose="02040503050406030204" pitchFamily="18" charset="0"/>
                    <a:sym typeface="Symbol" panose="05050102010706020507" pitchFamily="18" charset="2"/>
                  </a:rPr>
                  <a:t>Consider we want to estimate </a:t>
                </a:r>
                <a14:m>
                  <m:oMath xmlns:m="http://schemas.openxmlformats.org/officeDocument/2006/math">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𝜃</m:t>
                    </m:r>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𝒍</m:t>
                        </m:r>
                      </m:e>
                      <m:sup>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𝑇</m:t>
                        </m:r>
                      </m:sup>
                    </m:sSup>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𝜷</m:t>
                    </m:r>
                  </m:oMath>
                </a14:m>
                <a:r>
                  <a:rPr lang="en-US" altLang="en-US" sz="3500" dirty="0">
                    <a:ea typeface="Cambria Math" panose="02040503050406030204" pitchFamily="18" charset="0"/>
                    <a:sym typeface="Symbol" panose="05050102010706020507" pitchFamily="18" charset="2"/>
                  </a:rPr>
                  <a:t>, then  </a:t>
                </a:r>
                <a14:m>
                  <m:oMath xmlns:m="http://schemas.openxmlformats.org/officeDocument/2006/math">
                    <m:acc>
                      <m:accPr>
                        <m:chr m:val="̂"/>
                        <m:ctrlPr>
                          <a:rPr lang="en-US" altLang="en-US" sz="3500" i="1" smtClean="0">
                            <a:latin typeface="Cambria Math" panose="02040503050406030204" pitchFamily="18" charset="0"/>
                            <a:ea typeface="Cambria Math" panose="02040503050406030204" pitchFamily="18" charset="0"/>
                            <a:sym typeface="Symbol" panose="05050102010706020507" pitchFamily="18" charset="2"/>
                          </a:rPr>
                        </m:ctrlPr>
                      </m:accPr>
                      <m:e>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𝜃</m:t>
                        </m:r>
                      </m:e>
                    </m:acc>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𝒍</m:t>
                        </m:r>
                      </m:e>
                      <m:sup>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𝑇</m:t>
                        </m:r>
                      </m:sup>
                    </m:sSup>
                    <m:acc>
                      <m:accPr>
                        <m:chr m:val="̂"/>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accPr>
                      <m:e>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𝜷</m:t>
                        </m:r>
                      </m:e>
                    </m:acc>
                  </m:oMath>
                </a14:m>
                <a:r>
                  <a:rPr lang="en-US" altLang="en-US" sz="3500" dirty="0">
                    <a:ea typeface="Cambria Math" panose="02040503050406030204" pitchFamily="18" charset="0"/>
                    <a:sym typeface="Symbol" panose="05050102010706020507" pitchFamily="18" charset="2"/>
                  </a:rPr>
                  <a:t> is the best estimator for OLS/SEL</a:t>
                </a:r>
              </a:p>
              <a:p>
                <a:pPr>
                  <a:buFont typeface="Wingdings" panose="05000000000000000000" pitchFamily="2" charset="2"/>
                  <a:buChar char="§"/>
                </a:pPr>
                <a:r>
                  <a:rPr lang="en-US" altLang="en-US" sz="3500" dirty="0">
                    <a:ea typeface="Cambria Math" panose="02040503050406030204" pitchFamily="18" charset="0"/>
                    <a:sym typeface="Symbol" panose="05050102010706020507" pitchFamily="18" charset="2"/>
                  </a:rPr>
                  <a:t>Under LINEX loss the best estimator is </a:t>
                </a:r>
                <a14:m>
                  <m:oMath xmlns:m="http://schemas.openxmlformats.org/officeDocument/2006/math">
                    <m:sSub>
                      <m:sSub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sSubPr>
                      <m:e>
                        <m:acc>
                          <m:accPr>
                            <m:chr m:val="̂"/>
                            <m:ctrlPr>
                              <a:rPr lang="en-US" altLang="en-US" sz="3500" i="1" smtClean="0">
                                <a:latin typeface="Cambria Math" panose="02040503050406030204" pitchFamily="18" charset="0"/>
                                <a:ea typeface="Cambria Math" panose="02040503050406030204" pitchFamily="18" charset="0"/>
                                <a:sym typeface="Symbol" panose="05050102010706020507" pitchFamily="18" charset="2"/>
                              </a:rPr>
                            </m:ctrlPr>
                          </m:accPr>
                          <m:e>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𝜃</m:t>
                            </m:r>
                          </m:e>
                        </m:acc>
                      </m:e>
                      <m:sub>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𝐿𝐼𝑁𝐸𝑋</m:t>
                        </m:r>
                      </m:sub>
                    </m:sSub>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𝒍</m:t>
                        </m:r>
                      </m:e>
                      <m:sup>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𝑇</m:t>
                        </m:r>
                      </m:sup>
                    </m:sSup>
                    <m:acc>
                      <m:accPr>
                        <m:chr m:val="̂"/>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accPr>
                      <m:e>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𝜷</m:t>
                        </m:r>
                      </m:e>
                    </m:acc>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m:t>
                    </m:r>
                    <m:f>
                      <m:f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fPr>
                      <m:num>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𝑎</m:t>
                        </m:r>
                        <m:sSup>
                          <m:sSup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𝜎</m:t>
                            </m:r>
                          </m:e>
                          <m:sup>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2</m:t>
                            </m:r>
                          </m:sup>
                        </m:sSup>
                      </m:num>
                      <m:den>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2</m:t>
                        </m:r>
                      </m:den>
                    </m:f>
                    <m:sSup>
                      <m:sSup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𝒍</m:t>
                        </m:r>
                      </m:e>
                      <m:sup>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𝑇</m:t>
                        </m:r>
                      </m:sup>
                    </m:sSup>
                    <m:sSup>
                      <m:sSup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sSupPr>
                      <m:e>
                        <m:d>
                          <m:d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dPr>
                          <m:e>
                            <m:sSup>
                              <m:sSup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𝑿</m:t>
                                </m:r>
                              </m:e>
                              <m:sup>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𝑇</m:t>
                                </m:r>
                              </m:sup>
                            </m:sSup>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𝑿</m:t>
                            </m:r>
                          </m:e>
                        </m:d>
                      </m:e>
                      <m:sup>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−1</m:t>
                        </m:r>
                      </m:sup>
                    </m:sSup>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𝒍</m:t>
                    </m:r>
                  </m:oMath>
                </a14:m>
                <a:endParaRPr lang="en-US" altLang="en-US" sz="3500" dirty="0">
                  <a:ea typeface="Cambria Math" panose="02040503050406030204" pitchFamily="18" charset="0"/>
                  <a:sym typeface="Symbol" panose="05050102010706020507" pitchFamily="18" charset="2"/>
                </a:endParaRPr>
              </a:p>
            </p:txBody>
          </p:sp>
        </mc:Choice>
        <mc:Fallback>
          <p:sp>
            <p:nvSpPr>
              <p:cNvPr id="8195" name="Rectangle 3">
                <a:extLst>
                  <a:ext uri="{FF2B5EF4-FFF2-40B4-BE49-F238E27FC236}">
                    <a16:creationId xmlns:a14="http://schemas.microsoft.com/office/drawing/2010/main" xmlns="" xmlns:a16="http://schemas.microsoft.com/office/drawing/2014/main" id="{D9652E1C-F55A-4B2A-B0AB-E7F773395EFD}"/>
                  </a:ext>
                </a:extLst>
              </p:cNvPr>
              <p:cNvSpPr>
                <a:spLocks noGrp="1" noRot="1" noChangeAspect="1" noMove="1" noResize="1" noEditPoints="1" noAdjustHandles="1" noChangeArrowheads="1" noChangeShapeType="1" noTextEdit="1"/>
              </p:cNvSpPr>
              <p:nvPr>
                <p:ph type="body" sz="half" idx="1"/>
              </p:nvPr>
            </p:nvSpPr>
            <p:spPr>
              <a:xfrm>
                <a:off x="762000" y="1676400"/>
                <a:ext cx="7848600" cy="4191000"/>
              </a:xfrm>
              <a:blipFill>
                <a:blip r:embed="rId3" cstate="print"/>
                <a:stretch>
                  <a:fillRect l="-2019" t="-2180"/>
                </a:stretch>
              </a:blipFill>
            </p:spPr>
            <p:txBody>
              <a:bodyPr/>
              <a:lstStyle/>
              <a:p>
                <a:r>
                  <a:rPr lang="en-IN">
                    <a:noFill/>
                  </a:rPr>
                  <a:t> </a:t>
                </a:r>
              </a:p>
            </p:txBody>
          </p:sp>
        </mc:Fallback>
      </mc:AlternateContent>
      <p:sp>
        <p:nvSpPr>
          <p:cNvPr id="8196" name="Date Placeholder 7">
            <a:extLst>
              <a:ext uri="{FF2B5EF4-FFF2-40B4-BE49-F238E27FC236}">
                <a16:creationId xmlns="" xmlns:a16="http://schemas.microsoft.com/office/drawing/2014/main" id="{A59AD07E-EB20-4CB6-9106-92800B917312}"/>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8197" name="Slide Number Placeholder 8">
            <a:extLst>
              <a:ext uri="{FF2B5EF4-FFF2-40B4-BE49-F238E27FC236}">
                <a16:creationId xmlns="" xmlns:a16="http://schemas.microsoft.com/office/drawing/2014/main" id="{358D848C-0718-4AF3-BD93-0444C74F9B02}"/>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D7CBDDEE-0768-42FF-AAF8-95989DB02715}" type="slidenum">
              <a:rPr lang="en-US" altLang="en-US" sz="1400" smtClean="0"/>
              <a:pPr>
                <a:spcBef>
                  <a:spcPct val="0"/>
                </a:spcBef>
                <a:buFontTx/>
                <a:buNone/>
              </a:pPr>
              <a:t>65</a:t>
            </a:fld>
            <a:endParaRPr lang="en-US" altLang="en-US" sz="1400"/>
          </a:p>
        </p:txBody>
      </p:sp>
      <p:sp>
        <p:nvSpPr>
          <p:cNvPr id="8198" name="Footer Placeholder 9">
            <a:extLst>
              <a:ext uri="{FF2B5EF4-FFF2-40B4-BE49-F238E27FC236}">
                <a16:creationId xmlns="" xmlns:a16="http://schemas.microsoft.com/office/drawing/2014/main" id="{8A4D7D16-2D94-4F8F-B0E1-871CE1AD33E3}"/>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8199" name="Rectangle 2">
            <a:extLst>
              <a:ext uri="{FF2B5EF4-FFF2-40B4-BE49-F238E27FC236}">
                <a16:creationId xmlns="" xmlns:a16="http://schemas.microsoft.com/office/drawing/2014/main" id="{FF38E397-AB20-4850-B10A-03305402C9B0}"/>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323966636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 xmlns:a16="http://schemas.microsoft.com/office/drawing/2014/main" id="{C81454E8-C774-4A71-A1D0-81F9483A5874}"/>
              </a:ext>
            </a:extLst>
          </p:cNvPr>
          <p:cNvSpPr>
            <a:spLocks noGrp="1" noChangeArrowheads="1"/>
          </p:cNvSpPr>
          <p:nvPr>
            <p:ph type="title"/>
          </p:nvPr>
        </p:nvSpPr>
        <p:spPr/>
        <p:txBody>
          <a:bodyPr/>
          <a:lstStyle/>
          <a:p>
            <a:r>
              <a:rPr lang="en-US" altLang="en-US" sz="3000" b="1" dirty="0">
                <a:solidFill>
                  <a:srgbClr val="0000FF"/>
                </a:solidFill>
              </a:rPr>
              <a:t>Multiple Linear Regression (MLR) (contd..)</a:t>
            </a:r>
            <a:br>
              <a:rPr lang="en-US" altLang="en-US" sz="3000" b="1" dirty="0">
                <a:solidFill>
                  <a:srgbClr val="0000FF"/>
                </a:solidFill>
              </a:rPr>
            </a:br>
            <a:r>
              <a:rPr lang="en-US" altLang="en-US" sz="3000" b="1" dirty="0">
                <a:solidFill>
                  <a:srgbClr val="FF0000"/>
                </a:solidFill>
              </a:rPr>
              <a:t>Linear Exponential Loss Function (contd..)</a:t>
            </a:r>
          </a:p>
        </p:txBody>
      </p:sp>
      <mc:AlternateContent xmlns:mc="http://schemas.openxmlformats.org/markup-compatibility/2006">
        <mc:Choice xmlns="" xmlns:a14="http://schemas.microsoft.com/office/drawing/2010/main" Requires="a14">
          <p:sp>
            <p:nvSpPr>
              <p:cNvPr id="8195" name="Rectangle 3">
                <a:extLst>
                  <a:ext uri="{FF2B5EF4-FFF2-40B4-BE49-F238E27FC236}">
                    <a16:creationId xmlns:a16="http://schemas.microsoft.com/office/drawing/2014/main" id="{D9652E1C-F55A-4B2A-B0AB-E7F773395EFD}"/>
                  </a:ext>
                </a:extLst>
              </p:cNvPr>
              <p:cNvSpPr>
                <a:spLocks noGrp="1" noChangeArrowheads="1"/>
              </p:cNvSpPr>
              <p:nvPr>
                <p:ph type="body" sz="half" idx="1"/>
              </p:nvPr>
            </p:nvSpPr>
            <p:spPr>
              <a:xfrm>
                <a:off x="762000" y="1676400"/>
                <a:ext cx="7848600" cy="4191000"/>
              </a:xfrm>
            </p:spPr>
            <p:txBody>
              <a:bodyPr/>
              <a:lstStyle/>
              <a:p>
                <a:pPr>
                  <a:buFont typeface="Wingdings" panose="05000000000000000000" pitchFamily="2" charset="2"/>
                  <a:buChar char="§"/>
                </a:pPr>
                <a:r>
                  <a:rPr lang="en-US" altLang="en-US" sz="4500" dirty="0">
                    <a:ea typeface="Cambria Math" panose="02040503050406030204" pitchFamily="18" charset="0"/>
                    <a:sym typeface="Symbol" panose="05050102010706020507" pitchFamily="18" charset="2"/>
                  </a:rPr>
                  <a:t>Risk for </a:t>
                </a:r>
                <a14:m>
                  <m:oMath xmlns:m="http://schemas.openxmlformats.org/officeDocument/2006/math">
                    <m:acc>
                      <m:accPr>
                        <m:chr m:val="̂"/>
                        <m:ctrlPr>
                          <a:rPr lang="en-US" altLang="en-US" sz="4500" i="1">
                            <a:latin typeface="Cambria Math" panose="02040503050406030204" pitchFamily="18" charset="0"/>
                            <a:ea typeface="Cambria Math" panose="02040503050406030204" pitchFamily="18" charset="0"/>
                            <a:sym typeface="Symbol" panose="05050102010706020507" pitchFamily="18" charset="2"/>
                          </a:rPr>
                        </m:ctrlPr>
                      </m:accPr>
                      <m:e>
                        <m:r>
                          <a:rPr lang="en-US" altLang="en-US" sz="4500" i="1">
                            <a:latin typeface="Cambria Math" panose="02040503050406030204" pitchFamily="18" charset="0"/>
                            <a:ea typeface="Cambria Math" panose="02040503050406030204" pitchFamily="18" charset="0"/>
                            <a:sym typeface="Symbol" panose="05050102010706020507" pitchFamily="18" charset="2"/>
                          </a:rPr>
                          <m:t>𝜃</m:t>
                        </m:r>
                      </m:e>
                    </m:acc>
                  </m:oMath>
                </a14:m>
                <a:r>
                  <a:rPr lang="en-US" altLang="en-US" sz="4500" dirty="0">
                    <a:ea typeface="Cambria Math" panose="02040503050406030204" pitchFamily="18" charset="0"/>
                    <a:sym typeface="Symbol" panose="05050102010706020507" pitchFamily="18" charset="2"/>
                  </a:rPr>
                  <a:t>, i.e., </a:t>
                </a:r>
                <a14:m>
                  <m:oMath xmlns:m="http://schemas.openxmlformats.org/officeDocument/2006/math">
                    <m:sSub>
                      <m:sSubPr>
                        <m:ctrlPr>
                          <a:rPr lang="en-US" altLang="en-US" sz="45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4500" i="1">
                            <a:latin typeface="Cambria Math" panose="02040503050406030204" pitchFamily="18" charset="0"/>
                            <a:ea typeface="Cambria Math" panose="02040503050406030204" pitchFamily="18" charset="0"/>
                            <a:sym typeface="Symbol" panose="05050102010706020507" pitchFamily="18" charset="2"/>
                          </a:rPr>
                          <m:t>𝑅</m:t>
                        </m:r>
                      </m:e>
                      <m:sub>
                        <m:r>
                          <a:rPr lang="en-US" altLang="en-US" sz="4500" b="0" i="1" smtClean="0">
                            <a:latin typeface="Cambria Math" panose="02040503050406030204" pitchFamily="18" charset="0"/>
                            <a:ea typeface="Cambria Math" panose="02040503050406030204" pitchFamily="18" charset="0"/>
                            <a:sym typeface="Symbol" panose="05050102010706020507" pitchFamily="18" charset="2"/>
                          </a:rPr>
                          <m:t>𝐿𝐼𝑁𝐸𝑋</m:t>
                        </m:r>
                      </m:sub>
                    </m:sSub>
                    <m:d>
                      <m:dPr>
                        <m:ctrlPr>
                          <a:rPr lang="en-US" altLang="en-US" sz="4500" i="1">
                            <a:latin typeface="Cambria Math" panose="02040503050406030204" pitchFamily="18" charset="0"/>
                            <a:ea typeface="Cambria Math" panose="02040503050406030204" pitchFamily="18" charset="0"/>
                            <a:sym typeface="Symbol" panose="05050102010706020507" pitchFamily="18" charset="2"/>
                          </a:rPr>
                        </m:ctrlPr>
                      </m:dPr>
                      <m:e>
                        <m:r>
                          <a:rPr lang="en-US" altLang="en-US" sz="4500" i="1">
                            <a:latin typeface="Cambria Math" panose="02040503050406030204" pitchFamily="18" charset="0"/>
                            <a:ea typeface="Cambria Math" panose="02040503050406030204" pitchFamily="18" charset="0"/>
                            <a:sym typeface="Symbol" panose="05050102010706020507" pitchFamily="18" charset="2"/>
                          </a:rPr>
                          <m:t>𝜃</m:t>
                        </m:r>
                        <m:r>
                          <a:rPr lang="en-US" altLang="en-US" sz="4500" i="1">
                            <a:latin typeface="Cambria Math" panose="02040503050406030204" pitchFamily="18" charset="0"/>
                            <a:ea typeface="Cambria Math" panose="02040503050406030204" pitchFamily="18" charset="0"/>
                            <a:sym typeface="Symbol" panose="05050102010706020507" pitchFamily="18" charset="2"/>
                          </a:rPr>
                          <m:t>,</m:t>
                        </m:r>
                        <m:acc>
                          <m:accPr>
                            <m:chr m:val="̂"/>
                            <m:ctrlPr>
                              <a:rPr lang="en-US" altLang="en-US" sz="4500" i="1">
                                <a:latin typeface="Cambria Math" panose="02040503050406030204" pitchFamily="18" charset="0"/>
                                <a:ea typeface="Cambria Math" panose="02040503050406030204" pitchFamily="18" charset="0"/>
                                <a:sym typeface="Symbol" panose="05050102010706020507" pitchFamily="18" charset="2"/>
                              </a:rPr>
                            </m:ctrlPr>
                          </m:accPr>
                          <m:e>
                            <m:r>
                              <a:rPr lang="en-US" altLang="en-US" sz="4500" i="1">
                                <a:latin typeface="Cambria Math" panose="02040503050406030204" pitchFamily="18" charset="0"/>
                                <a:ea typeface="Cambria Math" panose="02040503050406030204" pitchFamily="18" charset="0"/>
                                <a:sym typeface="Symbol" panose="05050102010706020507" pitchFamily="18" charset="2"/>
                              </a:rPr>
                              <m:t>𝜃</m:t>
                            </m:r>
                          </m:e>
                        </m:acc>
                      </m:e>
                    </m:d>
                    <m:r>
                      <a:rPr lang="en-US" altLang="en-US" sz="4500" i="1">
                        <a:latin typeface="Cambria Math" panose="02040503050406030204" pitchFamily="18" charset="0"/>
                        <a:ea typeface="Cambria Math" panose="02040503050406030204" pitchFamily="18" charset="0"/>
                        <a:sym typeface="Symbol" panose="05050102010706020507" pitchFamily="18" charset="2"/>
                      </a:rPr>
                      <m:t>=</m:t>
                    </m:r>
                    <m:r>
                      <a:rPr lang="en-US" altLang="en-US" sz="4500" i="1">
                        <a:latin typeface="Cambria Math" panose="02040503050406030204" pitchFamily="18" charset="0"/>
                        <a:ea typeface="Cambria Math" panose="02040503050406030204" pitchFamily="18" charset="0"/>
                        <a:sym typeface="Symbol" panose="05050102010706020507" pitchFamily="18" charset="2"/>
                      </a:rPr>
                      <m:t>𝐸</m:t>
                    </m:r>
                    <m:d>
                      <m:dPr>
                        <m:begChr m:val="{"/>
                        <m:endChr m:val="}"/>
                        <m:ctrlPr>
                          <a:rPr lang="en-US" altLang="en-US" sz="4500" i="1">
                            <a:latin typeface="Cambria Math" panose="02040503050406030204" pitchFamily="18" charset="0"/>
                            <a:ea typeface="Cambria Math" panose="02040503050406030204" pitchFamily="18" charset="0"/>
                            <a:sym typeface="Symbol" panose="05050102010706020507" pitchFamily="18" charset="2"/>
                          </a:rPr>
                        </m:ctrlPr>
                      </m:dPr>
                      <m:e>
                        <m:sSub>
                          <m:sSubPr>
                            <m:ctrlPr>
                              <a:rPr lang="en-US" altLang="en-US" sz="45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4500" b="0" i="1" smtClean="0">
                                <a:latin typeface="Cambria Math" panose="02040503050406030204" pitchFamily="18" charset="0"/>
                                <a:ea typeface="Cambria Math" panose="02040503050406030204" pitchFamily="18" charset="0"/>
                                <a:sym typeface="Symbol" panose="05050102010706020507" pitchFamily="18" charset="2"/>
                              </a:rPr>
                              <m:t>𝐿</m:t>
                            </m:r>
                          </m:e>
                          <m:sub>
                            <m:r>
                              <a:rPr lang="en-US" altLang="en-US" sz="4500" b="0" i="1" smtClean="0">
                                <a:latin typeface="Cambria Math" panose="02040503050406030204" pitchFamily="18" charset="0"/>
                                <a:ea typeface="Cambria Math" panose="02040503050406030204" pitchFamily="18" charset="0"/>
                                <a:sym typeface="Symbol" panose="05050102010706020507" pitchFamily="18" charset="2"/>
                              </a:rPr>
                              <m:t>𝐿𝐼𝑁𝐸𝑋</m:t>
                            </m:r>
                          </m:sub>
                        </m:sSub>
                        <m:d>
                          <m:dPr>
                            <m:ctrlPr>
                              <a:rPr lang="en-US" altLang="en-US" sz="4500" i="1">
                                <a:latin typeface="Cambria Math" panose="02040503050406030204" pitchFamily="18" charset="0"/>
                                <a:ea typeface="Cambria Math" panose="02040503050406030204" pitchFamily="18" charset="0"/>
                                <a:sym typeface="Symbol" panose="05050102010706020507" pitchFamily="18" charset="2"/>
                              </a:rPr>
                            </m:ctrlPr>
                          </m:dPr>
                          <m:e>
                            <m:r>
                              <a:rPr lang="en-US" altLang="en-US" sz="4500" i="1">
                                <a:latin typeface="Cambria Math" panose="02040503050406030204" pitchFamily="18" charset="0"/>
                                <a:ea typeface="Cambria Math" panose="02040503050406030204" pitchFamily="18" charset="0"/>
                                <a:sym typeface="Symbol" panose="05050102010706020507" pitchFamily="18" charset="2"/>
                              </a:rPr>
                              <m:t>𝜃</m:t>
                            </m:r>
                            <m:r>
                              <a:rPr lang="en-US" altLang="en-US" sz="4500" i="1">
                                <a:latin typeface="Cambria Math" panose="02040503050406030204" pitchFamily="18" charset="0"/>
                                <a:ea typeface="Cambria Math" panose="02040503050406030204" pitchFamily="18" charset="0"/>
                                <a:sym typeface="Symbol" panose="05050102010706020507" pitchFamily="18" charset="2"/>
                              </a:rPr>
                              <m:t>,</m:t>
                            </m:r>
                            <m:acc>
                              <m:accPr>
                                <m:chr m:val="̂"/>
                                <m:ctrlPr>
                                  <a:rPr lang="en-US" altLang="en-US" sz="4500" i="1">
                                    <a:latin typeface="Cambria Math" panose="02040503050406030204" pitchFamily="18" charset="0"/>
                                    <a:ea typeface="Cambria Math" panose="02040503050406030204" pitchFamily="18" charset="0"/>
                                    <a:sym typeface="Symbol" panose="05050102010706020507" pitchFamily="18" charset="2"/>
                                  </a:rPr>
                                </m:ctrlPr>
                              </m:accPr>
                              <m:e>
                                <m:r>
                                  <a:rPr lang="en-US" altLang="en-US" sz="4500" i="1">
                                    <a:latin typeface="Cambria Math" panose="02040503050406030204" pitchFamily="18" charset="0"/>
                                    <a:ea typeface="Cambria Math" panose="02040503050406030204" pitchFamily="18" charset="0"/>
                                    <a:sym typeface="Symbol" panose="05050102010706020507" pitchFamily="18" charset="2"/>
                                  </a:rPr>
                                  <m:t>𝜃</m:t>
                                </m:r>
                              </m:e>
                            </m:acc>
                          </m:e>
                        </m:d>
                      </m:e>
                    </m:d>
                    <m:r>
                      <a:rPr lang="en-US" altLang="en-US" sz="45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4500" b="0" i="1" smtClean="0">
                        <a:latin typeface="Cambria Math" panose="02040503050406030204" pitchFamily="18" charset="0"/>
                        <a:ea typeface="Cambria Math" panose="02040503050406030204" pitchFamily="18" charset="0"/>
                        <a:sym typeface="Symbol" panose="05050102010706020507" pitchFamily="18" charset="2"/>
                      </a:rPr>
                      <m:t>𝑒𝑥𝑝</m:t>
                    </m:r>
                    <m:d>
                      <m:dPr>
                        <m:begChr m:val="{"/>
                        <m:endChr m:val="}"/>
                        <m:ctrlPr>
                          <a:rPr lang="en-US" altLang="en-US" sz="4500" b="0" i="1" smtClean="0">
                            <a:latin typeface="Cambria Math" panose="02040503050406030204" pitchFamily="18" charset="0"/>
                            <a:ea typeface="Cambria Math" panose="02040503050406030204" pitchFamily="18" charset="0"/>
                            <a:sym typeface="Symbol" panose="05050102010706020507" pitchFamily="18" charset="2"/>
                          </a:rPr>
                        </m:ctrlPr>
                      </m:dPr>
                      <m:e>
                        <m:f>
                          <m:fPr>
                            <m:ctrlPr>
                              <a:rPr lang="en-US" altLang="en-US" sz="4500" b="0" i="1" smtClean="0">
                                <a:latin typeface="Cambria Math" panose="02040503050406030204" pitchFamily="18" charset="0"/>
                                <a:ea typeface="Cambria Math" panose="02040503050406030204" pitchFamily="18" charset="0"/>
                                <a:sym typeface="Symbol" panose="05050102010706020507" pitchFamily="18" charset="2"/>
                              </a:rPr>
                            </m:ctrlPr>
                          </m:fPr>
                          <m:num>
                            <m:r>
                              <a:rPr lang="en-US" altLang="en-US" sz="4500" b="0" i="1" smtClean="0">
                                <a:latin typeface="Cambria Math" panose="02040503050406030204" pitchFamily="18" charset="0"/>
                                <a:ea typeface="Cambria Math" panose="02040503050406030204" pitchFamily="18" charset="0"/>
                                <a:sym typeface="Symbol" panose="05050102010706020507" pitchFamily="18" charset="2"/>
                              </a:rPr>
                              <m:t>1</m:t>
                            </m:r>
                          </m:num>
                          <m:den>
                            <m:r>
                              <a:rPr lang="en-US" altLang="en-US" sz="4500" b="0" i="1" smtClean="0">
                                <a:latin typeface="Cambria Math" panose="02040503050406030204" pitchFamily="18" charset="0"/>
                                <a:ea typeface="Cambria Math" panose="02040503050406030204" pitchFamily="18" charset="0"/>
                                <a:sym typeface="Symbol" panose="05050102010706020507" pitchFamily="18" charset="2"/>
                              </a:rPr>
                              <m:t>2</m:t>
                            </m:r>
                          </m:den>
                        </m:f>
                        <m:sSup>
                          <m:sSupPr>
                            <m:ctrlPr>
                              <a:rPr lang="en-US" altLang="en-US" sz="45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4500" b="0" i="1" smtClean="0">
                                <a:latin typeface="Cambria Math" panose="02040503050406030204" pitchFamily="18" charset="0"/>
                                <a:ea typeface="Cambria Math" panose="02040503050406030204" pitchFamily="18" charset="0"/>
                                <a:sym typeface="Symbol" panose="05050102010706020507" pitchFamily="18" charset="2"/>
                              </a:rPr>
                              <m:t>𝑎</m:t>
                            </m:r>
                          </m:e>
                          <m:sup>
                            <m:r>
                              <a:rPr lang="en-US" altLang="en-US" sz="4500" b="0" i="1" smtClean="0">
                                <a:latin typeface="Cambria Math" panose="02040503050406030204" pitchFamily="18" charset="0"/>
                                <a:ea typeface="Cambria Math" panose="02040503050406030204" pitchFamily="18" charset="0"/>
                                <a:sym typeface="Symbol" panose="05050102010706020507" pitchFamily="18" charset="2"/>
                              </a:rPr>
                              <m:t>2</m:t>
                            </m:r>
                          </m:sup>
                        </m:sSup>
                        <m:sSup>
                          <m:sSupPr>
                            <m:ctrlPr>
                              <a:rPr lang="en-US" altLang="en-US" sz="45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4500" b="0" i="1" smtClean="0">
                                <a:latin typeface="Cambria Math" panose="02040503050406030204" pitchFamily="18" charset="0"/>
                                <a:ea typeface="Cambria Math" panose="02040503050406030204" pitchFamily="18" charset="0"/>
                                <a:sym typeface="Symbol" panose="05050102010706020507" pitchFamily="18" charset="2"/>
                              </a:rPr>
                              <m:t>𝜎</m:t>
                            </m:r>
                          </m:e>
                          <m:sup>
                            <m:r>
                              <a:rPr lang="en-US" altLang="en-US" sz="4500" b="0" i="1" smtClean="0">
                                <a:latin typeface="Cambria Math" panose="02040503050406030204" pitchFamily="18" charset="0"/>
                                <a:ea typeface="Cambria Math" panose="02040503050406030204" pitchFamily="18" charset="0"/>
                                <a:sym typeface="Symbol" panose="05050102010706020507" pitchFamily="18" charset="2"/>
                              </a:rPr>
                              <m:t>2</m:t>
                            </m:r>
                          </m:sup>
                        </m:sSup>
                        <m:sSup>
                          <m:sSupPr>
                            <m:ctrlPr>
                              <a:rPr lang="en-US" altLang="en-US" sz="4500" i="1">
                                <a:latin typeface="Cambria Math" panose="02040503050406030204" pitchFamily="18" charset="0"/>
                                <a:ea typeface="Cambria Math" panose="02040503050406030204" pitchFamily="18" charset="0"/>
                                <a:sym typeface="Symbol" panose="05050102010706020507" pitchFamily="18" charset="2"/>
                              </a:rPr>
                            </m:ctrlPr>
                          </m:sSupPr>
                          <m:e>
                            <m:r>
                              <a:rPr lang="en-US" altLang="en-US" sz="4500" b="1" i="1">
                                <a:latin typeface="Cambria Math" panose="02040503050406030204" pitchFamily="18" charset="0"/>
                                <a:ea typeface="Cambria Math" panose="02040503050406030204" pitchFamily="18" charset="0"/>
                                <a:sym typeface="Symbol" panose="05050102010706020507" pitchFamily="18" charset="2"/>
                              </a:rPr>
                              <m:t>𝒍</m:t>
                            </m:r>
                          </m:e>
                          <m:sup>
                            <m:r>
                              <a:rPr lang="en-US" altLang="en-US" sz="4500" i="1">
                                <a:latin typeface="Cambria Math" panose="02040503050406030204" pitchFamily="18" charset="0"/>
                                <a:ea typeface="Cambria Math" panose="02040503050406030204" pitchFamily="18" charset="0"/>
                                <a:sym typeface="Symbol" panose="05050102010706020507" pitchFamily="18" charset="2"/>
                              </a:rPr>
                              <m:t>𝑇</m:t>
                            </m:r>
                          </m:sup>
                        </m:sSup>
                        <m:sSup>
                          <m:sSupPr>
                            <m:ctrlPr>
                              <a:rPr lang="en-US" altLang="en-US" sz="4500" i="1">
                                <a:latin typeface="Cambria Math" panose="02040503050406030204" pitchFamily="18" charset="0"/>
                                <a:ea typeface="Cambria Math" panose="02040503050406030204" pitchFamily="18" charset="0"/>
                                <a:sym typeface="Symbol" panose="05050102010706020507" pitchFamily="18" charset="2"/>
                              </a:rPr>
                            </m:ctrlPr>
                          </m:sSupPr>
                          <m:e>
                            <m:d>
                              <m:dPr>
                                <m:ctrlPr>
                                  <a:rPr lang="en-US" altLang="en-US" sz="4500" i="1">
                                    <a:latin typeface="Cambria Math" panose="02040503050406030204" pitchFamily="18" charset="0"/>
                                    <a:ea typeface="Cambria Math" panose="02040503050406030204" pitchFamily="18" charset="0"/>
                                    <a:sym typeface="Symbol" panose="05050102010706020507" pitchFamily="18" charset="2"/>
                                  </a:rPr>
                                </m:ctrlPr>
                              </m:dPr>
                              <m:e>
                                <m:sSup>
                                  <m:sSupPr>
                                    <m:ctrlPr>
                                      <a:rPr lang="en-US" altLang="en-US" sz="4500" i="1">
                                        <a:latin typeface="Cambria Math" panose="02040503050406030204" pitchFamily="18" charset="0"/>
                                        <a:ea typeface="Cambria Math" panose="02040503050406030204" pitchFamily="18" charset="0"/>
                                        <a:sym typeface="Symbol" panose="05050102010706020507" pitchFamily="18" charset="2"/>
                                      </a:rPr>
                                    </m:ctrlPr>
                                  </m:sSupPr>
                                  <m:e>
                                    <m:r>
                                      <a:rPr lang="en-US" altLang="en-US" sz="4500" b="1" i="1">
                                        <a:latin typeface="Cambria Math" panose="02040503050406030204" pitchFamily="18" charset="0"/>
                                        <a:ea typeface="Cambria Math" panose="02040503050406030204" pitchFamily="18" charset="0"/>
                                        <a:sym typeface="Symbol" panose="05050102010706020507" pitchFamily="18" charset="2"/>
                                      </a:rPr>
                                      <m:t>𝑿</m:t>
                                    </m:r>
                                  </m:e>
                                  <m:sup>
                                    <m:r>
                                      <a:rPr lang="en-US" altLang="en-US" sz="4500" i="1">
                                        <a:latin typeface="Cambria Math" panose="02040503050406030204" pitchFamily="18" charset="0"/>
                                        <a:ea typeface="Cambria Math" panose="02040503050406030204" pitchFamily="18" charset="0"/>
                                        <a:sym typeface="Symbol" panose="05050102010706020507" pitchFamily="18" charset="2"/>
                                      </a:rPr>
                                      <m:t>𝑇</m:t>
                                    </m:r>
                                  </m:sup>
                                </m:sSup>
                                <m:r>
                                  <a:rPr lang="en-US" altLang="en-US" sz="4500" b="1" i="1">
                                    <a:latin typeface="Cambria Math" panose="02040503050406030204" pitchFamily="18" charset="0"/>
                                    <a:ea typeface="Cambria Math" panose="02040503050406030204" pitchFamily="18" charset="0"/>
                                    <a:sym typeface="Symbol" panose="05050102010706020507" pitchFamily="18" charset="2"/>
                                  </a:rPr>
                                  <m:t>𝑿</m:t>
                                </m:r>
                              </m:e>
                            </m:d>
                          </m:e>
                          <m:sup>
                            <m:r>
                              <a:rPr lang="en-US" altLang="en-US" sz="4500" i="1">
                                <a:latin typeface="Cambria Math" panose="02040503050406030204" pitchFamily="18" charset="0"/>
                                <a:ea typeface="Cambria Math" panose="02040503050406030204" pitchFamily="18" charset="0"/>
                                <a:sym typeface="Symbol" panose="05050102010706020507" pitchFamily="18" charset="2"/>
                              </a:rPr>
                              <m:t>−1</m:t>
                            </m:r>
                          </m:sup>
                        </m:sSup>
                        <m:r>
                          <a:rPr lang="en-US" altLang="en-US" sz="4500" b="1" i="1">
                            <a:latin typeface="Cambria Math" panose="02040503050406030204" pitchFamily="18" charset="0"/>
                            <a:ea typeface="Cambria Math" panose="02040503050406030204" pitchFamily="18" charset="0"/>
                            <a:sym typeface="Symbol" panose="05050102010706020507" pitchFamily="18" charset="2"/>
                          </a:rPr>
                          <m:t>𝒍</m:t>
                        </m:r>
                      </m:e>
                    </m:d>
                    <m:r>
                      <a:rPr lang="en-US" altLang="en-US" sz="4500" b="0" i="1" smtClean="0">
                        <a:latin typeface="Cambria Math" panose="02040503050406030204" pitchFamily="18" charset="0"/>
                        <a:ea typeface="Cambria Math" panose="02040503050406030204" pitchFamily="18" charset="0"/>
                        <a:sym typeface="Symbol" panose="05050102010706020507" pitchFamily="18" charset="2"/>
                      </a:rPr>
                      <m:t>−1</m:t>
                    </m:r>
                  </m:oMath>
                </a14:m>
                <a:endParaRPr lang="en-US" altLang="en-US" sz="4500" dirty="0">
                  <a:ea typeface="Cambria Math" panose="02040503050406030204" pitchFamily="18" charset="0"/>
                  <a:sym typeface="Symbol" panose="05050102010706020507" pitchFamily="18" charset="2"/>
                </a:endParaRPr>
              </a:p>
            </p:txBody>
          </p:sp>
        </mc:Choice>
        <mc:Fallback>
          <p:sp>
            <p:nvSpPr>
              <p:cNvPr id="8195" name="Rectangle 3">
                <a:extLst>
                  <a:ext uri="{FF2B5EF4-FFF2-40B4-BE49-F238E27FC236}">
                    <a16:creationId xmlns:a14="http://schemas.microsoft.com/office/drawing/2010/main" xmlns="" xmlns:a16="http://schemas.microsoft.com/office/drawing/2014/main" id="{D9652E1C-F55A-4B2A-B0AB-E7F773395EFD}"/>
                  </a:ext>
                </a:extLst>
              </p:cNvPr>
              <p:cNvSpPr>
                <a:spLocks noGrp="1" noRot="1" noChangeAspect="1" noMove="1" noResize="1" noEditPoints="1" noAdjustHandles="1" noChangeArrowheads="1" noChangeShapeType="1" noTextEdit="1"/>
              </p:cNvSpPr>
              <p:nvPr>
                <p:ph type="body" sz="half" idx="1"/>
              </p:nvPr>
            </p:nvSpPr>
            <p:spPr>
              <a:xfrm>
                <a:off x="762000" y="1676400"/>
                <a:ext cx="7848600" cy="4191000"/>
              </a:xfrm>
              <a:blipFill>
                <a:blip r:embed="rId3" cstate="print"/>
                <a:stretch>
                  <a:fillRect t="-2180"/>
                </a:stretch>
              </a:blipFill>
            </p:spPr>
            <p:txBody>
              <a:bodyPr/>
              <a:lstStyle/>
              <a:p>
                <a:r>
                  <a:rPr lang="en-IN">
                    <a:noFill/>
                  </a:rPr>
                  <a:t> </a:t>
                </a:r>
              </a:p>
            </p:txBody>
          </p:sp>
        </mc:Fallback>
      </mc:AlternateContent>
      <p:sp>
        <p:nvSpPr>
          <p:cNvPr id="8196" name="Date Placeholder 7">
            <a:extLst>
              <a:ext uri="{FF2B5EF4-FFF2-40B4-BE49-F238E27FC236}">
                <a16:creationId xmlns="" xmlns:a16="http://schemas.microsoft.com/office/drawing/2014/main" id="{A59AD07E-EB20-4CB6-9106-92800B917312}"/>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8197" name="Slide Number Placeholder 8">
            <a:extLst>
              <a:ext uri="{FF2B5EF4-FFF2-40B4-BE49-F238E27FC236}">
                <a16:creationId xmlns="" xmlns:a16="http://schemas.microsoft.com/office/drawing/2014/main" id="{358D848C-0718-4AF3-BD93-0444C74F9B02}"/>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D7CBDDEE-0768-42FF-AAF8-95989DB02715}" type="slidenum">
              <a:rPr lang="en-US" altLang="en-US" sz="1400" smtClean="0"/>
              <a:pPr>
                <a:spcBef>
                  <a:spcPct val="0"/>
                </a:spcBef>
                <a:buFontTx/>
                <a:buNone/>
              </a:pPr>
              <a:t>66</a:t>
            </a:fld>
            <a:endParaRPr lang="en-US" altLang="en-US" sz="1400"/>
          </a:p>
        </p:txBody>
      </p:sp>
      <p:sp>
        <p:nvSpPr>
          <p:cNvPr id="8198" name="Footer Placeholder 9">
            <a:extLst>
              <a:ext uri="{FF2B5EF4-FFF2-40B4-BE49-F238E27FC236}">
                <a16:creationId xmlns="" xmlns:a16="http://schemas.microsoft.com/office/drawing/2014/main" id="{8A4D7D16-2D94-4F8F-B0E1-871CE1AD33E3}"/>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8199" name="Rectangle 2">
            <a:extLst>
              <a:ext uri="{FF2B5EF4-FFF2-40B4-BE49-F238E27FC236}">
                <a16:creationId xmlns="" xmlns:a16="http://schemas.microsoft.com/office/drawing/2014/main" id="{FF38E397-AB20-4850-B10A-03305402C9B0}"/>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158275721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 xmlns:a16="http://schemas.microsoft.com/office/drawing/2014/main" id="{C81454E8-C774-4A71-A1D0-81F9483A5874}"/>
              </a:ext>
            </a:extLst>
          </p:cNvPr>
          <p:cNvSpPr>
            <a:spLocks noGrp="1" noChangeArrowheads="1"/>
          </p:cNvSpPr>
          <p:nvPr>
            <p:ph type="title"/>
          </p:nvPr>
        </p:nvSpPr>
        <p:spPr/>
        <p:txBody>
          <a:bodyPr/>
          <a:lstStyle/>
          <a:p>
            <a:r>
              <a:rPr lang="en-US" altLang="en-US" sz="3000" b="1" dirty="0">
                <a:solidFill>
                  <a:srgbClr val="0000FF"/>
                </a:solidFill>
              </a:rPr>
              <a:t>Multiple Linear Regression (MLR) (contd..)</a:t>
            </a:r>
            <a:br>
              <a:rPr lang="en-US" altLang="en-US" sz="3000" b="1" dirty="0">
                <a:solidFill>
                  <a:srgbClr val="0000FF"/>
                </a:solidFill>
              </a:rPr>
            </a:br>
            <a:r>
              <a:rPr lang="en-US" altLang="en-US" sz="3000" b="1" dirty="0">
                <a:solidFill>
                  <a:srgbClr val="FF0000"/>
                </a:solidFill>
              </a:rPr>
              <a:t>Linear Exponential Loss Function (contd..)</a:t>
            </a:r>
          </a:p>
        </p:txBody>
      </p:sp>
      <mc:AlternateContent xmlns:mc="http://schemas.openxmlformats.org/markup-compatibility/2006">
        <mc:Choice xmlns="" xmlns:a14="http://schemas.microsoft.com/office/drawing/2010/main" Requires="a14">
          <p:sp>
            <p:nvSpPr>
              <p:cNvPr id="8195" name="Rectangle 3">
                <a:extLst>
                  <a:ext uri="{FF2B5EF4-FFF2-40B4-BE49-F238E27FC236}">
                    <a16:creationId xmlns:a16="http://schemas.microsoft.com/office/drawing/2014/main" id="{D9652E1C-F55A-4B2A-B0AB-E7F773395EFD}"/>
                  </a:ext>
                </a:extLst>
              </p:cNvPr>
              <p:cNvSpPr>
                <a:spLocks noGrp="1" noChangeArrowheads="1"/>
              </p:cNvSpPr>
              <p:nvPr>
                <p:ph type="body" sz="half" idx="1"/>
              </p:nvPr>
            </p:nvSpPr>
            <p:spPr>
              <a:xfrm>
                <a:off x="762000" y="1676400"/>
                <a:ext cx="7848600" cy="4191000"/>
              </a:xfrm>
            </p:spPr>
            <p:txBody>
              <a:bodyPr/>
              <a:lstStyle/>
              <a:p>
                <a:pPr>
                  <a:buFont typeface="Wingdings" panose="05000000000000000000" pitchFamily="2" charset="2"/>
                  <a:buChar char="§"/>
                </a:pPr>
                <a:r>
                  <a:rPr lang="en-US" altLang="en-US" sz="3000" dirty="0">
                    <a:ea typeface="Cambria Math" panose="02040503050406030204" pitchFamily="18" charset="0"/>
                    <a:sym typeface="Symbol" panose="05050102010706020507" pitchFamily="18" charset="2"/>
                  </a:rPr>
                  <a:t>Risk for </a:t>
                </a:r>
                <a14:m>
                  <m:oMath xmlns:m="http://schemas.openxmlformats.org/officeDocument/2006/math">
                    <m:sSub>
                      <m:sSubPr>
                        <m:ctrlP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ctrlPr>
                      </m:sSubPr>
                      <m:e>
                        <m:acc>
                          <m:accPr>
                            <m:chr m:val="̂"/>
                            <m:ctrlPr>
                              <a:rPr lang="en-US" altLang="en-US" sz="3000" i="1" smtClean="0">
                                <a:latin typeface="Cambria Math" panose="02040503050406030204" pitchFamily="18" charset="0"/>
                                <a:ea typeface="Cambria Math" panose="02040503050406030204" pitchFamily="18" charset="0"/>
                                <a:sym typeface="Symbol" panose="05050102010706020507" pitchFamily="18" charset="2"/>
                              </a:rPr>
                            </m:ctrlPr>
                          </m:accPr>
                          <m:e>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𝜃</m:t>
                            </m:r>
                          </m:e>
                        </m:acc>
                      </m:e>
                      <m:sub>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𝐿𝐼𝑁𝐸𝑋</m:t>
                        </m:r>
                      </m:sub>
                    </m:sSub>
                  </m:oMath>
                </a14:m>
                <a:r>
                  <a:rPr lang="en-US" altLang="en-US" sz="3000" dirty="0">
                    <a:ea typeface="Cambria Math" panose="02040503050406030204" pitchFamily="18" charset="0"/>
                    <a:sym typeface="Symbol" panose="05050102010706020507" pitchFamily="18" charset="2"/>
                  </a:rPr>
                  <a:t>, i.e., </a:t>
                </a:r>
                <a14:m>
                  <m:oMath xmlns:m="http://schemas.openxmlformats.org/officeDocument/2006/math">
                    <m:sSub>
                      <m:sSubPr>
                        <m:ctrlP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𝑅</m:t>
                        </m:r>
                      </m:e>
                      <m:sub>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𝐿𝐼𝑁𝐸𝑋</m:t>
                        </m:r>
                      </m:sub>
                    </m:sSub>
                    <m:d>
                      <m:d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dPr>
                      <m:e>
                        <m:r>
                          <a:rPr lang="en-US" altLang="en-US" sz="3000" i="1">
                            <a:latin typeface="Cambria Math" panose="02040503050406030204" pitchFamily="18" charset="0"/>
                            <a:ea typeface="Cambria Math" panose="02040503050406030204" pitchFamily="18" charset="0"/>
                            <a:sym typeface="Symbol" panose="05050102010706020507" pitchFamily="18" charset="2"/>
                          </a:rPr>
                          <m:t>𝜃</m:t>
                        </m:r>
                        <m:r>
                          <a:rPr lang="en-US" altLang="en-US" sz="3000" i="1">
                            <a:latin typeface="Cambria Math" panose="02040503050406030204" pitchFamily="18" charset="0"/>
                            <a:ea typeface="Cambria Math" panose="02040503050406030204" pitchFamily="18" charset="0"/>
                            <a:sym typeface="Symbol" panose="05050102010706020507" pitchFamily="18" charset="2"/>
                          </a:rPr>
                          <m:t>,</m:t>
                        </m:r>
                        <m:sSub>
                          <m:sSub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sSubPr>
                          <m:e>
                            <m:acc>
                              <m:accPr>
                                <m:chr m:val="̂"/>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accPr>
                              <m:e>
                                <m:r>
                                  <a:rPr lang="en-US" altLang="en-US" sz="3000" i="1">
                                    <a:latin typeface="Cambria Math" panose="02040503050406030204" pitchFamily="18" charset="0"/>
                                    <a:ea typeface="Cambria Math" panose="02040503050406030204" pitchFamily="18" charset="0"/>
                                    <a:sym typeface="Symbol" panose="05050102010706020507" pitchFamily="18" charset="2"/>
                                  </a:rPr>
                                  <m:t>𝜃</m:t>
                                </m:r>
                              </m:e>
                            </m:acc>
                          </m:e>
                          <m:sub>
                            <m:r>
                              <a:rPr lang="en-US" altLang="en-US" sz="3000" i="1">
                                <a:latin typeface="Cambria Math" panose="02040503050406030204" pitchFamily="18" charset="0"/>
                                <a:ea typeface="Cambria Math" panose="02040503050406030204" pitchFamily="18" charset="0"/>
                                <a:sym typeface="Symbol" panose="05050102010706020507" pitchFamily="18" charset="2"/>
                              </a:rPr>
                              <m:t>𝐿𝐼𝑁𝐸𝑋</m:t>
                            </m:r>
                          </m:sub>
                        </m:sSub>
                      </m:e>
                    </m:d>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𝐸</m:t>
                    </m:r>
                    <m:d>
                      <m:dPr>
                        <m:begChr m:val="{"/>
                        <m:endChr m:val="}"/>
                        <m:ctrlP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ctrlPr>
                      </m:dPr>
                      <m:e>
                        <m:sSub>
                          <m:sSubPr>
                            <m:ctrlP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𝐿</m:t>
                            </m:r>
                          </m:e>
                          <m:sub>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𝐿𝐼𝑁𝐸𝑋</m:t>
                            </m:r>
                          </m:sub>
                        </m:sSub>
                        <m:d>
                          <m:d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dPr>
                          <m:e>
                            <m:r>
                              <a:rPr lang="en-US" altLang="en-US" sz="3000" i="1">
                                <a:latin typeface="Cambria Math" panose="02040503050406030204" pitchFamily="18" charset="0"/>
                                <a:ea typeface="Cambria Math" panose="02040503050406030204" pitchFamily="18" charset="0"/>
                                <a:sym typeface="Symbol" panose="05050102010706020507" pitchFamily="18" charset="2"/>
                              </a:rPr>
                              <m:t>𝜃</m:t>
                            </m:r>
                            <m:r>
                              <a:rPr lang="en-US" altLang="en-US" sz="3000" i="1">
                                <a:latin typeface="Cambria Math" panose="02040503050406030204" pitchFamily="18" charset="0"/>
                                <a:ea typeface="Cambria Math" panose="02040503050406030204" pitchFamily="18" charset="0"/>
                                <a:sym typeface="Symbol" panose="05050102010706020507" pitchFamily="18" charset="2"/>
                              </a:rPr>
                              <m:t>,</m:t>
                            </m:r>
                            <m:sSub>
                              <m:sSub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sSubPr>
                              <m:e>
                                <m:acc>
                                  <m:accPr>
                                    <m:chr m:val="̂"/>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accPr>
                                  <m:e>
                                    <m:r>
                                      <a:rPr lang="en-US" altLang="en-US" sz="3000" i="1">
                                        <a:latin typeface="Cambria Math" panose="02040503050406030204" pitchFamily="18" charset="0"/>
                                        <a:ea typeface="Cambria Math" panose="02040503050406030204" pitchFamily="18" charset="0"/>
                                        <a:sym typeface="Symbol" panose="05050102010706020507" pitchFamily="18" charset="2"/>
                                      </a:rPr>
                                      <m:t>𝜃</m:t>
                                    </m:r>
                                  </m:e>
                                </m:acc>
                              </m:e>
                              <m:sub>
                                <m:r>
                                  <a:rPr lang="en-US" altLang="en-US" sz="3000" i="1">
                                    <a:latin typeface="Cambria Math" panose="02040503050406030204" pitchFamily="18" charset="0"/>
                                    <a:ea typeface="Cambria Math" panose="02040503050406030204" pitchFamily="18" charset="0"/>
                                    <a:sym typeface="Symbol" panose="05050102010706020507" pitchFamily="18" charset="2"/>
                                  </a:rPr>
                                  <m:t>𝐿𝐼𝑁𝐸𝑋</m:t>
                                </m:r>
                              </m:sub>
                            </m:sSub>
                          </m:e>
                        </m:d>
                      </m:e>
                    </m:d>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3000" i="1">
                        <a:latin typeface="Cambria Math" panose="02040503050406030204" pitchFamily="18" charset="0"/>
                        <a:ea typeface="Cambria Math" panose="02040503050406030204" pitchFamily="18" charset="0"/>
                        <a:sym typeface="Symbol" panose="05050102010706020507" pitchFamily="18" charset="2"/>
                      </a:rPr>
                      <m:t>𝑒𝑥𝑝</m:t>
                    </m:r>
                    <m:d>
                      <m:dPr>
                        <m:begChr m:val="{"/>
                        <m:endChr m:val="}"/>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dPr>
                      <m:e>
                        <m:f>
                          <m:f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fPr>
                          <m:num>
                            <m:r>
                              <a:rPr lang="en-US" altLang="en-US" sz="3000" i="1">
                                <a:latin typeface="Cambria Math" panose="02040503050406030204" pitchFamily="18" charset="0"/>
                                <a:ea typeface="Cambria Math" panose="02040503050406030204" pitchFamily="18" charset="0"/>
                                <a:sym typeface="Symbol" panose="05050102010706020507" pitchFamily="18" charset="2"/>
                              </a:rPr>
                              <m:t>1</m:t>
                            </m:r>
                          </m:num>
                          <m:den>
                            <m:r>
                              <a:rPr lang="en-US" altLang="en-US" sz="3000" i="1">
                                <a:latin typeface="Cambria Math" panose="02040503050406030204" pitchFamily="18" charset="0"/>
                                <a:ea typeface="Cambria Math" panose="02040503050406030204" pitchFamily="18" charset="0"/>
                                <a:sym typeface="Symbol" panose="05050102010706020507" pitchFamily="18" charset="2"/>
                              </a:rPr>
                              <m:t>2</m:t>
                            </m:r>
                          </m:den>
                        </m:f>
                        <m:sSup>
                          <m:sSup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000" i="1">
                                <a:latin typeface="Cambria Math" panose="02040503050406030204" pitchFamily="18" charset="0"/>
                                <a:ea typeface="Cambria Math" panose="02040503050406030204" pitchFamily="18" charset="0"/>
                                <a:sym typeface="Symbol" panose="05050102010706020507" pitchFamily="18" charset="2"/>
                              </a:rPr>
                              <m:t>𝑎</m:t>
                            </m:r>
                          </m:e>
                          <m:sup>
                            <m:r>
                              <a:rPr lang="en-US" altLang="en-US" sz="3000" i="1">
                                <a:latin typeface="Cambria Math" panose="02040503050406030204" pitchFamily="18" charset="0"/>
                                <a:ea typeface="Cambria Math" panose="02040503050406030204" pitchFamily="18" charset="0"/>
                                <a:sym typeface="Symbol" panose="05050102010706020507" pitchFamily="18" charset="2"/>
                              </a:rPr>
                              <m:t>2</m:t>
                            </m:r>
                          </m:sup>
                        </m:sSup>
                        <m:sSup>
                          <m:sSup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000" i="1">
                                <a:latin typeface="Cambria Math" panose="02040503050406030204" pitchFamily="18" charset="0"/>
                                <a:ea typeface="Cambria Math" panose="02040503050406030204" pitchFamily="18" charset="0"/>
                                <a:sym typeface="Symbol" panose="05050102010706020507" pitchFamily="18" charset="2"/>
                              </a:rPr>
                              <m:t>𝜎</m:t>
                            </m:r>
                          </m:e>
                          <m:sup>
                            <m:r>
                              <a:rPr lang="en-US" altLang="en-US" sz="3000" i="1">
                                <a:latin typeface="Cambria Math" panose="02040503050406030204" pitchFamily="18" charset="0"/>
                                <a:ea typeface="Cambria Math" panose="02040503050406030204" pitchFamily="18" charset="0"/>
                                <a:sym typeface="Symbol" panose="05050102010706020507" pitchFamily="18" charset="2"/>
                              </a:rPr>
                              <m:t>2</m:t>
                            </m:r>
                          </m:sup>
                        </m:sSup>
                        <m:sSup>
                          <m:sSup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000" b="1" i="1">
                                <a:latin typeface="Cambria Math" panose="02040503050406030204" pitchFamily="18" charset="0"/>
                                <a:ea typeface="Cambria Math" panose="02040503050406030204" pitchFamily="18" charset="0"/>
                                <a:sym typeface="Symbol" panose="05050102010706020507" pitchFamily="18" charset="2"/>
                              </a:rPr>
                              <m:t>𝒍</m:t>
                            </m:r>
                          </m:e>
                          <m:sup>
                            <m:r>
                              <a:rPr lang="en-US" altLang="en-US" sz="3000" i="1">
                                <a:latin typeface="Cambria Math" panose="02040503050406030204" pitchFamily="18" charset="0"/>
                                <a:ea typeface="Cambria Math" panose="02040503050406030204" pitchFamily="18" charset="0"/>
                                <a:sym typeface="Symbol" panose="05050102010706020507" pitchFamily="18" charset="2"/>
                              </a:rPr>
                              <m:t>𝑇</m:t>
                            </m:r>
                          </m:sup>
                        </m:sSup>
                        <m:sSup>
                          <m:sSup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sSupPr>
                          <m:e>
                            <m:d>
                              <m:d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dPr>
                              <m:e>
                                <m:sSup>
                                  <m:sSup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000" b="1" i="1">
                                        <a:latin typeface="Cambria Math" panose="02040503050406030204" pitchFamily="18" charset="0"/>
                                        <a:ea typeface="Cambria Math" panose="02040503050406030204" pitchFamily="18" charset="0"/>
                                        <a:sym typeface="Symbol" panose="05050102010706020507" pitchFamily="18" charset="2"/>
                                      </a:rPr>
                                      <m:t>𝑿</m:t>
                                    </m:r>
                                  </m:e>
                                  <m:sup>
                                    <m:r>
                                      <a:rPr lang="en-US" altLang="en-US" sz="3000" i="1">
                                        <a:latin typeface="Cambria Math" panose="02040503050406030204" pitchFamily="18" charset="0"/>
                                        <a:ea typeface="Cambria Math" panose="02040503050406030204" pitchFamily="18" charset="0"/>
                                        <a:sym typeface="Symbol" panose="05050102010706020507" pitchFamily="18" charset="2"/>
                                      </a:rPr>
                                      <m:t>𝑇</m:t>
                                    </m:r>
                                  </m:sup>
                                </m:sSup>
                                <m:r>
                                  <a:rPr lang="en-US" altLang="en-US" sz="3000" b="1" i="1">
                                    <a:latin typeface="Cambria Math" panose="02040503050406030204" pitchFamily="18" charset="0"/>
                                    <a:ea typeface="Cambria Math" panose="02040503050406030204" pitchFamily="18" charset="0"/>
                                    <a:sym typeface="Symbol" panose="05050102010706020507" pitchFamily="18" charset="2"/>
                                  </a:rPr>
                                  <m:t>𝑿</m:t>
                                </m:r>
                              </m:e>
                            </m:d>
                          </m:e>
                          <m:sup>
                            <m:r>
                              <a:rPr lang="en-US" altLang="en-US" sz="3000" i="1">
                                <a:latin typeface="Cambria Math" panose="02040503050406030204" pitchFamily="18" charset="0"/>
                                <a:ea typeface="Cambria Math" panose="02040503050406030204" pitchFamily="18" charset="0"/>
                                <a:sym typeface="Symbol" panose="05050102010706020507" pitchFamily="18" charset="2"/>
                              </a:rPr>
                              <m:t>−1</m:t>
                            </m:r>
                          </m:sup>
                        </m:sSup>
                        <m:r>
                          <a:rPr lang="en-US" altLang="en-US" sz="3000" b="1" i="1">
                            <a:latin typeface="Cambria Math" panose="02040503050406030204" pitchFamily="18" charset="0"/>
                            <a:ea typeface="Cambria Math" panose="02040503050406030204" pitchFamily="18" charset="0"/>
                            <a:sym typeface="Symbol" panose="05050102010706020507" pitchFamily="18" charset="2"/>
                          </a:rPr>
                          <m:t>𝒍</m:t>
                        </m:r>
                      </m:e>
                    </m:d>
                    <m:sSup>
                      <m:sSupPr>
                        <m:ctrlP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ctrlPr>
                      </m:sSupPr>
                      <m:e>
                        <m:d>
                          <m:dPr>
                            <m:begChr m:val="{"/>
                            <m:endChr m:val="}"/>
                            <m:ctrlPr>
                              <a:rPr lang="en-US" altLang="en-US" sz="3000" i="1" smtClean="0">
                                <a:latin typeface="Cambria Math" panose="02040503050406030204" pitchFamily="18" charset="0"/>
                                <a:ea typeface="Cambria Math" panose="02040503050406030204" pitchFamily="18" charset="0"/>
                                <a:sym typeface="Symbol" panose="05050102010706020507" pitchFamily="18" charset="2"/>
                              </a:rPr>
                            </m:ctrlPr>
                          </m:dPr>
                          <m:e>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1+</m:t>
                            </m:r>
                            <m:f>
                              <m:fPr>
                                <m:ctrlP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ctrlPr>
                              </m:fPr>
                              <m:num>
                                <m:f>
                                  <m:f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fPr>
                                  <m:num>
                                    <m:r>
                                      <a:rPr lang="en-US" altLang="en-US" sz="3000" i="1">
                                        <a:latin typeface="Cambria Math" panose="02040503050406030204" pitchFamily="18" charset="0"/>
                                        <a:ea typeface="Cambria Math" panose="02040503050406030204" pitchFamily="18" charset="0"/>
                                        <a:sym typeface="Symbol" panose="05050102010706020507" pitchFamily="18" charset="2"/>
                                      </a:rPr>
                                      <m:t>1</m:t>
                                    </m:r>
                                  </m:num>
                                  <m:den>
                                    <m:r>
                                      <a:rPr lang="en-US" altLang="en-US" sz="3000" i="1">
                                        <a:latin typeface="Cambria Math" panose="02040503050406030204" pitchFamily="18" charset="0"/>
                                        <a:ea typeface="Cambria Math" panose="02040503050406030204" pitchFamily="18" charset="0"/>
                                        <a:sym typeface="Symbol" panose="05050102010706020507" pitchFamily="18" charset="2"/>
                                      </a:rPr>
                                      <m:t>2</m:t>
                                    </m:r>
                                  </m:den>
                                </m:f>
                                <m:sSup>
                                  <m:sSup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000" i="1">
                                        <a:latin typeface="Cambria Math" panose="02040503050406030204" pitchFamily="18" charset="0"/>
                                        <a:ea typeface="Cambria Math" panose="02040503050406030204" pitchFamily="18" charset="0"/>
                                        <a:sym typeface="Symbol" panose="05050102010706020507" pitchFamily="18" charset="2"/>
                                      </a:rPr>
                                      <m:t>𝑎</m:t>
                                    </m:r>
                                  </m:e>
                                  <m:sup>
                                    <m:r>
                                      <a:rPr lang="en-US" altLang="en-US" sz="3000" i="1">
                                        <a:latin typeface="Cambria Math" panose="02040503050406030204" pitchFamily="18" charset="0"/>
                                        <a:ea typeface="Cambria Math" panose="02040503050406030204" pitchFamily="18" charset="0"/>
                                        <a:sym typeface="Symbol" panose="05050102010706020507" pitchFamily="18" charset="2"/>
                                      </a:rPr>
                                      <m:t>2</m:t>
                                    </m:r>
                                  </m:sup>
                                </m:sSup>
                                <m:sSup>
                                  <m:sSup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000" i="1">
                                        <a:latin typeface="Cambria Math" panose="02040503050406030204" pitchFamily="18" charset="0"/>
                                        <a:ea typeface="Cambria Math" panose="02040503050406030204" pitchFamily="18" charset="0"/>
                                        <a:sym typeface="Symbol" panose="05050102010706020507" pitchFamily="18" charset="2"/>
                                      </a:rPr>
                                      <m:t>𝜎</m:t>
                                    </m:r>
                                  </m:e>
                                  <m:sup>
                                    <m:r>
                                      <a:rPr lang="en-US" altLang="en-US" sz="3000" i="1">
                                        <a:latin typeface="Cambria Math" panose="02040503050406030204" pitchFamily="18" charset="0"/>
                                        <a:ea typeface="Cambria Math" panose="02040503050406030204" pitchFamily="18" charset="0"/>
                                        <a:sym typeface="Symbol" panose="05050102010706020507" pitchFamily="18" charset="2"/>
                                      </a:rPr>
                                      <m:t>2</m:t>
                                    </m:r>
                                  </m:sup>
                                </m:sSup>
                                <m:sSup>
                                  <m:sSup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000" b="1" i="1">
                                        <a:latin typeface="Cambria Math" panose="02040503050406030204" pitchFamily="18" charset="0"/>
                                        <a:ea typeface="Cambria Math" panose="02040503050406030204" pitchFamily="18" charset="0"/>
                                        <a:sym typeface="Symbol" panose="05050102010706020507" pitchFamily="18" charset="2"/>
                                      </a:rPr>
                                      <m:t>𝒍</m:t>
                                    </m:r>
                                  </m:e>
                                  <m:sup>
                                    <m:r>
                                      <a:rPr lang="en-US" altLang="en-US" sz="3000" i="1">
                                        <a:latin typeface="Cambria Math" panose="02040503050406030204" pitchFamily="18" charset="0"/>
                                        <a:ea typeface="Cambria Math" panose="02040503050406030204" pitchFamily="18" charset="0"/>
                                        <a:sym typeface="Symbol" panose="05050102010706020507" pitchFamily="18" charset="2"/>
                                      </a:rPr>
                                      <m:t>𝑇</m:t>
                                    </m:r>
                                  </m:sup>
                                </m:sSup>
                                <m:sSup>
                                  <m:sSup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sSupPr>
                                  <m:e>
                                    <m:d>
                                      <m:d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dPr>
                                      <m:e>
                                        <m:sSup>
                                          <m:sSup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000" b="1" i="1">
                                                <a:latin typeface="Cambria Math" panose="02040503050406030204" pitchFamily="18" charset="0"/>
                                                <a:ea typeface="Cambria Math" panose="02040503050406030204" pitchFamily="18" charset="0"/>
                                                <a:sym typeface="Symbol" panose="05050102010706020507" pitchFamily="18" charset="2"/>
                                              </a:rPr>
                                              <m:t>𝑿</m:t>
                                            </m:r>
                                          </m:e>
                                          <m:sup>
                                            <m:r>
                                              <a:rPr lang="en-US" altLang="en-US" sz="3000" i="1">
                                                <a:latin typeface="Cambria Math" panose="02040503050406030204" pitchFamily="18" charset="0"/>
                                                <a:ea typeface="Cambria Math" panose="02040503050406030204" pitchFamily="18" charset="0"/>
                                                <a:sym typeface="Symbol" panose="05050102010706020507" pitchFamily="18" charset="2"/>
                                              </a:rPr>
                                              <m:t>𝑇</m:t>
                                            </m:r>
                                          </m:sup>
                                        </m:sSup>
                                        <m:r>
                                          <a:rPr lang="en-US" altLang="en-US" sz="3000" b="1" i="1">
                                            <a:latin typeface="Cambria Math" panose="02040503050406030204" pitchFamily="18" charset="0"/>
                                            <a:ea typeface="Cambria Math" panose="02040503050406030204" pitchFamily="18" charset="0"/>
                                            <a:sym typeface="Symbol" panose="05050102010706020507" pitchFamily="18" charset="2"/>
                                          </a:rPr>
                                          <m:t>𝑿</m:t>
                                        </m:r>
                                      </m:e>
                                    </m:d>
                                  </m:e>
                                  <m:sup>
                                    <m:r>
                                      <a:rPr lang="en-US" altLang="en-US" sz="3000" i="1">
                                        <a:latin typeface="Cambria Math" panose="02040503050406030204" pitchFamily="18" charset="0"/>
                                        <a:ea typeface="Cambria Math" panose="02040503050406030204" pitchFamily="18" charset="0"/>
                                        <a:sym typeface="Symbol" panose="05050102010706020507" pitchFamily="18" charset="2"/>
                                      </a:rPr>
                                      <m:t>−1</m:t>
                                    </m:r>
                                  </m:sup>
                                </m:sSup>
                                <m:r>
                                  <a:rPr lang="en-US" altLang="en-US" sz="3000" b="1" i="1">
                                    <a:latin typeface="Cambria Math" panose="02040503050406030204" pitchFamily="18" charset="0"/>
                                    <a:ea typeface="Cambria Math" panose="02040503050406030204" pitchFamily="18" charset="0"/>
                                    <a:sym typeface="Symbol" panose="05050102010706020507" pitchFamily="18" charset="2"/>
                                  </a:rPr>
                                  <m:t>𝒍</m:t>
                                </m:r>
                              </m:num>
                              <m:den>
                                <m:d>
                                  <m:dPr>
                                    <m:ctrlPr>
                                      <a:rPr lang="en-US" altLang="en-US" sz="3000" b="1" i="1" smtClean="0">
                                        <a:latin typeface="Cambria Math" panose="02040503050406030204" pitchFamily="18" charset="0"/>
                                        <a:ea typeface="Cambria Math" panose="02040503050406030204" pitchFamily="18" charset="0"/>
                                        <a:sym typeface="Symbol" panose="05050102010706020507" pitchFamily="18" charset="2"/>
                                      </a:rPr>
                                    </m:ctrlPr>
                                  </m:dPr>
                                  <m:e>
                                    <m:f>
                                      <m:f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fPr>
                                      <m:num>
                                        <m:r>
                                          <a:rPr lang="en-US" altLang="en-US" sz="3000" i="1">
                                            <a:latin typeface="Cambria Math" panose="02040503050406030204" pitchFamily="18" charset="0"/>
                                            <a:ea typeface="Cambria Math" panose="02040503050406030204" pitchFamily="18" charset="0"/>
                                            <a:sym typeface="Symbol" panose="05050102010706020507" pitchFamily="18" charset="2"/>
                                          </a:rPr>
                                          <m:t>𝑛</m:t>
                                        </m:r>
                                        <m:r>
                                          <a:rPr lang="en-US" altLang="en-US" sz="3000" i="1">
                                            <a:latin typeface="Cambria Math" panose="02040503050406030204" pitchFamily="18" charset="0"/>
                                            <a:ea typeface="Cambria Math" panose="02040503050406030204" pitchFamily="18" charset="0"/>
                                            <a:sym typeface="Symbol" panose="05050102010706020507" pitchFamily="18" charset="2"/>
                                          </a:rPr>
                                          <m:t>−</m:t>
                                        </m:r>
                                        <m:r>
                                          <a:rPr lang="en-US" altLang="en-US" sz="3000" i="1">
                                            <a:latin typeface="Cambria Math" panose="02040503050406030204" pitchFamily="18" charset="0"/>
                                            <a:ea typeface="Cambria Math" panose="02040503050406030204" pitchFamily="18" charset="0"/>
                                            <a:sym typeface="Symbol" panose="05050102010706020507" pitchFamily="18" charset="2"/>
                                          </a:rPr>
                                          <m:t>𝑘</m:t>
                                        </m:r>
                                      </m:num>
                                      <m:den>
                                        <m:r>
                                          <a:rPr lang="en-US" altLang="en-US" sz="3000" i="1">
                                            <a:latin typeface="Cambria Math" panose="02040503050406030204" pitchFamily="18" charset="0"/>
                                            <a:ea typeface="Cambria Math" panose="02040503050406030204" pitchFamily="18" charset="0"/>
                                            <a:sym typeface="Symbol" panose="05050102010706020507" pitchFamily="18" charset="2"/>
                                          </a:rPr>
                                          <m:t>2</m:t>
                                        </m:r>
                                      </m:den>
                                    </m:f>
                                  </m:e>
                                </m:d>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 </m:t>
                                </m:r>
                              </m:den>
                            </m:f>
                          </m:e>
                        </m:d>
                      </m:e>
                      <m:sup>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m:t>
                        </m:r>
                        <m:d>
                          <m:dPr>
                            <m:ctrlPr>
                              <a:rPr lang="en-US" altLang="en-US" sz="3000" b="1" i="1">
                                <a:latin typeface="Cambria Math" panose="02040503050406030204" pitchFamily="18" charset="0"/>
                                <a:ea typeface="Cambria Math" panose="02040503050406030204" pitchFamily="18" charset="0"/>
                                <a:sym typeface="Symbol" panose="05050102010706020507" pitchFamily="18" charset="2"/>
                              </a:rPr>
                            </m:ctrlPr>
                          </m:dPr>
                          <m:e>
                            <m:f>
                              <m:f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fPr>
                              <m:num>
                                <m:r>
                                  <a:rPr lang="en-US" altLang="en-US" sz="3000" i="1">
                                    <a:latin typeface="Cambria Math" panose="02040503050406030204" pitchFamily="18" charset="0"/>
                                    <a:ea typeface="Cambria Math" panose="02040503050406030204" pitchFamily="18" charset="0"/>
                                    <a:sym typeface="Symbol" panose="05050102010706020507" pitchFamily="18" charset="2"/>
                                  </a:rPr>
                                  <m:t>𝑛</m:t>
                                </m:r>
                                <m:r>
                                  <a:rPr lang="en-US" altLang="en-US" sz="3000" i="1">
                                    <a:latin typeface="Cambria Math" panose="02040503050406030204" pitchFamily="18" charset="0"/>
                                    <a:ea typeface="Cambria Math" panose="02040503050406030204" pitchFamily="18" charset="0"/>
                                    <a:sym typeface="Symbol" panose="05050102010706020507" pitchFamily="18" charset="2"/>
                                  </a:rPr>
                                  <m:t>−</m:t>
                                </m:r>
                                <m:r>
                                  <a:rPr lang="en-US" altLang="en-US" sz="3000" i="1">
                                    <a:latin typeface="Cambria Math" panose="02040503050406030204" pitchFamily="18" charset="0"/>
                                    <a:ea typeface="Cambria Math" panose="02040503050406030204" pitchFamily="18" charset="0"/>
                                    <a:sym typeface="Symbol" panose="05050102010706020507" pitchFamily="18" charset="2"/>
                                  </a:rPr>
                                  <m:t>𝑘</m:t>
                                </m:r>
                              </m:num>
                              <m:den>
                                <m:r>
                                  <a:rPr lang="en-US" altLang="en-US" sz="3000" i="1">
                                    <a:latin typeface="Cambria Math" panose="02040503050406030204" pitchFamily="18" charset="0"/>
                                    <a:ea typeface="Cambria Math" panose="02040503050406030204" pitchFamily="18" charset="0"/>
                                    <a:sym typeface="Symbol" panose="05050102010706020507" pitchFamily="18" charset="2"/>
                                  </a:rPr>
                                  <m:t>2</m:t>
                                </m:r>
                              </m:den>
                            </m:f>
                          </m:e>
                        </m:d>
                      </m:sup>
                    </m:sSup>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m:t>
                    </m:r>
                    <m:d>
                      <m:dPr>
                        <m:begChr m:val="{"/>
                        <m:endChr m:val="}"/>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dPr>
                      <m:e>
                        <m:f>
                          <m:f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fPr>
                          <m:num>
                            <m:r>
                              <a:rPr lang="en-US" altLang="en-US" sz="3000" i="1">
                                <a:latin typeface="Cambria Math" panose="02040503050406030204" pitchFamily="18" charset="0"/>
                                <a:ea typeface="Cambria Math" panose="02040503050406030204" pitchFamily="18" charset="0"/>
                                <a:sym typeface="Symbol" panose="05050102010706020507" pitchFamily="18" charset="2"/>
                              </a:rPr>
                              <m:t>1</m:t>
                            </m:r>
                          </m:num>
                          <m:den>
                            <m:r>
                              <a:rPr lang="en-US" altLang="en-US" sz="3000" i="1">
                                <a:latin typeface="Cambria Math" panose="02040503050406030204" pitchFamily="18" charset="0"/>
                                <a:ea typeface="Cambria Math" panose="02040503050406030204" pitchFamily="18" charset="0"/>
                                <a:sym typeface="Symbol" panose="05050102010706020507" pitchFamily="18" charset="2"/>
                              </a:rPr>
                              <m:t>2</m:t>
                            </m:r>
                          </m:den>
                        </m:f>
                        <m:sSup>
                          <m:sSup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000" i="1">
                                <a:latin typeface="Cambria Math" panose="02040503050406030204" pitchFamily="18" charset="0"/>
                                <a:ea typeface="Cambria Math" panose="02040503050406030204" pitchFamily="18" charset="0"/>
                                <a:sym typeface="Symbol" panose="05050102010706020507" pitchFamily="18" charset="2"/>
                              </a:rPr>
                              <m:t>𝑎</m:t>
                            </m:r>
                          </m:e>
                          <m:sup>
                            <m:r>
                              <a:rPr lang="en-US" altLang="en-US" sz="3000" i="1">
                                <a:latin typeface="Cambria Math" panose="02040503050406030204" pitchFamily="18" charset="0"/>
                                <a:ea typeface="Cambria Math" panose="02040503050406030204" pitchFamily="18" charset="0"/>
                                <a:sym typeface="Symbol" panose="05050102010706020507" pitchFamily="18" charset="2"/>
                              </a:rPr>
                              <m:t>2</m:t>
                            </m:r>
                          </m:sup>
                        </m:sSup>
                        <m:sSup>
                          <m:sSup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000" i="1">
                                <a:latin typeface="Cambria Math" panose="02040503050406030204" pitchFamily="18" charset="0"/>
                                <a:ea typeface="Cambria Math" panose="02040503050406030204" pitchFamily="18" charset="0"/>
                                <a:sym typeface="Symbol" panose="05050102010706020507" pitchFamily="18" charset="2"/>
                              </a:rPr>
                              <m:t>𝜎</m:t>
                            </m:r>
                          </m:e>
                          <m:sup>
                            <m:r>
                              <a:rPr lang="en-US" altLang="en-US" sz="3000" i="1">
                                <a:latin typeface="Cambria Math" panose="02040503050406030204" pitchFamily="18" charset="0"/>
                                <a:ea typeface="Cambria Math" panose="02040503050406030204" pitchFamily="18" charset="0"/>
                                <a:sym typeface="Symbol" panose="05050102010706020507" pitchFamily="18" charset="2"/>
                              </a:rPr>
                              <m:t>2</m:t>
                            </m:r>
                          </m:sup>
                        </m:sSup>
                        <m:sSup>
                          <m:sSup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000" b="1" i="1">
                                <a:latin typeface="Cambria Math" panose="02040503050406030204" pitchFamily="18" charset="0"/>
                                <a:ea typeface="Cambria Math" panose="02040503050406030204" pitchFamily="18" charset="0"/>
                                <a:sym typeface="Symbol" panose="05050102010706020507" pitchFamily="18" charset="2"/>
                              </a:rPr>
                              <m:t>𝒍</m:t>
                            </m:r>
                          </m:e>
                          <m:sup>
                            <m:r>
                              <a:rPr lang="en-US" altLang="en-US" sz="3000" i="1">
                                <a:latin typeface="Cambria Math" panose="02040503050406030204" pitchFamily="18" charset="0"/>
                                <a:ea typeface="Cambria Math" panose="02040503050406030204" pitchFamily="18" charset="0"/>
                                <a:sym typeface="Symbol" panose="05050102010706020507" pitchFamily="18" charset="2"/>
                              </a:rPr>
                              <m:t>𝑇</m:t>
                            </m:r>
                          </m:sup>
                        </m:sSup>
                        <m:sSup>
                          <m:sSup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sSupPr>
                          <m:e>
                            <m:d>
                              <m:d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dPr>
                              <m:e>
                                <m:sSup>
                                  <m:sSup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000" b="1" i="1">
                                        <a:latin typeface="Cambria Math" panose="02040503050406030204" pitchFamily="18" charset="0"/>
                                        <a:ea typeface="Cambria Math" panose="02040503050406030204" pitchFamily="18" charset="0"/>
                                        <a:sym typeface="Symbol" panose="05050102010706020507" pitchFamily="18" charset="2"/>
                                      </a:rPr>
                                      <m:t>𝑿</m:t>
                                    </m:r>
                                  </m:e>
                                  <m:sup>
                                    <m:r>
                                      <a:rPr lang="en-US" altLang="en-US" sz="3000" i="1">
                                        <a:latin typeface="Cambria Math" panose="02040503050406030204" pitchFamily="18" charset="0"/>
                                        <a:ea typeface="Cambria Math" panose="02040503050406030204" pitchFamily="18" charset="0"/>
                                        <a:sym typeface="Symbol" panose="05050102010706020507" pitchFamily="18" charset="2"/>
                                      </a:rPr>
                                      <m:t>𝑇</m:t>
                                    </m:r>
                                  </m:sup>
                                </m:sSup>
                                <m:r>
                                  <a:rPr lang="en-US" altLang="en-US" sz="3000" b="1" i="1">
                                    <a:latin typeface="Cambria Math" panose="02040503050406030204" pitchFamily="18" charset="0"/>
                                    <a:ea typeface="Cambria Math" panose="02040503050406030204" pitchFamily="18" charset="0"/>
                                    <a:sym typeface="Symbol" panose="05050102010706020507" pitchFamily="18" charset="2"/>
                                  </a:rPr>
                                  <m:t>𝑿</m:t>
                                </m:r>
                              </m:e>
                            </m:d>
                          </m:e>
                          <m:sup>
                            <m:r>
                              <a:rPr lang="en-US" altLang="en-US" sz="3000" i="1">
                                <a:latin typeface="Cambria Math" panose="02040503050406030204" pitchFamily="18" charset="0"/>
                                <a:ea typeface="Cambria Math" panose="02040503050406030204" pitchFamily="18" charset="0"/>
                                <a:sym typeface="Symbol" panose="05050102010706020507" pitchFamily="18" charset="2"/>
                              </a:rPr>
                              <m:t>−1</m:t>
                            </m:r>
                          </m:sup>
                        </m:sSup>
                        <m:r>
                          <a:rPr lang="en-US" altLang="en-US" sz="3000" b="1" i="1">
                            <a:latin typeface="Cambria Math" panose="02040503050406030204" pitchFamily="18" charset="0"/>
                            <a:ea typeface="Cambria Math" panose="02040503050406030204" pitchFamily="18" charset="0"/>
                            <a:sym typeface="Symbol" panose="05050102010706020507" pitchFamily="18" charset="2"/>
                          </a:rPr>
                          <m:t>𝒍</m:t>
                        </m:r>
                      </m:e>
                    </m:d>
                    <m:r>
                      <a:rPr lang="en-US" altLang="en-US" sz="3000" i="1">
                        <a:latin typeface="Cambria Math" panose="02040503050406030204" pitchFamily="18" charset="0"/>
                        <a:ea typeface="Cambria Math" panose="02040503050406030204" pitchFamily="18" charset="0"/>
                        <a:sym typeface="Symbol" panose="05050102010706020507" pitchFamily="18" charset="2"/>
                      </a:rPr>
                      <m:t>−1</m:t>
                    </m:r>
                  </m:oMath>
                </a14:m>
                <a:endParaRPr lang="en-US" altLang="en-US" sz="3000" dirty="0">
                  <a:ea typeface="Cambria Math" panose="02040503050406030204" pitchFamily="18" charset="0"/>
                  <a:sym typeface="Symbol" panose="05050102010706020507" pitchFamily="18" charset="2"/>
                </a:endParaRPr>
              </a:p>
            </p:txBody>
          </p:sp>
        </mc:Choice>
        <mc:Fallback>
          <p:sp>
            <p:nvSpPr>
              <p:cNvPr id="8195" name="Rectangle 3">
                <a:extLst>
                  <a:ext uri="{FF2B5EF4-FFF2-40B4-BE49-F238E27FC236}">
                    <a16:creationId xmlns:a14="http://schemas.microsoft.com/office/drawing/2010/main" xmlns="" xmlns:a16="http://schemas.microsoft.com/office/drawing/2014/main" id="{D9652E1C-F55A-4B2A-B0AB-E7F773395EFD}"/>
                  </a:ext>
                </a:extLst>
              </p:cNvPr>
              <p:cNvSpPr>
                <a:spLocks noGrp="1" noRot="1" noChangeAspect="1" noMove="1" noResize="1" noEditPoints="1" noAdjustHandles="1" noChangeArrowheads="1" noChangeShapeType="1" noTextEdit="1"/>
              </p:cNvSpPr>
              <p:nvPr>
                <p:ph type="body" sz="half" idx="1"/>
              </p:nvPr>
            </p:nvSpPr>
            <p:spPr>
              <a:xfrm>
                <a:off x="762000" y="1676400"/>
                <a:ext cx="7848600" cy="4191000"/>
              </a:xfrm>
              <a:blipFill>
                <a:blip r:embed="rId3" cstate="print"/>
                <a:stretch>
                  <a:fillRect l="-1553" t="-1308"/>
                </a:stretch>
              </a:blipFill>
            </p:spPr>
            <p:txBody>
              <a:bodyPr/>
              <a:lstStyle/>
              <a:p>
                <a:r>
                  <a:rPr lang="en-IN">
                    <a:noFill/>
                  </a:rPr>
                  <a:t> </a:t>
                </a:r>
              </a:p>
            </p:txBody>
          </p:sp>
        </mc:Fallback>
      </mc:AlternateContent>
      <p:sp>
        <p:nvSpPr>
          <p:cNvPr id="8196" name="Date Placeholder 7">
            <a:extLst>
              <a:ext uri="{FF2B5EF4-FFF2-40B4-BE49-F238E27FC236}">
                <a16:creationId xmlns="" xmlns:a16="http://schemas.microsoft.com/office/drawing/2014/main" id="{A59AD07E-EB20-4CB6-9106-92800B917312}"/>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8197" name="Slide Number Placeholder 8">
            <a:extLst>
              <a:ext uri="{FF2B5EF4-FFF2-40B4-BE49-F238E27FC236}">
                <a16:creationId xmlns="" xmlns:a16="http://schemas.microsoft.com/office/drawing/2014/main" id="{358D848C-0718-4AF3-BD93-0444C74F9B02}"/>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D7CBDDEE-0768-42FF-AAF8-95989DB02715}" type="slidenum">
              <a:rPr lang="en-US" altLang="en-US" sz="1400" smtClean="0"/>
              <a:pPr>
                <a:spcBef>
                  <a:spcPct val="0"/>
                </a:spcBef>
                <a:buFontTx/>
                <a:buNone/>
              </a:pPr>
              <a:t>67</a:t>
            </a:fld>
            <a:endParaRPr lang="en-US" altLang="en-US" sz="1400"/>
          </a:p>
        </p:txBody>
      </p:sp>
      <p:sp>
        <p:nvSpPr>
          <p:cNvPr id="8198" name="Footer Placeholder 9">
            <a:extLst>
              <a:ext uri="{FF2B5EF4-FFF2-40B4-BE49-F238E27FC236}">
                <a16:creationId xmlns="" xmlns:a16="http://schemas.microsoft.com/office/drawing/2014/main" id="{8A4D7D16-2D94-4F8F-B0E1-871CE1AD33E3}"/>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8199" name="Rectangle 2">
            <a:extLst>
              <a:ext uri="{FF2B5EF4-FFF2-40B4-BE49-F238E27FC236}">
                <a16:creationId xmlns="" xmlns:a16="http://schemas.microsoft.com/office/drawing/2014/main" id="{FF38E397-AB20-4850-B10A-03305402C9B0}"/>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1917489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 xmlns:a16="http://schemas.microsoft.com/office/drawing/2014/main" id="{C81454E8-C774-4A71-A1D0-81F9483A5874}"/>
              </a:ext>
            </a:extLst>
          </p:cNvPr>
          <p:cNvSpPr>
            <a:spLocks noGrp="1" noChangeArrowheads="1"/>
          </p:cNvSpPr>
          <p:nvPr>
            <p:ph type="title"/>
          </p:nvPr>
        </p:nvSpPr>
        <p:spPr/>
        <p:txBody>
          <a:bodyPr/>
          <a:lstStyle/>
          <a:p>
            <a:r>
              <a:rPr lang="en-US" altLang="en-US" sz="3000" b="1" dirty="0">
                <a:solidFill>
                  <a:srgbClr val="0000FF"/>
                </a:solidFill>
              </a:rPr>
              <a:t>Multiple Linear Regression (MLR) (contd..)</a:t>
            </a:r>
            <a:br>
              <a:rPr lang="en-US" altLang="en-US" sz="3000" b="1" dirty="0">
                <a:solidFill>
                  <a:srgbClr val="0000FF"/>
                </a:solidFill>
              </a:rPr>
            </a:br>
            <a:r>
              <a:rPr lang="en-US" altLang="en-US" sz="3000" b="1" dirty="0">
                <a:solidFill>
                  <a:srgbClr val="FF0000"/>
                </a:solidFill>
              </a:rPr>
              <a:t>Linear Exponential Loss Function (contd..)</a:t>
            </a:r>
          </a:p>
        </p:txBody>
      </p:sp>
      <mc:AlternateContent xmlns:mc="http://schemas.openxmlformats.org/markup-compatibility/2006">
        <mc:Choice xmlns="" xmlns:a14="http://schemas.microsoft.com/office/drawing/2010/main" Requires="a14">
          <p:sp>
            <p:nvSpPr>
              <p:cNvPr id="8195" name="Rectangle 3">
                <a:extLst>
                  <a:ext uri="{FF2B5EF4-FFF2-40B4-BE49-F238E27FC236}">
                    <a16:creationId xmlns:a16="http://schemas.microsoft.com/office/drawing/2014/main" id="{D9652E1C-F55A-4B2A-B0AB-E7F773395EFD}"/>
                  </a:ext>
                </a:extLst>
              </p:cNvPr>
              <p:cNvSpPr>
                <a:spLocks noGrp="1" noChangeArrowheads="1"/>
              </p:cNvSpPr>
              <p:nvPr>
                <p:ph type="body" sz="half" idx="1"/>
              </p:nvPr>
            </p:nvSpPr>
            <p:spPr>
              <a:xfrm>
                <a:off x="762000" y="1676400"/>
                <a:ext cx="7848600" cy="4191000"/>
              </a:xfrm>
            </p:spPr>
            <p:txBody>
              <a:bodyPr/>
              <a:lstStyle/>
              <a:p>
                <a:pPr>
                  <a:buFont typeface="Wingdings" panose="05000000000000000000" pitchFamily="2" charset="2"/>
                  <a:buChar char="§"/>
                </a:pPr>
                <a14:m>
                  <m:oMath xmlns:m="http://schemas.openxmlformats.org/officeDocument/2006/math">
                    <m:sSub>
                      <m:sSubPr>
                        <m:ctrlPr>
                          <a:rPr lang="en-US" altLang="en-US" sz="40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4000" b="0" i="1" smtClean="0">
                            <a:latin typeface="Cambria Math" panose="02040503050406030204" pitchFamily="18" charset="0"/>
                            <a:ea typeface="Cambria Math" panose="02040503050406030204" pitchFamily="18" charset="0"/>
                            <a:sym typeface="Symbol" panose="05050102010706020507" pitchFamily="18" charset="2"/>
                          </a:rPr>
                          <m:t>𝑅</m:t>
                        </m:r>
                      </m:e>
                      <m:sub>
                        <m:r>
                          <a:rPr lang="en-US" altLang="en-US" sz="4000" b="0" i="1" smtClean="0">
                            <a:latin typeface="Cambria Math" panose="02040503050406030204" pitchFamily="18" charset="0"/>
                            <a:ea typeface="Cambria Math" panose="02040503050406030204" pitchFamily="18" charset="0"/>
                            <a:sym typeface="Symbol" panose="05050102010706020507" pitchFamily="18" charset="2"/>
                          </a:rPr>
                          <m:t>𝐿𝐼𝑁𝐸𝑋</m:t>
                        </m:r>
                      </m:sub>
                    </m:sSub>
                    <m:d>
                      <m:dPr>
                        <m:ctrlPr>
                          <a:rPr lang="en-US" altLang="en-US" sz="4000" i="1">
                            <a:latin typeface="Cambria Math" panose="02040503050406030204" pitchFamily="18" charset="0"/>
                            <a:ea typeface="Cambria Math" panose="02040503050406030204" pitchFamily="18" charset="0"/>
                            <a:sym typeface="Symbol" panose="05050102010706020507" pitchFamily="18" charset="2"/>
                          </a:rPr>
                        </m:ctrlPr>
                      </m:dPr>
                      <m:e>
                        <m:r>
                          <a:rPr lang="en-US" altLang="en-US" sz="4000" i="1">
                            <a:latin typeface="Cambria Math" panose="02040503050406030204" pitchFamily="18" charset="0"/>
                            <a:ea typeface="Cambria Math" panose="02040503050406030204" pitchFamily="18" charset="0"/>
                            <a:sym typeface="Symbol" panose="05050102010706020507" pitchFamily="18" charset="2"/>
                          </a:rPr>
                          <m:t>𝜃</m:t>
                        </m:r>
                        <m:r>
                          <a:rPr lang="en-US" altLang="en-US" sz="4000" i="1">
                            <a:latin typeface="Cambria Math" panose="02040503050406030204" pitchFamily="18" charset="0"/>
                            <a:ea typeface="Cambria Math" panose="02040503050406030204" pitchFamily="18" charset="0"/>
                            <a:sym typeface="Symbol" panose="05050102010706020507" pitchFamily="18" charset="2"/>
                          </a:rPr>
                          <m:t>,</m:t>
                        </m:r>
                        <m:sSub>
                          <m:sSubPr>
                            <m:ctrlPr>
                              <a:rPr lang="en-US" altLang="en-US" sz="4000" i="1">
                                <a:latin typeface="Cambria Math" panose="02040503050406030204" pitchFamily="18" charset="0"/>
                                <a:ea typeface="Cambria Math" panose="02040503050406030204" pitchFamily="18" charset="0"/>
                                <a:sym typeface="Symbol" panose="05050102010706020507" pitchFamily="18" charset="2"/>
                              </a:rPr>
                            </m:ctrlPr>
                          </m:sSubPr>
                          <m:e>
                            <m:acc>
                              <m:accPr>
                                <m:chr m:val="̂"/>
                                <m:ctrlPr>
                                  <a:rPr lang="en-US" altLang="en-US" sz="4000" i="1">
                                    <a:latin typeface="Cambria Math" panose="02040503050406030204" pitchFamily="18" charset="0"/>
                                    <a:ea typeface="Cambria Math" panose="02040503050406030204" pitchFamily="18" charset="0"/>
                                    <a:sym typeface="Symbol" panose="05050102010706020507" pitchFamily="18" charset="2"/>
                                  </a:rPr>
                                </m:ctrlPr>
                              </m:accPr>
                              <m:e>
                                <m:r>
                                  <a:rPr lang="en-US" altLang="en-US" sz="4000" i="1">
                                    <a:latin typeface="Cambria Math" panose="02040503050406030204" pitchFamily="18" charset="0"/>
                                    <a:ea typeface="Cambria Math" panose="02040503050406030204" pitchFamily="18" charset="0"/>
                                    <a:sym typeface="Symbol" panose="05050102010706020507" pitchFamily="18" charset="2"/>
                                  </a:rPr>
                                  <m:t>𝜃</m:t>
                                </m:r>
                              </m:e>
                            </m:acc>
                          </m:e>
                          <m:sub>
                            <m:r>
                              <a:rPr lang="en-US" altLang="en-US" sz="4000" i="1">
                                <a:latin typeface="Cambria Math" panose="02040503050406030204" pitchFamily="18" charset="0"/>
                                <a:ea typeface="Cambria Math" panose="02040503050406030204" pitchFamily="18" charset="0"/>
                                <a:sym typeface="Symbol" panose="05050102010706020507" pitchFamily="18" charset="2"/>
                              </a:rPr>
                              <m:t>𝐿𝐼𝑁𝐸𝑋</m:t>
                            </m:r>
                          </m:sub>
                        </m:sSub>
                      </m:e>
                    </m:d>
                    <m:r>
                      <a:rPr lang="en-US" altLang="en-US" sz="40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4000" b="0" i="1" smtClean="0">
                        <a:latin typeface="Cambria Math" panose="02040503050406030204" pitchFamily="18" charset="0"/>
                        <a:ea typeface="Cambria Math" panose="02040503050406030204" pitchFamily="18" charset="0"/>
                        <a:sym typeface="Symbol" panose="05050102010706020507" pitchFamily="18" charset="2"/>
                      </a:rPr>
                      <m:t>𝐸</m:t>
                    </m:r>
                    <m:d>
                      <m:dPr>
                        <m:begChr m:val="{"/>
                        <m:endChr m:val="}"/>
                        <m:ctrlPr>
                          <a:rPr lang="en-US" altLang="en-US" sz="4000" b="0" i="1" smtClean="0">
                            <a:latin typeface="Cambria Math" panose="02040503050406030204" pitchFamily="18" charset="0"/>
                            <a:ea typeface="Cambria Math" panose="02040503050406030204" pitchFamily="18" charset="0"/>
                            <a:sym typeface="Symbol" panose="05050102010706020507" pitchFamily="18" charset="2"/>
                          </a:rPr>
                        </m:ctrlPr>
                      </m:dPr>
                      <m:e>
                        <m:sSub>
                          <m:sSubPr>
                            <m:ctrlPr>
                              <a:rPr lang="en-US" altLang="en-US" sz="4000" b="0" i="1" smtClean="0">
                                <a:latin typeface="Cambria Math" panose="02040503050406030204" pitchFamily="18" charset="0"/>
                                <a:ea typeface="Cambria Math" panose="02040503050406030204" pitchFamily="18" charset="0"/>
                                <a:sym typeface="Symbol" panose="05050102010706020507" pitchFamily="18" charset="2"/>
                              </a:rPr>
                            </m:ctrlPr>
                          </m:sSubPr>
                          <m:e>
                            <m:r>
                              <a:rPr lang="en-US" altLang="en-US" sz="4000" b="0" i="1" smtClean="0">
                                <a:latin typeface="Cambria Math" panose="02040503050406030204" pitchFamily="18" charset="0"/>
                                <a:ea typeface="Cambria Math" panose="02040503050406030204" pitchFamily="18" charset="0"/>
                                <a:sym typeface="Symbol" panose="05050102010706020507" pitchFamily="18" charset="2"/>
                              </a:rPr>
                              <m:t>𝐿</m:t>
                            </m:r>
                          </m:e>
                          <m:sub>
                            <m:r>
                              <a:rPr lang="en-US" altLang="en-US" sz="4000" b="0" i="1" smtClean="0">
                                <a:latin typeface="Cambria Math" panose="02040503050406030204" pitchFamily="18" charset="0"/>
                                <a:ea typeface="Cambria Math" panose="02040503050406030204" pitchFamily="18" charset="0"/>
                                <a:sym typeface="Symbol" panose="05050102010706020507" pitchFamily="18" charset="2"/>
                              </a:rPr>
                              <m:t>𝐿𝐼𝑁𝐸𝑋</m:t>
                            </m:r>
                          </m:sub>
                        </m:sSub>
                        <m:d>
                          <m:dPr>
                            <m:ctrlPr>
                              <a:rPr lang="en-US" altLang="en-US" sz="4000" i="1">
                                <a:latin typeface="Cambria Math" panose="02040503050406030204" pitchFamily="18" charset="0"/>
                                <a:ea typeface="Cambria Math" panose="02040503050406030204" pitchFamily="18" charset="0"/>
                                <a:sym typeface="Symbol" panose="05050102010706020507" pitchFamily="18" charset="2"/>
                              </a:rPr>
                            </m:ctrlPr>
                          </m:dPr>
                          <m:e>
                            <m:r>
                              <a:rPr lang="en-US" altLang="en-US" sz="4000" i="1">
                                <a:latin typeface="Cambria Math" panose="02040503050406030204" pitchFamily="18" charset="0"/>
                                <a:ea typeface="Cambria Math" panose="02040503050406030204" pitchFamily="18" charset="0"/>
                                <a:sym typeface="Symbol" panose="05050102010706020507" pitchFamily="18" charset="2"/>
                              </a:rPr>
                              <m:t>𝜃</m:t>
                            </m:r>
                            <m:r>
                              <a:rPr lang="en-US" altLang="en-US" sz="4000" i="1">
                                <a:latin typeface="Cambria Math" panose="02040503050406030204" pitchFamily="18" charset="0"/>
                                <a:ea typeface="Cambria Math" panose="02040503050406030204" pitchFamily="18" charset="0"/>
                                <a:sym typeface="Symbol" panose="05050102010706020507" pitchFamily="18" charset="2"/>
                              </a:rPr>
                              <m:t>,</m:t>
                            </m:r>
                            <m:sSub>
                              <m:sSubPr>
                                <m:ctrlPr>
                                  <a:rPr lang="en-US" altLang="en-US" sz="4000" i="1">
                                    <a:latin typeface="Cambria Math" panose="02040503050406030204" pitchFamily="18" charset="0"/>
                                    <a:ea typeface="Cambria Math" panose="02040503050406030204" pitchFamily="18" charset="0"/>
                                    <a:sym typeface="Symbol" panose="05050102010706020507" pitchFamily="18" charset="2"/>
                                  </a:rPr>
                                </m:ctrlPr>
                              </m:sSubPr>
                              <m:e>
                                <m:acc>
                                  <m:accPr>
                                    <m:chr m:val="̂"/>
                                    <m:ctrlPr>
                                      <a:rPr lang="en-US" altLang="en-US" sz="4000" i="1">
                                        <a:latin typeface="Cambria Math" panose="02040503050406030204" pitchFamily="18" charset="0"/>
                                        <a:ea typeface="Cambria Math" panose="02040503050406030204" pitchFamily="18" charset="0"/>
                                        <a:sym typeface="Symbol" panose="05050102010706020507" pitchFamily="18" charset="2"/>
                                      </a:rPr>
                                    </m:ctrlPr>
                                  </m:accPr>
                                  <m:e>
                                    <m:r>
                                      <a:rPr lang="en-US" altLang="en-US" sz="4000" i="1">
                                        <a:latin typeface="Cambria Math" panose="02040503050406030204" pitchFamily="18" charset="0"/>
                                        <a:ea typeface="Cambria Math" panose="02040503050406030204" pitchFamily="18" charset="0"/>
                                        <a:sym typeface="Symbol" panose="05050102010706020507" pitchFamily="18" charset="2"/>
                                      </a:rPr>
                                      <m:t>𝜃</m:t>
                                    </m:r>
                                  </m:e>
                                </m:acc>
                              </m:e>
                              <m:sub>
                                <m:r>
                                  <a:rPr lang="en-US" altLang="en-US" sz="4000" i="1">
                                    <a:latin typeface="Cambria Math" panose="02040503050406030204" pitchFamily="18" charset="0"/>
                                    <a:ea typeface="Cambria Math" panose="02040503050406030204" pitchFamily="18" charset="0"/>
                                    <a:sym typeface="Symbol" panose="05050102010706020507" pitchFamily="18" charset="2"/>
                                  </a:rPr>
                                  <m:t>𝐿𝐼𝑁𝐸𝑋</m:t>
                                </m:r>
                              </m:sub>
                            </m:sSub>
                          </m:e>
                        </m:d>
                      </m:e>
                    </m:d>
                    <m:r>
                      <a:rPr lang="en-US" altLang="en-US" sz="4000" b="0" i="1" smtClean="0">
                        <a:latin typeface="Cambria Math" panose="02040503050406030204" pitchFamily="18" charset="0"/>
                        <a:ea typeface="Cambria Math" panose="02040503050406030204" pitchFamily="18" charset="0"/>
                        <a:sym typeface="Symbol" panose="05050102010706020507" pitchFamily="18" charset="2"/>
                      </a:rPr>
                      <m:t>≤</m:t>
                    </m:r>
                    <m:sSub>
                      <m:sSubPr>
                        <m:ctrlPr>
                          <a:rPr lang="en-US" altLang="en-US" sz="4000" i="1">
                            <a:latin typeface="Cambria Math" panose="02040503050406030204" pitchFamily="18" charset="0"/>
                            <a:ea typeface="Cambria Math" panose="02040503050406030204" pitchFamily="18" charset="0"/>
                            <a:sym typeface="Symbol" panose="05050102010706020507" pitchFamily="18" charset="2"/>
                          </a:rPr>
                        </m:ctrlPr>
                      </m:sSubPr>
                      <m:e>
                        <m:r>
                          <a:rPr lang="en-US" altLang="en-US" sz="4000" i="1">
                            <a:latin typeface="Cambria Math" panose="02040503050406030204" pitchFamily="18" charset="0"/>
                            <a:ea typeface="Cambria Math" panose="02040503050406030204" pitchFamily="18" charset="0"/>
                            <a:sym typeface="Symbol" panose="05050102010706020507" pitchFamily="18" charset="2"/>
                          </a:rPr>
                          <m:t>𝑅</m:t>
                        </m:r>
                      </m:e>
                      <m:sub>
                        <m:r>
                          <a:rPr lang="en-US" altLang="en-US" sz="4000" i="1">
                            <a:latin typeface="Cambria Math" panose="02040503050406030204" pitchFamily="18" charset="0"/>
                            <a:ea typeface="Cambria Math" panose="02040503050406030204" pitchFamily="18" charset="0"/>
                            <a:sym typeface="Symbol" panose="05050102010706020507" pitchFamily="18" charset="2"/>
                          </a:rPr>
                          <m:t>𝐿𝐼𝑁𝐸𝑋</m:t>
                        </m:r>
                      </m:sub>
                    </m:sSub>
                    <m:d>
                      <m:dPr>
                        <m:ctrlPr>
                          <a:rPr lang="en-US" altLang="en-US" sz="4000" i="1">
                            <a:latin typeface="Cambria Math" panose="02040503050406030204" pitchFamily="18" charset="0"/>
                            <a:ea typeface="Cambria Math" panose="02040503050406030204" pitchFamily="18" charset="0"/>
                            <a:sym typeface="Symbol" panose="05050102010706020507" pitchFamily="18" charset="2"/>
                          </a:rPr>
                        </m:ctrlPr>
                      </m:dPr>
                      <m:e>
                        <m:r>
                          <a:rPr lang="en-US" altLang="en-US" sz="4000" i="1">
                            <a:latin typeface="Cambria Math" panose="02040503050406030204" pitchFamily="18" charset="0"/>
                            <a:ea typeface="Cambria Math" panose="02040503050406030204" pitchFamily="18" charset="0"/>
                            <a:sym typeface="Symbol" panose="05050102010706020507" pitchFamily="18" charset="2"/>
                          </a:rPr>
                          <m:t>𝜃</m:t>
                        </m:r>
                        <m:r>
                          <a:rPr lang="en-US" altLang="en-US" sz="4000" i="1">
                            <a:latin typeface="Cambria Math" panose="02040503050406030204" pitchFamily="18" charset="0"/>
                            <a:ea typeface="Cambria Math" panose="02040503050406030204" pitchFamily="18" charset="0"/>
                            <a:sym typeface="Symbol" panose="05050102010706020507" pitchFamily="18" charset="2"/>
                          </a:rPr>
                          <m:t>,</m:t>
                        </m:r>
                        <m:acc>
                          <m:accPr>
                            <m:chr m:val="̂"/>
                            <m:ctrlPr>
                              <a:rPr lang="en-US" altLang="en-US" sz="4000" i="1">
                                <a:latin typeface="Cambria Math" panose="02040503050406030204" pitchFamily="18" charset="0"/>
                                <a:ea typeface="Cambria Math" panose="02040503050406030204" pitchFamily="18" charset="0"/>
                                <a:sym typeface="Symbol" panose="05050102010706020507" pitchFamily="18" charset="2"/>
                              </a:rPr>
                            </m:ctrlPr>
                          </m:accPr>
                          <m:e>
                            <m:r>
                              <a:rPr lang="en-US" altLang="en-US" sz="4000" i="1">
                                <a:latin typeface="Cambria Math" panose="02040503050406030204" pitchFamily="18" charset="0"/>
                                <a:ea typeface="Cambria Math" panose="02040503050406030204" pitchFamily="18" charset="0"/>
                                <a:sym typeface="Symbol" panose="05050102010706020507" pitchFamily="18" charset="2"/>
                              </a:rPr>
                              <m:t>𝜃</m:t>
                            </m:r>
                          </m:e>
                        </m:acc>
                      </m:e>
                    </m:d>
                    <m:r>
                      <a:rPr lang="en-US" altLang="en-US" sz="4000" i="1">
                        <a:latin typeface="Cambria Math" panose="02040503050406030204" pitchFamily="18" charset="0"/>
                        <a:ea typeface="Cambria Math" panose="02040503050406030204" pitchFamily="18" charset="0"/>
                        <a:sym typeface="Symbol" panose="05050102010706020507" pitchFamily="18" charset="2"/>
                      </a:rPr>
                      <m:t>=</m:t>
                    </m:r>
                    <m:r>
                      <a:rPr lang="en-US" altLang="en-US" sz="4000" i="1">
                        <a:latin typeface="Cambria Math" panose="02040503050406030204" pitchFamily="18" charset="0"/>
                        <a:ea typeface="Cambria Math" panose="02040503050406030204" pitchFamily="18" charset="0"/>
                        <a:sym typeface="Symbol" panose="05050102010706020507" pitchFamily="18" charset="2"/>
                      </a:rPr>
                      <m:t>𝐸</m:t>
                    </m:r>
                    <m:d>
                      <m:dPr>
                        <m:begChr m:val="{"/>
                        <m:endChr m:val="}"/>
                        <m:ctrlPr>
                          <a:rPr lang="en-US" altLang="en-US" sz="4000" i="1">
                            <a:latin typeface="Cambria Math" panose="02040503050406030204" pitchFamily="18" charset="0"/>
                            <a:ea typeface="Cambria Math" panose="02040503050406030204" pitchFamily="18" charset="0"/>
                            <a:sym typeface="Symbol" panose="05050102010706020507" pitchFamily="18" charset="2"/>
                          </a:rPr>
                        </m:ctrlPr>
                      </m:dPr>
                      <m:e>
                        <m:sSub>
                          <m:sSubPr>
                            <m:ctrlPr>
                              <a:rPr lang="en-US" altLang="en-US" sz="4000" i="1">
                                <a:latin typeface="Cambria Math" panose="02040503050406030204" pitchFamily="18" charset="0"/>
                                <a:ea typeface="Cambria Math" panose="02040503050406030204" pitchFamily="18" charset="0"/>
                                <a:sym typeface="Symbol" panose="05050102010706020507" pitchFamily="18" charset="2"/>
                              </a:rPr>
                            </m:ctrlPr>
                          </m:sSubPr>
                          <m:e>
                            <m:r>
                              <a:rPr lang="en-US" altLang="en-US" sz="4000" i="1">
                                <a:latin typeface="Cambria Math" panose="02040503050406030204" pitchFamily="18" charset="0"/>
                                <a:ea typeface="Cambria Math" panose="02040503050406030204" pitchFamily="18" charset="0"/>
                                <a:sym typeface="Symbol" panose="05050102010706020507" pitchFamily="18" charset="2"/>
                              </a:rPr>
                              <m:t>𝐿</m:t>
                            </m:r>
                          </m:e>
                          <m:sub>
                            <m:r>
                              <a:rPr lang="en-US" altLang="en-US" sz="4000" i="1">
                                <a:latin typeface="Cambria Math" panose="02040503050406030204" pitchFamily="18" charset="0"/>
                                <a:ea typeface="Cambria Math" panose="02040503050406030204" pitchFamily="18" charset="0"/>
                                <a:sym typeface="Symbol" panose="05050102010706020507" pitchFamily="18" charset="2"/>
                              </a:rPr>
                              <m:t>𝐿𝐼𝑁𝐸𝑋</m:t>
                            </m:r>
                          </m:sub>
                        </m:sSub>
                        <m:d>
                          <m:dPr>
                            <m:ctrlPr>
                              <a:rPr lang="en-US" altLang="en-US" sz="4000" i="1">
                                <a:latin typeface="Cambria Math" panose="02040503050406030204" pitchFamily="18" charset="0"/>
                                <a:ea typeface="Cambria Math" panose="02040503050406030204" pitchFamily="18" charset="0"/>
                                <a:sym typeface="Symbol" panose="05050102010706020507" pitchFamily="18" charset="2"/>
                              </a:rPr>
                            </m:ctrlPr>
                          </m:dPr>
                          <m:e>
                            <m:r>
                              <a:rPr lang="en-US" altLang="en-US" sz="4000" i="1">
                                <a:latin typeface="Cambria Math" panose="02040503050406030204" pitchFamily="18" charset="0"/>
                                <a:ea typeface="Cambria Math" panose="02040503050406030204" pitchFamily="18" charset="0"/>
                                <a:sym typeface="Symbol" panose="05050102010706020507" pitchFamily="18" charset="2"/>
                              </a:rPr>
                              <m:t>𝜃</m:t>
                            </m:r>
                            <m:r>
                              <a:rPr lang="en-US" altLang="en-US" sz="4000" i="1">
                                <a:latin typeface="Cambria Math" panose="02040503050406030204" pitchFamily="18" charset="0"/>
                                <a:ea typeface="Cambria Math" panose="02040503050406030204" pitchFamily="18" charset="0"/>
                                <a:sym typeface="Symbol" panose="05050102010706020507" pitchFamily="18" charset="2"/>
                              </a:rPr>
                              <m:t>,</m:t>
                            </m:r>
                            <m:acc>
                              <m:accPr>
                                <m:chr m:val="̂"/>
                                <m:ctrlPr>
                                  <a:rPr lang="en-US" altLang="en-US" sz="4000" i="1">
                                    <a:latin typeface="Cambria Math" panose="02040503050406030204" pitchFamily="18" charset="0"/>
                                    <a:ea typeface="Cambria Math" panose="02040503050406030204" pitchFamily="18" charset="0"/>
                                    <a:sym typeface="Symbol" panose="05050102010706020507" pitchFamily="18" charset="2"/>
                                  </a:rPr>
                                </m:ctrlPr>
                              </m:accPr>
                              <m:e>
                                <m:r>
                                  <a:rPr lang="en-US" altLang="en-US" sz="4000" i="1">
                                    <a:latin typeface="Cambria Math" panose="02040503050406030204" pitchFamily="18" charset="0"/>
                                    <a:ea typeface="Cambria Math" panose="02040503050406030204" pitchFamily="18" charset="0"/>
                                    <a:sym typeface="Symbol" panose="05050102010706020507" pitchFamily="18" charset="2"/>
                                  </a:rPr>
                                  <m:t>𝜃</m:t>
                                </m:r>
                              </m:e>
                            </m:acc>
                          </m:e>
                        </m:d>
                      </m:e>
                    </m:d>
                  </m:oMath>
                </a14:m>
                <a:endParaRPr lang="en-US" altLang="en-US" sz="4000" dirty="0">
                  <a:ea typeface="Cambria Math" panose="02040503050406030204" pitchFamily="18" charset="0"/>
                  <a:sym typeface="Symbol" panose="05050102010706020507" pitchFamily="18" charset="2"/>
                </a:endParaRPr>
              </a:p>
            </p:txBody>
          </p:sp>
        </mc:Choice>
        <mc:Fallback>
          <p:sp>
            <p:nvSpPr>
              <p:cNvPr id="8195" name="Rectangle 3">
                <a:extLst>
                  <a:ext uri="{FF2B5EF4-FFF2-40B4-BE49-F238E27FC236}">
                    <a16:creationId xmlns:a14="http://schemas.microsoft.com/office/drawing/2010/main" xmlns="" xmlns:a16="http://schemas.microsoft.com/office/drawing/2014/main" id="{D9652E1C-F55A-4B2A-B0AB-E7F773395EFD}"/>
                  </a:ext>
                </a:extLst>
              </p:cNvPr>
              <p:cNvSpPr>
                <a:spLocks noGrp="1" noRot="1" noChangeAspect="1" noMove="1" noResize="1" noEditPoints="1" noAdjustHandles="1" noChangeArrowheads="1" noChangeShapeType="1" noTextEdit="1"/>
              </p:cNvSpPr>
              <p:nvPr>
                <p:ph type="body" sz="half" idx="1"/>
              </p:nvPr>
            </p:nvSpPr>
            <p:spPr>
              <a:xfrm>
                <a:off x="762000" y="1676400"/>
                <a:ext cx="7848600" cy="4191000"/>
              </a:xfrm>
              <a:blipFill>
                <a:blip r:embed="rId3" cstate="print"/>
                <a:stretch>
                  <a:fillRect/>
                </a:stretch>
              </a:blipFill>
            </p:spPr>
            <p:txBody>
              <a:bodyPr/>
              <a:lstStyle/>
              <a:p>
                <a:r>
                  <a:rPr lang="en-IN">
                    <a:noFill/>
                  </a:rPr>
                  <a:t> </a:t>
                </a:r>
              </a:p>
            </p:txBody>
          </p:sp>
        </mc:Fallback>
      </mc:AlternateContent>
      <p:sp>
        <p:nvSpPr>
          <p:cNvPr id="8196" name="Date Placeholder 7">
            <a:extLst>
              <a:ext uri="{FF2B5EF4-FFF2-40B4-BE49-F238E27FC236}">
                <a16:creationId xmlns="" xmlns:a16="http://schemas.microsoft.com/office/drawing/2014/main" id="{A59AD07E-EB20-4CB6-9106-92800B917312}"/>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8197" name="Slide Number Placeholder 8">
            <a:extLst>
              <a:ext uri="{FF2B5EF4-FFF2-40B4-BE49-F238E27FC236}">
                <a16:creationId xmlns="" xmlns:a16="http://schemas.microsoft.com/office/drawing/2014/main" id="{358D848C-0718-4AF3-BD93-0444C74F9B02}"/>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D7CBDDEE-0768-42FF-AAF8-95989DB02715}" type="slidenum">
              <a:rPr lang="en-US" altLang="en-US" sz="1400" smtClean="0"/>
              <a:pPr>
                <a:spcBef>
                  <a:spcPct val="0"/>
                </a:spcBef>
                <a:buFontTx/>
                <a:buNone/>
              </a:pPr>
              <a:t>68</a:t>
            </a:fld>
            <a:endParaRPr lang="en-US" altLang="en-US" sz="1400"/>
          </a:p>
        </p:txBody>
      </p:sp>
      <p:sp>
        <p:nvSpPr>
          <p:cNvPr id="8198" name="Footer Placeholder 9">
            <a:extLst>
              <a:ext uri="{FF2B5EF4-FFF2-40B4-BE49-F238E27FC236}">
                <a16:creationId xmlns="" xmlns:a16="http://schemas.microsoft.com/office/drawing/2014/main" id="{8A4D7D16-2D94-4F8F-B0E1-871CE1AD33E3}"/>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8199" name="Rectangle 2">
            <a:extLst>
              <a:ext uri="{FF2B5EF4-FFF2-40B4-BE49-F238E27FC236}">
                <a16:creationId xmlns="" xmlns:a16="http://schemas.microsoft.com/office/drawing/2014/main" id="{FF38E397-AB20-4850-B10A-03305402C9B0}"/>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384605939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 xmlns:a16="http://schemas.microsoft.com/office/drawing/2014/main" id="{C81454E8-C774-4A71-A1D0-81F9483A5874}"/>
              </a:ext>
            </a:extLst>
          </p:cNvPr>
          <p:cNvSpPr>
            <a:spLocks noGrp="1" noChangeArrowheads="1"/>
          </p:cNvSpPr>
          <p:nvPr>
            <p:ph type="title"/>
          </p:nvPr>
        </p:nvSpPr>
        <p:spPr/>
        <p:txBody>
          <a:bodyPr/>
          <a:lstStyle/>
          <a:p>
            <a:r>
              <a:rPr lang="en-US" altLang="en-US" sz="3000" b="1" dirty="0">
                <a:solidFill>
                  <a:srgbClr val="0000FF"/>
                </a:solidFill>
              </a:rPr>
              <a:t>Multiple Linear Regression (MLR) (contd..)</a:t>
            </a:r>
            <a:br>
              <a:rPr lang="en-US" altLang="en-US" sz="3000" b="1" dirty="0">
                <a:solidFill>
                  <a:srgbClr val="0000FF"/>
                </a:solidFill>
              </a:rPr>
            </a:br>
            <a:r>
              <a:rPr lang="en-US" altLang="en-US" sz="3000" b="1" dirty="0">
                <a:solidFill>
                  <a:srgbClr val="FF0000"/>
                </a:solidFill>
              </a:rPr>
              <a:t>Balanced Loss Function</a:t>
            </a:r>
          </a:p>
        </p:txBody>
      </p:sp>
      <mc:AlternateContent xmlns:mc="http://schemas.openxmlformats.org/markup-compatibility/2006">
        <mc:Choice xmlns="" xmlns:a14="http://schemas.microsoft.com/office/drawing/2010/main" Requires="a14">
          <p:sp>
            <p:nvSpPr>
              <p:cNvPr id="8195" name="Rectangle 3">
                <a:extLst>
                  <a:ext uri="{FF2B5EF4-FFF2-40B4-BE49-F238E27FC236}">
                    <a16:creationId xmlns:a16="http://schemas.microsoft.com/office/drawing/2014/main" id="{D9652E1C-F55A-4B2A-B0AB-E7F773395EFD}"/>
                  </a:ext>
                </a:extLst>
              </p:cNvPr>
              <p:cNvSpPr>
                <a:spLocks noGrp="1" noChangeArrowheads="1"/>
              </p:cNvSpPr>
              <p:nvPr>
                <p:ph type="body" sz="half" idx="1"/>
              </p:nvPr>
            </p:nvSpPr>
            <p:spPr>
              <a:xfrm>
                <a:off x="762000" y="1676400"/>
                <a:ext cx="7848600" cy="4191000"/>
              </a:xfrm>
            </p:spPr>
            <p:txBody>
              <a:bodyPr/>
              <a:lstStyle/>
              <a:p>
                <a:pPr>
                  <a:buFont typeface="Wingdings" panose="05000000000000000000" pitchFamily="2" charset="2"/>
                  <a:buChar char="§"/>
                </a:pPr>
                <a14:m>
                  <m:oMath xmlns:m="http://schemas.openxmlformats.org/officeDocument/2006/math">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𝜃</m:t>
                    </m:r>
                  </m:oMath>
                </a14:m>
                <a:r>
                  <a:rPr lang="en-US" altLang="en-US" sz="3000" dirty="0">
                    <a:ea typeface="Cambria Math" panose="02040503050406030204" pitchFamily="18" charset="0"/>
                    <a:sym typeface="Symbol" panose="05050102010706020507" pitchFamily="18" charset="2"/>
                  </a:rPr>
                  <a:t> is the parameter and </a:t>
                </a:r>
                <a14:m>
                  <m:oMath xmlns:m="http://schemas.openxmlformats.org/officeDocument/2006/math">
                    <m:acc>
                      <m:accPr>
                        <m:chr m:val="̂"/>
                        <m:ctrlPr>
                          <a:rPr lang="en-US" altLang="en-US" sz="3000" i="1" smtClean="0">
                            <a:latin typeface="Cambria Math" panose="02040503050406030204" pitchFamily="18" charset="0"/>
                            <a:ea typeface="Cambria Math" panose="02040503050406030204" pitchFamily="18" charset="0"/>
                            <a:sym typeface="Symbol" panose="05050102010706020507" pitchFamily="18" charset="2"/>
                          </a:rPr>
                        </m:ctrlPr>
                      </m:accPr>
                      <m:e>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𝜃</m:t>
                        </m:r>
                      </m:e>
                    </m:acc>
                  </m:oMath>
                </a14:m>
                <a:r>
                  <a:rPr lang="en-US" altLang="en-US" sz="3000" b="0" i="0" dirty="0">
                    <a:latin typeface="+mj-lt"/>
                    <a:ea typeface="Cambria Math" panose="02040503050406030204" pitchFamily="18" charset="0"/>
                    <a:sym typeface="Symbol" panose="05050102010706020507" pitchFamily="18" charset="2"/>
                  </a:rPr>
                  <a:t> the estimator, then the error of estimation is denoted by </a:t>
                </a:r>
                <a14:m>
                  <m:oMath xmlns:m="http://schemas.openxmlformats.org/officeDocument/2006/math">
                    <m:r>
                      <m:rPr>
                        <m:sty m:val="p"/>
                      </m:rPr>
                      <a:rPr lang="en-US" altLang="en-US" sz="3000" b="0" i="0" smtClean="0">
                        <a:latin typeface="Cambria Math" panose="02040503050406030204" pitchFamily="18" charset="0"/>
                        <a:ea typeface="Cambria Math" panose="02040503050406030204" pitchFamily="18" charset="0"/>
                        <a:sym typeface="Symbol" panose="05050102010706020507" pitchFamily="18" charset="2"/>
                      </a:rPr>
                      <m:t>Δ</m:t>
                    </m:r>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m:t>
                    </m:r>
                    <m:d>
                      <m:dPr>
                        <m:ctrlP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ctrlPr>
                      </m:dPr>
                      <m:e>
                        <m:r>
                          <a:rPr lang="en-US" altLang="en-US" sz="3000" i="1">
                            <a:latin typeface="Cambria Math" panose="02040503050406030204" pitchFamily="18" charset="0"/>
                            <a:ea typeface="Cambria Math" panose="02040503050406030204" pitchFamily="18" charset="0"/>
                            <a:sym typeface="Symbol" panose="05050102010706020507" pitchFamily="18" charset="2"/>
                          </a:rPr>
                          <m:t>𝜃</m:t>
                        </m:r>
                        <m:r>
                          <a:rPr lang="en-US" altLang="en-US" sz="3000" i="1">
                            <a:latin typeface="Cambria Math" panose="02040503050406030204" pitchFamily="18" charset="0"/>
                            <a:ea typeface="Cambria Math" panose="02040503050406030204" pitchFamily="18" charset="0"/>
                            <a:sym typeface="Symbol" panose="05050102010706020507" pitchFamily="18" charset="2"/>
                          </a:rPr>
                          <m:t>−</m:t>
                        </m:r>
                        <m:acc>
                          <m:accPr>
                            <m:chr m:val="̂"/>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accPr>
                          <m:e>
                            <m:r>
                              <a:rPr lang="en-US" altLang="en-US" sz="3000" i="1">
                                <a:latin typeface="Cambria Math" panose="02040503050406030204" pitchFamily="18" charset="0"/>
                                <a:ea typeface="Cambria Math" panose="02040503050406030204" pitchFamily="18" charset="0"/>
                                <a:sym typeface="Symbol" panose="05050102010706020507" pitchFamily="18" charset="2"/>
                              </a:rPr>
                              <m:t>𝜃</m:t>
                            </m:r>
                          </m:e>
                        </m:acc>
                      </m:e>
                    </m:d>
                  </m:oMath>
                </a14:m>
                <a:endParaRPr lang="en-US" altLang="en-US" sz="3000" dirty="0">
                  <a:ea typeface="Cambria Math" panose="02040503050406030204" pitchFamily="18" charset="0"/>
                  <a:sym typeface="Symbol" panose="05050102010706020507" pitchFamily="18" charset="2"/>
                </a:endParaRPr>
              </a:p>
              <a:p>
                <a:pPr>
                  <a:buFont typeface="Wingdings" panose="05000000000000000000" pitchFamily="2" charset="2"/>
                  <a:buChar char="§"/>
                </a:pPr>
                <a14:m>
                  <m:oMath xmlns:m="http://schemas.openxmlformats.org/officeDocument/2006/math">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𝐿</m:t>
                    </m:r>
                    <m:d>
                      <m:dPr>
                        <m:ctrlP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ctrlPr>
                      </m:dPr>
                      <m:e>
                        <m:r>
                          <m:rPr>
                            <m:sty m:val="p"/>
                          </m:rPr>
                          <a:rPr lang="en-US" altLang="en-US" sz="3000">
                            <a:latin typeface="Cambria Math" panose="02040503050406030204" pitchFamily="18" charset="0"/>
                            <a:ea typeface="Cambria Math" panose="02040503050406030204" pitchFamily="18" charset="0"/>
                            <a:sym typeface="Symbol" panose="05050102010706020507" pitchFamily="18" charset="2"/>
                          </a:rPr>
                          <m:t>Δ</m:t>
                        </m:r>
                      </m:e>
                    </m:d>
                    <m:r>
                      <a:rPr lang="en-US" altLang="en-US" sz="3000" i="1">
                        <a:latin typeface="Cambria Math" panose="02040503050406030204" pitchFamily="18" charset="0"/>
                        <a:ea typeface="Cambria Math" panose="02040503050406030204" pitchFamily="18" charset="0"/>
                        <a:sym typeface="Symbol" panose="05050102010706020507" pitchFamily="18" charset="2"/>
                      </a:rPr>
                      <m:t>=</m:t>
                    </m:r>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𝐿</m:t>
                    </m:r>
                    <m:d>
                      <m:d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dPr>
                      <m:e>
                        <m:r>
                          <a:rPr lang="en-US" altLang="en-US" sz="3000" i="1">
                            <a:latin typeface="Cambria Math" panose="02040503050406030204" pitchFamily="18" charset="0"/>
                            <a:ea typeface="Cambria Math" panose="02040503050406030204" pitchFamily="18" charset="0"/>
                            <a:sym typeface="Symbol" panose="05050102010706020507" pitchFamily="18" charset="2"/>
                          </a:rPr>
                          <m:t>𝜃</m:t>
                        </m:r>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m:t>
                        </m:r>
                        <m:acc>
                          <m:accPr>
                            <m:chr m:val="̂"/>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accPr>
                          <m:e>
                            <m:r>
                              <a:rPr lang="en-US" altLang="en-US" sz="3000" i="1">
                                <a:latin typeface="Cambria Math" panose="02040503050406030204" pitchFamily="18" charset="0"/>
                                <a:ea typeface="Cambria Math" panose="02040503050406030204" pitchFamily="18" charset="0"/>
                                <a:sym typeface="Symbol" panose="05050102010706020507" pitchFamily="18" charset="2"/>
                              </a:rPr>
                              <m:t>𝜃</m:t>
                            </m:r>
                          </m:e>
                        </m:acc>
                      </m:e>
                    </m:d>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𝜆</m:t>
                    </m:r>
                    <m:sSup>
                      <m:sSupPr>
                        <m:ctrlP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ctrlPr>
                      </m:sSupPr>
                      <m:e>
                        <m:d>
                          <m:dPr>
                            <m:begChr m:val="{"/>
                            <m:endChr m:val="}"/>
                            <m:ctrlP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ctrlPr>
                          </m:dPr>
                          <m:e>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𝑔</m:t>
                            </m:r>
                            <m:d>
                              <m:dPr>
                                <m:ctrlP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ctrlPr>
                              </m:dPr>
                              <m:e>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𝜃</m:t>
                                </m:r>
                              </m:e>
                            </m:d>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𝑔</m:t>
                            </m:r>
                            <m:d>
                              <m:dPr>
                                <m:ctrlP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ctrlPr>
                              </m:dPr>
                              <m:e>
                                <m:acc>
                                  <m:accPr>
                                    <m:chr m:val="̂"/>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accPr>
                                  <m:e>
                                    <m:r>
                                      <a:rPr lang="en-US" altLang="en-US" sz="3000" i="1">
                                        <a:latin typeface="Cambria Math" panose="02040503050406030204" pitchFamily="18" charset="0"/>
                                        <a:ea typeface="Cambria Math" panose="02040503050406030204" pitchFamily="18" charset="0"/>
                                        <a:sym typeface="Symbol" panose="05050102010706020507" pitchFamily="18" charset="2"/>
                                      </a:rPr>
                                      <m:t>𝜃</m:t>
                                    </m:r>
                                  </m:e>
                                </m:acc>
                              </m:e>
                            </m:d>
                          </m:e>
                        </m:d>
                      </m:e>
                      <m:sup>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𝑇</m:t>
                        </m:r>
                      </m:sup>
                    </m:sSup>
                    <m:d>
                      <m:dPr>
                        <m:begChr m:val="{"/>
                        <m:endChr m:val="}"/>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dPr>
                      <m:e>
                        <m:r>
                          <a:rPr lang="en-US" altLang="en-US" sz="3000" i="1">
                            <a:latin typeface="Cambria Math" panose="02040503050406030204" pitchFamily="18" charset="0"/>
                            <a:ea typeface="Cambria Math" panose="02040503050406030204" pitchFamily="18" charset="0"/>
                            <a:sym typeface="Symbol" panose="05050102010706020507" pitchFamily="18" charset="2"/>
                          </a:rPr>
                          <m:t>𝑔</m:t>
                        </m:r>
                        <m:d>
                          <m:d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dPr>
                          <m:e>
                            <m:r>
                              <a:rPr lang="en-US" altLang="en-US" sz="3000" i="1">
                                <a:latin typeface="Cambria Math" panose="02040503050406030204" pitchFamily="18" charset="0"/>
                                <a:ea typeface="Cambria Math" panose="02040503050406030204" pitchFamily="18" charset="0"/>
                                <a:sym typeface="Symbol" panose="05050102010706020507" pitchFamily="18" charset="2"/>
                              </a:rPr>
                              <m:t>𝜃</m:t>
                            </m:r>
                          </m:e>
                        </m:d>
                        <m:r>
                          <a:rPr lang="en-US" altLang="en-US" sz="3000" i="1">
                            <a:latin typeface="Cambria Math" panose="02040503050406030204" pitchFamily="18" charset="0"/>
                            <a:ea typeface="Cambria Math" panose="02040503050406030204" pitchFamily="18" charset="0"/>
                            <a:sym typeface="Symbol" panose="05050102010706020507" pitchFamily="18" charset="2"/>
                          </a:rPr>
                          <m:t>−</m:t>
                        </m:r>
                        <m:r>
                          <a:rPr lang="en-US" altLang="en-US" sz="3000" i="1">
                            <a:latin typeface="Cambria Math" panose="02040503050406030204" pitchFamily="18" charset="0"/>
                            <a:ea typeface="Cambria Math" panose="02040503050406030204" pitchFamily="18" charset="0"/>
                            <a:sym typeface="Symbol" panose="05050102010706020507" pitchFamily="18" charset="2"/>
                          </a:rPr>
                          <m:t>𝑔</m:t>
                        </m:r>
                        <m:d>
                          <m:d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dPr>
                          <m:e>
                            <m:acc>
                              <m:accPr>
                                <m:chr m:val="̂"/>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accPr>
                              <m:e>
                                <m:r>
                                  <a:rPr lang="en-US" altLang="en-US" sz="3000" i="1">
                                    <a:latin typeface="Cambria Math" panose="02040503050406030204" pitchFamily="18" charset="0"/>
                                    <a:ea typeface="Cambria Math" panose="02040503050406030204" pitchFamily="18" charset="0"/>
                                    <a:sym typeface="Symbol" panose="05050102010706020507" pitchFamily="18" charset="2"/>
                                  </a:rPr>
                                  <m:t>𝜃</m:t>
                                </m:r>
                              </m:e>
                            </m:acc>
                          </m:e>
                        </m:d>
                      </m:e>
                    </m:d>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m:t>
                    </m:r>
                    <m:d>
                      <m:dPr>
                        <m:ctrlP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ctrlPr>
                      </m:dPr>
                      <m:e>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1−</m:t>
                        </m:r>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𝜆</m:t>
                        </m:r>
                      </m:e>
                    </m:d>
                    <m:sSup>
                      <m:sSup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sSupPr>
                      <m:e>
                        <m:d>
                          <m:dPr>
                            <m:begChr m:val="{"/>
                            <m:endChr m:val="}"/>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dPr>
                          <m:e>
                            <m:r>
                              <a:rPr lang="en-US" altLang="en-US" sz="3000" i="1">
                                <a:latin typeface="Cambria Math" panose="02040503050406030204" pitchFamily="18" charset="0"/>
                                <a:ea typeface="Cambria Math" panose="02040503050406030204" pitchFamily="18" charset="0"/>
                                <a:sym typeface="Symbol" panose="05050102010706020507" pitchFamily="18" charset="2"/>
                              </a:rPr>
                              <m:t>𝜃</m:t>
                            </m:r>
                            <m:r>
                              <a:rPr lang="en-US" altLang="en-US" sz="3000" i="1">
                                <a:latin typeface="Cambria Math" panose="02040503050406030204" pitchFamily="18" charset="0"/>
                                <a:ea typeface="Cambria Math" panose="02040503050406030204" pitchFamily="18" charset="0"/>
                                <a:sym typeface="Symbol" panose="05050102010706020507" pitchFamily="18" charset="2"/>
                              </a:rPr>
                              <m:t>−</m:t>
                            </m:r>
                            <m:acc>
                              <m:accPr>
                                <m:chr m:val="̂"/>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accPr>
                              <m:e>
                                <m:r>
                                  <a:rPr lang="en-US" altLang="en-US" sz="3000" i="1">
                                    <a:latin typeface="Cambria Math" panose="02040503050406030204" pitchFamily="18" charset="0"/>
                                    <a:ea typeface="Cambria Math" panose="02040503050406030204" pitchFamily="18" charset="0"/>
                                    <a:sym typeface="Symbol" panose="05050102010706020507" pitchFamily="18" charset="2"/>
                                  </a:rPr>
                                  <m:t>𝜃</m:t>
                                </m:r>
                              </m:e>
                            </m:acc>
                          </m:e>
                        </m:d>
                      </m:e>
                      <m:sup>
                        <m:r>
                          <a:rPr lang="en-US" altLang="en-US" sz="3000" i="1">
                            <a:latin typeface="Cambria Math" panose="02040503050406030204" pitchFamily="18" charset="0"/>
                            <a:ea typeface="Cambria Math" panose="02040503050406030204" pitchFamily="18" charset="0"/>
                            <a:sym typeface="Symbol" panose="05050102010706020507" pitchFamily="18" charset="2"/>
                          </a:rPr>
                          <m:t>𝑇</m:t>
                        </m:r>
                      </m:sup>
                    </m:sSup>
                    <m:d>
                      <m:dPr>
                        <m:begChr m:val="{"/>
                        <m:endChr m:val="}"/>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dPr>
                      <m:e>
                        <m:r>
                          <a:rPr lang="en-US" altLang="en-US" sz="3000" i="1">
                            <a:latin typeface="Cambria Math" panose="02040503050406030204" pitchFamily="18" charset="0"/>
                            <a:ea typeface="Cambria Math" panose="02040503050406030204" pitchFamily="18" charset="0"/>
                            <a:sym typeface="Symbol" panose="05050102010706020507" pitchFamily="18" charset="2"/>
                          </a:rPr>
                          <m:t>𝜃</m:t>
                        </m:r>
                        <m:r>
                          <a:rPr lang="en-US" altLang="en-US" sz="3000" i="1">
                            <a:latin typeface="Cambria Math" panose="02040503050406030204" pitchFamily="18" charset="0"/>
                            <a:ea typeface="Cambria Math" panose="02040503050406030204" pitchFamily="18" charset="0"/>
                            <a:sym typeface="Symbol" panose="05050102010706020507" pitchFamily="18" charset="2"/>
                          </a:rPr>
                          <m:t>−</m:t>
                        </m:r>
                        <m:acc>
                          <m:accPr>
                            <m:chr m:val="̂"/>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accPr>
                          <m:e>
                            <m:r>
                              <a:rPr lang="en-US" altLang="en-US" sz="3000" i="1">
                                <a:latin typeface="Cambria Math" panose="02040503050406030204" pitchFamily="18" charset="0"/>
                                <a:ea typeface="Cambria Math" panose="02040503050406030204" pitchFamily="18" charset="0"/>
                                <a:sym typeface="Symbol" panose="05050102010706020507" pitchFamily="18" charset="2"/>
                              </a:rPr>
                              <m:t>𝜃</m:t>
                            </m:r>
                          </m:e>
                        </m:acc>
                      </m:e>
                    </m:d>
                  </m:oMath>
                </a14:m>
                <a:r>
                  <a:rPr lang="en-US" altLang="en-US" sz="3000" dirty="0">
                    <a:ea typeface="Cambria Math" panose="02040503050406030204" pitchFamily="18" charset="0"/>
                    <a:sym typeface="Symbol" panose="05050102010706020507" pitchFamily="18" charset="2"/>
                  </a:rPr>
                  <a:t>, where </a:t>
                </a:r>
                <a14:m>
                  <m:oMath xmlns:m="http://schemas.openxmlformats.org/officeDocument/2006/math">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𝜆</m:t>
                    </m:r>
                  </m:oMath>
                </a14:m>
                <a:r>
                  <a:rPr lang="en-US" altLang="en-US" sz="3000" dirty="0">
                    <a:ea typeface="Cambria Math" panose="02040503050406030204" pitchFamily="18" charset="0"/>
                    <a:sym typeface="Symbol" panose="05050102010706020507" pitchFamily="18" charset="2"/>
                  </a:rPr>
                  <a:t> is the weight</a:t>
                </a:r>
              </a:p>
              <a:p>
                <a:pPr>
                  <a:buFont typeface="Wingdings" panose="05000000000000000000" pitchFamily="2" charset="2"/>
                  <a:buChar char="§"/>
                </a:pPr>
                <a:r>
                  <a:rPr lang="en-US" altLang="en-US" sz="3000" dirty="0">
                    <a:ea typeface="Cambria Math" panose="02040503050406030204" pitchFamily="18" charset="0"/>
                    <a:sym typeface="Symbol" panose="05050102010706020507" pitchFamily="18" charset="2"/>
                  </a:rPr>
                  <a:t>First part is </a:t>
                </a:r>
                <a:r>
                  <a:rPr lang="en-US" altLang="en-US" sz="3000" b="1" u="sng" dirty="0">
                    <a:solidFill>
                      <a:srgbClr val="FF0000"/>
                    </a:solidFill>
                    <a:ea typeface="Cambria Math" panose="02040503050406030204" pitchFamily="18" charset="0"/>
                    <a:sym typeface="Symbol" panose="05050102010706020507" pitchFamily="18" charset="2"/>
                  </a:rPr>
                  <a:t>goodness of fit</a:t>
                </a:r>
                <a:r>
                  <a:rPr lang="en-US" altLang="en-US" sz="3000" dirty="0">
                    <a:ea typeface="Cambria Math" panose="02040503050406030204" pitchFamily="18" charset="0"/>
                    <a:sym typeface="Symbol" panose="05050102010706020507" pitchFamily="18" charset="2"/>
                  </a:rPr>
                  <a:t> and the second part is </a:t>
                </a:r>
                <a:r>
                  <a:rPr lang="en-US" altLang="en-US" sz="3000" b="1" u="sng" dirty="0">
                    <a:solidFill>
                      <a:srgbClr val="FF0000"/>
                    </a:solidFill>
                    <a:ea typeface="Cambria Math" panose="02040503050406030204" pitchFamily="18" charset="0"/>
                    <a:sym typeface="Symbol" panose="05050102010706020507" pitchFamily="18" charset="2"/>
                  </a:rPr>
                  <a:t>precision of estimation</a:t>
                </a:r>
                <a:endParaRPr lang="en-US" altLang="en-US" sz="3000" dirty="0">
                  <a:ea typeface="Cambria Math" panose="02040503050406030204" pitchFamily="18" charset="0"/>
                  <a:sym typeface="Symbol" panose="05050102010706020507" pitchFamily="18" charset="2"/>
                </a:endParaRPr>
              </a:p>
            </p:txBody>
          </p:sp>
        </mc:Choice>
        <mc:Fallback>
          <p:sp>
            <p:nvSpPr>
              <p:cNvPr id="8195" name="Rectangle 3">
                <a:extLst>
                  <a:ext uri="{FF2B5EF4-FFF2-40B4-BE49-F238E27FC236}">
                    <a16:creationId xmlns:a14="http://schemas.microsoft.com/office/drawing/2010/main" xmlns="" xmlns:a16="http://schemas.microsoft.com/office/drawing/2014/main" id="{D9652E1C-F55A-4B2A-B0AB-E7F773395EFD}"/>
                  </a:ext>
                </a:extLst>
              </p:cNvPr>
              <p:cNvSpPr>
                <a:spLocks noGrp="1" noRot="1" noChangeAspect="1" noMove="1" noResize="1" noEditPoints="1" noAdjustHandles="1" noChangeArrowheads="1" noChangeShapeType="1" noTextEdit="1"/>
              </p:cNvSpPr>
              <p:nvPr>
                <p:ph type="body" sz="half" idx="1"/>
              </p:nvPr>
            </p:nvSpPr>
            <p:spPr>
              <a:xfrm>
                <a:off x="762000" y="1676400"/>
                <a:ext cx="7848600" cy="4191000"/>
              </a:xfrm>
              <a:blipFill>
                <a:blip r:embed="rId3" cstate="print"/>
                <a:stretch>
                  <a:fillRect l="-1553" t="-1308" r="-1553"/>
                </a:stretch>
              </a:blipFill>
            </p:spPr>
            <p:txBody>
              <a:bodyPr/>
              <a:lstStyle/>
              <a:p>
                <a:r>
                  <a:rPr lang="en-IN">
                    <a:noFill/>
                  </a:rPr>
                  <a:t> </a:t>
                </a:r>
              </a:p>
            </p:txBody>
          </p:sp>
        </mc:Fallback>
      </mc:AlternateContent>
      <p:sp>
        <p:nvSpPr>
          <p:cNvPr id="8196" name="Date Placeholder 7">
            <a:extLst>
              <a:ext uri="{FF2B5EF4-FFF2-40B4-BE49-F238E27FC236}">
                <a16:creationId xmlns="" xmlns:a16="http://schemas.microsoft.com/office/drawing/2014/main" id="{A59AD07E-EB20-4CB6-9106-92800B917312}"/>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8197" name="Slide Number Placeholder 8">
            <a:extLst>
              <a:ext uri="{FF2B5EF4-FFF2-40B4-BE49-F238E27FC236}">
                <a16:creationId xmlns="" xmlns:a16="http://schemas.microsoft.com/office/drawing/2014/main" id="{358D848C-0718-4AF3-BD93-0444C74F9B02}"/>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D7CBDDEE-0768-42FF-AAF8-95989DB02715}" type="slidenum">
              <a:rPr lang="en-US" altLang="en-US" sz="1400" smtClean="0"/>
              <a:pPr>
                <a:spcBef>
                  <a:spcPct val="0"/>
                </a:spcBef>
                <a:buFontTx/>
                <a:buNone/>
              </a:pPr>
              <a:t>69</a:t>
            </a:fld>
            <a:endParaRPr lang="en-US" altLang="en-US" sz="1400"/>
          </a:p>
        </p:txBody>
      </p:sp>
      <p:sp>
        <p:nvSpPr>
          <p:cNvPr id="8198" name="Footer Placeholder 9">
            <a:extLst>
              <a:ext uri="{FF2B5EF4-FFF2-40B4-BE49-F238E27FC236}">
                <a16:creationId xmlns="" xmlns:a16="http://schemas.microsoft.com/office/drawing/2014/main" id="{8A4D7D16-2D94-4F8F-B0E1-871CE1AD33E3}"/>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8199" name="Rectangle 2">
            <a:extLst>
              <a:ext uri="{FF2B5EF4-FFF2-40B4-BE49-F238E27FC236}">
                <a16:creationId xmlns="" xmlns:a16="http://schemas.microsoft.com/office/drawing/2014/main" id="{FF38E397-AB20-4850-B10A-03305402C9B0}"/>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31233018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 xmlns:a16="http://schemas.microsoft.com/office/drawing/2014/main" id="{7CFBCE20-C46E-42AB-A23A-E0021369E92F}"/>
              </a:ext>
            </a:extLst>
          </p:cNvPr>
          <p:cNvSpPr>
            <a:spLocks noGrp="1" noChangeArrowheads="1"/>
          </p:cNvSpPr>
          <p:nvPr>
            <p:ph type="title"/>
          </p:nvPr>
        </p:nvSpPr>
        <p:spPr/>
        <p:txBody>
          <a:bodyPr/>
          <a:lstStyle/>
          <a:p>
            <a:r>
              <a:rPr lang="en-US" altLang="en-US" sz="3000" b="1" dirty="0">
                <a:solidFill>
                  <a:srgbClr val="0000FF"/>
                </a:solidFill>
              </a:rPr>
              <a:t>Multiple Linear Regression (MLR) (contd..)</a:t>
            </a:r>
            <a:endParaRPr lang="en-US" altLang="en-US" sz="3000" dirty="0"/>
          </a:p>
        </p:txBody>
      </p:sp>
      <p:sp>
        <p:nvSpPr>
          <p:cNvPr id="6147" name="Rectangle 3">
            <a:extLst>
              <a:ext uri="{FF2B5EF4-FFF2-40B4-BE49-F238E27FC236}">
                <a16:creationId xmlns="" xmlns:a16="http://schemas.microsoft.com/office/drawing/2014/main" id="{05A726A2-795E-4B05-9C0A-66BCDA0E5F29}"/>
              </a:ext>
            </a:extLst>
          </p:cNvPr>
          <p:cNvSpPr>
            <a:spLocks noGrp="1" noChangeArrowheads="1"/>
          </p:cNvSpPr>
          <p:nvPr>
            <p:ph type="body" sz="half" idx="1"/>
          </p:nvPr>
        </p:nvSpPr>
        <p:spPr>
          <a:xfrm>
            <a:off x="685800" y="1676400"/>
            <a:ext cx="7848600" cy="4191000"/>
          </a:xfrm>
        </p:spPr>
        <p:txBody>
          <a:bodyPr/>
          <a:lstStyle/>
          <a:p>
            <a:pPr marL="0" indent="0" algn="ctr">
              <a:buNone/>
            </a:pPr>
            <a:r>
              <a:rPr lang="en-US" altLang="en-US" sz="3500" b="1" i="1" dirty="0">
                <a:sym typeface="Symbol" panose="05050102010706020507" pitchFamily="18" charset="2"/>
              </a:rPr>
              <a:t>Assumptions</a:t>
            </a:r>
          </a:p>
          <a:p>
            <a:pPr marL="571500" indent="-571500">
              <a:buFont typeface="+mj-lt"/>
              <a:buAutoNum type="arabicParenR"/>
            </a:pPr>
            <a:r>
              <a:rPr lang="en-US" altLang="en-US" sz="2600" b="1" u="sng" dirty="0">
                <a:sym typeface="Symbol" panose="05050102010706020507" pitchFamily="18" charset="2"/>
              </a:rPr>
              <a:t>Linearity</a:t>
            </a:r>
            <a:r>
              <a:rPr lang="en-US" altLang="en-US" sz="2600" dirty="0">
                <a:sym typeface="Symbol" panose="05050102010706020507" pitchFamily="18" charset="2"/>
              </a:rPr>
              <a:t>: Linear relationship between independent and dependent variables</a:t>
            </a:r>
          </a:p>
          <a:p>
            <a:pPr marL="571500" indent="-571500">
              <a:buFont typeface="+mj-lt"/>
              <a:buAutoNum type="arabicParenR"/>
            </a:pPr>
            <a:r>
              <a:rPr lang="en-US" altLang="en-US" sz="2600" b="1" u="sng" dirty="0">
                <a:sym typeface="Symbol" panose="05050102010706020507" pitchFamily="18" charset="2"/>
              </a:rPr>
              <a:t>Full rank</a:t>
            </a:r>
            <a:r>
              <a:rPr lang="en-US" altLang="en-US" sz="2600" dirty="0">
                <a:sym typeface="Symbol" panose="05050102010706020507" pitchFamily="18" charset="2"/>
              </a:rPr>
              <a:t>: In general we mean that all the different independent variables are themselves independent, i.e., in the matrix notion (for multiple linear regression) the rows and/or columns are independent</a:t>
            </a:r>
          </a:p>
        </p:txBody>
      </p:sp>
      <p:sp>
        <p:nvSpPr>
          <p:cNvPr id="6148" name="Date Placeholder 7">
            <a:extLst>
              <a:ext uri="{FF2B5EF4-FFF2-40B4-BE49-F238E27FC236}">
                <a16:creationId xmlns="" xmlns:a16="http://schemas.microsoft.com/office/drawing/2014/main" id="{9D01835C-A2E3-435F-9246-1B6CEB65E15C}"/>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6149" name="Slide Number Placeholder 8">
            <a:extLst>
              <a:ext uri="{FF2B5EF4-FFF2-40B4-BE49-F238E27FC236}">
                <a16:creationId xmlns="" xmlns:a16="http://schemas.microsoft.com/office/drawing/2014/main" id="{B93E3536-50C3-4E3C-907E-8037D66032D0}"/>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2D0E192C-C0AA-427A-A15E-FBCDCE02259D}" type="slidenum">
              <a:rPr lang="en-US" altLang="en-US" sz="1400" smtClean="0"/>
              <a:pPr>
                <a:spcBef>
                  <a:spcPct val="0"/>
                </a:spcBef>
                <a:buFontTx/>
                <a:buNone/>
              </a:pPr>
              <a:t>7</a:t>
            </a:fld>
            <a:endParaRPr lang="en-US" altLang="en-US" sz="1400"/>
          </a:p>
        </p:txBody>
      </p:sp>
      <p:sp>
        <p:nvSpPr>
          <p:cNvPr id="6150" name="Footer Placeholder 9">
            <a:extLst>
              <a:ext uri="{FF2B5EF4-FFF2-40B4-BE49-F238E27FC236}">
                <a16:creationId xmlns="" xmlns:a16="http://schemas.microsoft.com/office/drawing/2014/main" id="{86E7D965-0F88-48EF-B9BF-3FAC471C58B2}"/>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6151" name="Rectangle 2">
            <a:extLst>
              <a:ext uri="{FF2B5EF4-FFF2-40B4-BE49-F238E27FC236}">
                <a16:creationId xmlns="" xmlns:a16="http://schemas.microsoft.com/office/drawing/2014/main" id="{6E8BAF1A-B789-4425-8B9B-E24BF3E946FC}"/>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275235267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 xmlns:a16="http://schemas.microsoft.com/office/drawing/2014/main" id="{C81454E8-C774-4A71-A1D0-81F9483A5874}"/>
              </a:ext>
            </a:extLst>
          </p:cNvPr>
          <p:cNvSpPr>
            <a:spLocks noGrp="1" noChangeArrowheads="1"/>
          </p:cNvSpPr>
          <p:nvPr>
            <p:ph type="title"/>
          </p:nvPr>
        </p:nvSpPr>
        <p:spPr/>
        <p:txBody>
          <a:bodyPr/>
          <a:lstStyle/>
          <a:p>
            <a:r>
              <a:rPr lang="en-US" altLang="en-US" sz="3000" b="1" dirty="0">
                <a:solidFill>
                  <a:srgbClr val="0000FF"/>
                </a:solidFill>
              </a:rPr>
              <a:t>Multiple Linear Regression (MLR) (contd..)</a:t>
            </a:r>
            <a:br>
              <a:rPr lang="en-US" altLang="en-US" sz="3000" b="1" dirty="0">
                <a:solidFill>
                  <a:srgbClr val="0000FF"/>
                </a:solidFill>
              </a:rPr>
            </a:br>
            <a:r>
              <a:rPr lang="en-US" altLang="en-US" sz="3000" b="1" dirty="0">
                <a:solidFill>
                  <a:srgbClr val="FF0000"/>
                </a:solidFill>
              </a:rPr>
              <a:t>Balanced Loss Function (contd..)</a:t>
            </a:r>
          </a:p>
        </p:txBody>
      </p:sp>
      <mc:AlternateContent xmlns:mc="http://schemas.openxmlformats.org/markup-compatibility/2006">
        <mc:Choice xmlns="" xmlns:a14="http://schemas.microsoft.com/office/drawing/2010/main" Requires="a14">
          <p:sp>
            <p:nvSpPr>
              <p:cNvPr id="8195" name="Rectangle 3">
                <a:extLst>
                  <a:ext uri="{FF2B5EF4-FFF2-40B4-BE49-F238E27FC236}">
                    <a16:creationId xmlns:a16="http://schemas.microsoft.com/office/drawing/2014/main" id="{D9652E1C-F55A-4B2A-B0AB-E7F773395EFD}"/>
                  </a:ext>
                </a:extLst>
              </p:cNvPr>
              <p:cNvSpPr>
                <a:spLocks noGrp="1" noChangeArrowheads="1"/>
              </p:cNvSpPr>
              <p:nvPr>
                <p:ph type="body" sz="half" idx="1"/>
              </p:nvPr>
            </p:nvSpPr>
            <p:spPr>
              <a:xfrm>
                <a:off x="762000" y="1676400"/>
                <a:ext cx="7848600" cy="4191000"/>
              </a:xfrm>
            </p:spPr>
            <p:txBody>
              <a:bodyPr/>
              <a:lstStyle/>
              <a:p>
                <a:pPr marL="0" indent="0" algn="ctr">
                  <a:buNone/>
                </a:pPr>
                <a:r>
                  <a:rPr lang="en-US" altLang="en-US" sz="3500" b="1" u="sng" dirty="0">
                    <a:ea typeface="Cambria Math" panose="02040503050406030204" pitchFamily="18" charset="0"/>
                    <a:sym typeface="Symbol" panose="05050102010706020507" pitchFamily="18" charset="2"/>
                  </a:rPr>
                  <a:t>Model I</a:t>
                </a:r>
              </a:p>
              <a:p>
                <a:pPr>
                  <a:buFont typeface="Wingdings" panose="05000000000000000000" pitchFamily="2" charset="2"/>
                  <a:buChar char="§"/>
                </a:pPr>
                <a:r>
                  <a:rPr lang="en-US" altLang="en-US" sz="3500" dirty="0">
                    <a:ea typeface="Cambria Math" panose="02040503050406030204" pitchFamily="18" charset="0"/>
                    <a:sym typeface="Symbol" panose="05050102010706020507" pitchFamily="18" charset="2"/>
                  </a:rPr>
                  <a:t>Assume </a:t>
                </a:r>
                <a14:m>
                  <m:oMath xmlns:m="http://schemas.openxmlformats.org/officeDocument/2006/math">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𝐿</m:t>
                    </m:r>
                    <m:d>
                      <m:d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dPr>
                      <m:e>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𝜷</m:t>
                        </m:r>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m:t>
                        </m:r>
                        <m:acc>
                          <m:accPr>
                            <m:chr m:val="̂"/>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accPr>
                          <m:e>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𝜷</m:t>
                            </m:r>
                          </m:e>
                        </m:acc>
                      </m:e>
                    </m:d>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𝜆</m:t>
                    </m:r>
                    <m:sSup>
                      <m:sSup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sSupPr>
                      <m:e>
                        <m:d>
                          <m:d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dPr>
                          <m:e>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𝑿</m:t>
                            </m:r>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𝜷</m:t>
                            </m:r>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𝑿</m:t>
                            </m:r>
                            <m:acc>
                              <m:accPr>
                                <m:chr m:val="̂"/>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accPr>
                              <m:e>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𝜷</m:t>
                                </m:r>
                              </m:e>
                            </m:acc>
                          </m:e>
                        </m:d>
                      </m:e>
                      <m:sup>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𝑇</m:t>
                        </m:r>
                      </m:sup>
                    </m:sSup>
                    <m:d>
                      <m:dPr>
                        <m:ctrlPr>
                          <a:rPr lang="en-US" altLang="en-US" sz="3500" i="1">
                            <a:latin typeface="Cambria Math" panose="02040503050406030204" pitchFamily="18" charset="0"/>
                            <a:ea typeface="Cambria Math" panose="02040503050406030204" pitchFamily="18" charset="0"/>
                            <a:sym typeface="Symbol" panose="05050102010706020507" pitchFamily="18" charset="2"/>
                          </a:rPr>
                        </m:ctrlPr>
                      </m:dPr>
                      <m:e>
                        <m:r>
                          <a:rPr lang="en-US" altLang="en-US" sz="3500" b="1" i="1">
                            <a:latin typeface="Cambria Math" panose="02040503050406030204" pitchFamily="18" charset="0"/>
                            <a:ea typeface="Cambria Math" panose="02040503050406030204" pitchFamily="18" charset="0"/>
                            <a:sym typeface="Symbol" panose="05050102010706020507" pitchFamily="18" charset="2"/>
                          </a:rPr>
                          <m:t>𝑿</m:t>
                        </m:r>
                        <m:r>
                          <a:rPr lang="en-US" altLang="en-US" sz="3500" b="1" i="1">
                            <a:latin typeface="Cambria Math" panose="02040503050406030204" pitchFamily="18" charset="0"/>
                            <a:ea typeface="Cambria Math" panose="02040503050406030204" pitchFamily="18" charset="0"/>
                            <a:sym typeface="Symbol" panose="05050102010706020507" pitchFamily="18" charset="2"/>
                          </a:rPr>
                          <m:t>𝜷</m:t>
                        </m:r>
                        <m:r>
                          <a:rPr lang="en-US" altLang="en-US" sz="3500" i="1">
                            <a:latin typeface="Cambria Math" panose="02040503050406030204" pitchFamily="18" charset="0"/>
                            <a:ea typeface="Cambria Math" panose="02040503050406030204" pitchFamily="18" charset="0"/>
                            <a:sym typeface="Symbol" panose="05050102010706020507" pitchFamily="18" charset="2"/>
                          </a:rPr>
                          <m:t>−</m:t>
                        </m:r>
                        <m:r>
                          <a:rPr lang="en-US" altLang="en-US" sz="3500" b="1" i="1">
                            <a:latin typeface="Cambria Math" panose="02040503050406030204" pitchFamily="18" charset="0"/>
                            <a:ea typeface="Cambria Math" panose="02040503050406030204" pitchFamily="18" charset="0"/>
                            <a:sym typeface="Symbol" panose="05050102010706020507" pitchFamily="18" charset="2"/>
                          </a:rPr>
                          <m:t>𝑿</m:t>
                        </m:r>
                        <m:acc>
                          <m:accPr>
                            <m:chr m:val="̂"/>
                            <m:ctrlPr>
                              <a:rPr lang="en-US" altLang="en-US" sz="3500" i="1">
                                <a:latin typeface="Cambria Math" panose="02040503050406030204" pitchFamily="18" charset="0"/>
                                <a:ea typeface="Cambria Math" panose="02040503050406030204" pitchFamily="18" charset="0"/>
                                <a:sym typeface="Symbol" panose="05050102010706020507" pitchFamily="18" charset="2"/>
                              </a:rPr>
                            </m:ctrlPr>
                          </m:accPr>
                          <m:e>
                            <m:r>
                              <a:rPr lang="en-US" altLang="en-US" sz="3500" b="1" i="1">
                                <a:latin typeface="Cambria Math" panose="02040503050406030204" pitchFamily="18" charset="0"/>
                                <a:ea typeface="Cambria Math" panose="02040503050406030204" pitchFamily="18" charset="0"/>
                                <a:sym typeface="Symbol" panose="05050102010706020507" pitchFamily="18" charset="2"/>
                              </a:rPr>
                              <m:t>𝜷</m:t>
                            </m:r>
                          </m:e>
                        </m:acc>
                      </m:e>
                    </m:d>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m:t>
                    </m:r>
                    <m:d>
                      <m:d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dPr>
                      <m:e>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1−</m:t>
                        </m:r>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𝜆</m:t>
                        </m:r>
                      </m:e>
                    </m:d>
                    <m:d>
                      <m:dPr>
                        <m:begChr m:val="{"/>
                        <m:endChr m:val="}"/>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dPr>
                      <m:e>
                        <m:sSup>
                          <m:sSup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𝑒</m:t>
                            </m:r>
                          </m:e>
                          <m:sup>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𝑎</m:t>
                            </m:r>
                            <m:d>
                              <m:d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dPr>
                              <m:e>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𝜽</m:t>
                                </m:r>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m:t>
                                </m:r>
                                <m:acc>
                                  <m:accPr>
                                    <m:chr m:val="̂"/>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accPr>
                                  <m:e>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𝜽</m:t>
                                    </m:r>
                                  </m:e>
                                </m:acc>
                              </m:e>
                            </m:d>
                          </m:sup>
                        </m:sSup>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3500" i="1">
                            <a:latin typeface="Cambria Math" panose="02040503050406030204" pitchFamily="18" charset="0"/>
                            <a:ea typeface="Cambria Math" panose="02040503050406030204" pitchFamily="18" charset="0"/>
                            <a:sym typeface="Symbol" panose="05050102010706020507" pitchFamily="18" charset="2"/>
                          </a:rPr>
                          <m:t>𝑎</m:t>
                        </m:r>
                        <m:d>
                          <m:dPr>
                            <m:ctrlPr>
                              <a:rPr lang="en-US" altLang="en-US" sz="3500" i="1">
                                <a:latin typeface="Cambria Math" panose="02040503050406030204" pitchFamily="18" charset="0"/>
                                <a:ea typeface="Cambria Math" panose="02040503050406030204" pitchFamily="18" charset="0"/>
                                <a:sym typeface="Symbol" panose="05050102010706020507" pitchFamily="18" charset="2"/>
                              </a:rPr>
                            </m:ctrlPr>
                          </m:dPr>
                          <m:e>
                            <m:r>
                              <a:rPr lang="en-US" altLang="en-US" sz="3500" b="1" i="1">
                                <a:latin typeface="Cambria Math" panose="02040503050406030204" pitchFamily="18" charset="0"/>
                                <a:ea typeface="Cambria Math" panose="02040503050406030204" pitchFamily="18" charset="0"/>
                                <a:sym typeface="Symbol" panose="05050102010706020507" pitchFamily="18" charset="2"/>
                              </a:rPr>
                              <m:t>𝜽</m:t>
                            </m:r>
                            <m:r>
                              <a:rPr lang="en-US" altLang="en-US" sz="3500" i="1">
                                <a:latin typeface="Cambria Math" panose="02040503050406030204" pitchFamily="18" charset="0"/>
                                <a:ea typeface="Cambria Math" panose="02040503050406030204" pitchFamily="18" charset="0"/>
                                <a:sym typeface="Symbol" panose="05050102010706020507" pitchFamily="18" charset="2"/>
                              </a:rPr>
                              <m:t>−</m:t>
                            </m:r>
                            <m:acc>
                              <m:accPr>
                                <m:chr m:val="̂"/>
                                <m:ctrlPr>
                                  <a:rPr lang="en-US" altLang="en-US" sz="3500" i="1">
                                    <a:latin typeface="Cambria Math" panose="02040503050406030204" pitchFamily="18" charset="0"/>
                                    <a:ea typeface="Cambria Math" panose="02040503050406030204" pitchFamily="18" charset="0"/>
                                    <a:sym typeface="Symbol" panose="05050102010706020507" pitchFamily="18" charset="2"/>
                                  </a:rPr>
                                </m:ctrlPr>
                              </m:accPr>
                              <m:e>
                                <m:r>
                                  <a:rPr lang="en-US" altLang="en-US" sz="3500" b="1" i="1">
                                    <a:latin typeface="Cambria Math" panose="02040503050406030204" pitchFamily="18" charset="0"/>
                                    <a:ea typeface="Cambria Math" panose="02040503050406030204" pitchFamily="18" charset="0"/>
                                    <a:sym typeface="Symbol" panose="05050102010706020507" pitchFamily="18" charset="2"/>
                                  </a:rPr>
                                  <m:t>𝜽</m:t>
                                </m:r>
                              </m:e>
                            </m:acc>
                          </m:e>
                        </m:d>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−1</m:t>
                        </m:r>
                      </m:e>
                    </m:d>
                  </m:oMath>
                </a14:m>
                <a:endParaRPr lang="en-US" altLang="en-US" sz="3500" dirty="0">
                  <a:ea typeface="Cambria Math" panose="02040503050406030204" pitchFamily="18" charset="0"/>
                  <a:sym typeface="Symbol" panose="05050102010706020507" pitchFamily="18" charset="2"/>
                </a:endParaRPr>
              </a:p>
              <a:p>
                <a:pPr>
                  <a:buFont typeface="Wingdings" panose="05000000000000000000" pitchFamily="2" charset="2"/>
                  <a:buChar char="§"/>
                </a:pPr>
                <a:r>
                  <a:rPr lang="en-US" altLang="en-US" sz="3500" dirty="0">
                    <a:ea typeface="Cambria Math" panose="02040503050406030204" pitchFamily="18" charset="0"/>
                    <a:sym typeface="Symbol" panose="05050102010706020507" pitchFamily="18" charset="2"/>
                  </a:rPr>
                  <a:t>Let </a:t>
                </a:r>
                <a14:m>
                  <m:oMath xmlns:m="http://schemas.openxmlformats.org/officeDocument/2006/math">
                    <m:acc>
                      <m:accPr>
                        <m:chr m:val="̂"/>
                        <m:ctrlPr>
                          <a:rPr lang="en-US" altLang="en-US" sz="3500" b="1" i="1">
                            <a:latin typeface="Cambria Math" panose="02040503050406030204" pitchFamily="18" charset="0"/>
                            <a:sym typeface="Symbol" panose="05050102010706020507" pitchFamily="18" charset="2"/>
                          </a:rPr>
                        </m:ctrlPr>
                      </m:accPr>
                      <m:e>
                        <m:r>
                          <a:rPr lang="en-US" altLang="en-US" sz="3500" b="1" i="1">
                            <a:latin typeface="Cambria Math" panose="02040503050406030204" pitchFamily="18" charset="0"/>
                            <a:sym typeface="Symbol" panose="05050102010706020507" pitchFamily="18" charset="2"/>
                          </a:rPr>
                          <m:t>𝜷</m:t>
                        </m:r>
                      </m:e>
                    </m:acc>
                    <m:r>
                      <a:rPr lang="en-US" altLang="en-US" sz="3500" b="1" i="1">
                        <a:latin typeface="Cambria Math" panose="02040503050406030204" pitchFamily="18" charset="0"/>
                        <a:sym typeface="Symbol" panose="05050102010706020507" pitchFamily="18" charset="2"/>
                      </a:rPr>
                      <m:t>=</m:t>
                    </m:r>
                    <m:sSup>
                      <m:sSupPr>
                        <m:ctrlPr>
                          <a:rPr lang="en-US" altLang="en-US" sz="3500" b="1" i="1">
                            <a:latin typeface="Cambria Math" panose="02040503050406030204" pitchFamily="18" charset="0"/>
                            <a:sym typeface="Symbol" panose="05050102010706020507" pitchFamily="18" charset="2"/>
                          </a:rPr>
                        </m:ctrlPr>
                      </m:sSupPr>
                      <m:e>
                        <m:d>
                          <m:dPr>
                            <m:ctrlPr>
                              <a:rPr lang="en-US" altLang="en-US" sz="3500" b="1" i="1">
                                <a:latin typeface="Cambria Math" panose="02040503050406030204" pitchFamily="18" charset="0"/>
                                <a:sym typeface="Symbol" panose="05050102010706020507" pitchFamily="18" charset="2"/>
                              </a:rPr>
                            </m:ctrlPr>
                          </m:dPr>
                          <m:e>
                            <m:sSup>
                              <m:sSupPr>
                                <m:ctrlPr>
                                  <a:rPr lang="en-US" altLang="en-US" sz="3500" b="1" i="1">
                                    <a:latin typeface="Cambria Math" panose="02040503050406030204" pitchFamily="18" charset="0"/>
                                    <a:sym typeface="Symbol" panose="05050102010706020507" pitchFamily="18" charset="2"/>
                                  </a:rPr>
                                </m:ctrlPr>
                              </m:sSupPr>
                              <m:e>
                                <m:r>
                                  <a:rPr lang="en-US" altLang="en-US" sz="3500" b="1" i="1">
                                    <a:latin typeface="Cambria Math" panose="02040503050406030204" pitchFamily="18" charset="0"/>
                                    <a:sym typeface="Symbol" panose="05050102010706020507" pitchFamily="18" charset="2"/>
                                  </a:rPr>
                                  <m:t>𝑿</m:t>
                                </m:r>
                              </m:e>
                              <m:sup>
                                <m:r>
                                  <a:rPr lang="en-US" altLang="en-US" sz="3500" b="1" i="1">
                                    <a:latin typeface="Cambria Math" panose="02040503050406030204" pitchFamily="18" charset="0"/>
                                    <a:sym typeface="Symbol" panose="05050102010706020507" pitchFamily="18" charset="2"/>
                                  </a:rPr>
                                  <m:t>𝑻</m:t>
                                </m:r>
                              </m:sup>
                            </m:sSup>
                            <m:r>
                              <a:rPr lang="en-US" altLang="en-US" sz="3500" b="1" i="1">
                                <a:latin typeface="Cambria Math" panose="02040503050406030204" pitchFamily="18" charset="0"/>
                                <a:sym typeface="Symbol" panose="05050102010706020507" pitchFamily="18" charset="2"/>
                              </a:rPr>
                              <m:t>𝑿</m:t>
                            </m:r>
                          </m:e>
                        </m:d>
                      </m:e>
                      <m:sup>
                        <m:r>
                          <a:rPr lang="en-US" altLang="en-US" sz="3500" b="1" i="1">
                            <a:latin typeface="Cambria Math" panose="02040503050406030204" pitchFamily="18" charset="0"/>
                            <a:sym typeface="Symbol" panose="05050102010706020507" pitchFamily="18" charset="2"/>
                          </a:rPr>
                          <m:t>−</m:t>
                        </m:r>
                        <m:r>
                          <a:rPr lang="en-US" altLang="en-US" sz="3500" b="1" i="1">
                            <a:latin typeface="Cambria Math" panose="02040503050406030204" pitchFamily="18" charset="0"/>
                            <a:sym typeface="Symbol" panose="05050102010706020507" pitchFamily="18" charset="2"/>
                          </a:rPr>
                          <m:t>𝟏</m:t>
                        </m:r>
                      </m:sup>
                    </m:sSup>
                    <m:sSup>
                      <m:sSupPr>
                        <m:ctrlPr>
                          <a:rPr lang="en-US" altLang="en-US" sz="3500" b="1" i="1">
                            <a:latin typeface="Cambria Math" panose="02040503050406030204" pitchFamily="18" charset="0"/>
                            <a:sym typeface="Symbol" panose="05050102010706020507" pitchFamily="18" charset="2"/>
                          </a:rPr>
                        </m:ctrlPr>
                      </m:sSupPr>
                      <m:e>
                        <m:r>
                          <a:rPr lang="en-US" altLang="en-US" sz="3500" b="1" i="1">
                            <a:latin typeface="Cambria Math" panose="02040503050406030204" pitchFamily="18" charset="0"/>
                            <a:sym typeface="Symbol" panose="05050102010706020507" pitchFamily="18" charset="2"/>
                          </a:rPr>
                          <m:t>𝑿</m:t>
                        </m:r>
                      </m:e>
                      <m:sup>
                        <m:r>
                          <a:rPr lang="en-US" altLang="en-US" sz="3500" b="1" i="1">
                            <a:latin typeface="Cambria Math" panose="02040503050406030204" pitchFamily="18" charset="0"/>
                            <a:sym typeface="Symbol" panose="05050102010706020507" pitchFamily="18" charset="2"/>
                          </a:rPr>
                          <m:t>𝑻</m:t>
                        </m:r>
                      </m:sup>
                    </m:sSup>
                    <m:r>
                      <a:rPr lang="en-US" altLang="en-US" sz="3500" b="1" i="1">
                        <a:latin typeface="Cambria Math" panose="02040503050406030204" pitchFamily="18" charset="0"/>
                        <a:sym typeface="Symbol" panose="05050102010706020507" pitchFamily="18" charset="2"/>
                      </a:rPr>
                      <m:t>𝒚</m:t>
                    </m:r>
                  </m:oMath>
                </a14:m>
                <a:r>
                  <a:rPr lang="en-US" altLang="en-US" sz="3500" dirty="0">
                    <a:ea typeface="Cambria Math" panose="02040503050406030204" pitchFamily="18" charset="0"/>
                    <a:sym typeface="Symbol" panose="05050102010706020507" pitchFamily="18" charset="2"/>
                  </a:rPr>
                  <a:t> and </a:t>
                </a:r>
                <a14:m>
                  <m:oMath xmlns:m="http://schemas.openxmlformats.org/officeDocument/2006/math">
                    <m:acc>
                      <m:accPr>
                        <m:chr m:val="̂"/>
                        <m:ctrlPr>
                          <a:rPr lang="en-US" altLang="en-US" sz="3500" i="1" smtClean="0">
                            <a:latin typeface="Cambria Math" panose="02040503050406030204" pitchFamily="18" charset="0"/>
                            <a:ea typeface="Cambria Math" panose="02040503050406030204" pitchFamily="18" charset="0"/>
                            <a:sym typeface="Symbol" panose="05050102010706020507" pitchFamily="18" charset="2"/>
                          </a:rPr>
                        </m:ctrlPr>
                      </m:accPr>
                      <m:e>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𝜽</m:t>
                        </m:r>
                      </m:e>
                    </m:acc>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𝒍</m:t>
                        </m:r>
                      </m:e>
                      <m:sup>
                        <m: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t>𝑇</m:t>
                        </m:r>
                      </m:sup>
                    </m:sSup>
                    <m:acc>
                      <m:accPr>
                        <m:chr m:val="̂"/>
                        <m:ctrlPr>
                          <a:rPr lang="en-US" altLang="en-US" sz="3500" b="0" i="1" smtClean="0">
                            <a:latin typeface="Cambria Math" panose="02040503050406030204" pitchFamily="18" charset="0"/>
                            <a:ea typeface="Cambria Math" panose="02040503050406030204" pitchFamily="18" charset="0"/>
                            <a:sym typeface="Symbol" panose="05050102010706020507" pitchFamily="18" charset="2"/>
                          </a:rPr>
                        </m:ctrlPr>
                      </m:accPr>
                      <m:e>
                        <m:r>
                          <a:rPr lang="en-US" altLang="en-US" sz="3500" b="1" i="1" smtClean="0">
                            <a:latin typeface="Cambria Math" panose="02040503050406030204" pitchFamily="18" charset="0"/>
                            <a:ea typeface="Cambria Math" panose="02040503050406030204" pitchFamily="18" charset="0"/>
                            <a:sym typeface="Symbol" panose="05050102010706020507" pitchFamily="18" charset="2"/>
                          </a:rPr>
                          <m:t>𝜷</m:t>
                        </m:r>
                      </m:e>
                    </m:acc>
                  </m:oMath>
                </a14:m>
                <a:endParaRPr lang="en-US" altLang="en-US" sz="3500" dirty="0">
                  <a:ea typeface="Cambria Math" panose="02040503050406030204" pitchFamily="18" charset="0"/>
                  <a:sym typeface="Symbol" panose="05050102010706020507" pitchFamily="18" charset="2"/>
                </a:endParaRPr>
              </a:p>
            </p:txBody>
          </p:sp>
        </mc:Choice>
        <mc:Fallback>
          <p:sp>
            <p:nvSpPr>
              <p:cNvPr id="8195" name="Rectangle 3">
                <a:extLst>
                  <a:ext uri="{FF2B5EF4-FFF2-40B4-BE49-F238E27FC236}">
                    <a16:creationId xmlns:a14="http://schemas.microsoft.com/office/drawing/2010/main" xmlns="" xmlns:a16="http://schemas.microsoft.com/office/drawing/2014/main" id="{D9652E1C-F55A-4B2A-B0AB-E7F773395EFD}"/>
                  </a:ext>
                </a:extLst>
              </p:cNvPr>
              <p:cNvSpPr>
                <a:spLocks noGrp="1" noRot="1" noChangeAspect="1" noMove="1" noResize="1" noEditPoints="1" noAdjustHandles="1" noChangeArrowheads="1" noChangeShapeType="1" noTextEdit="1"/>
              </p:cNvSpPr>
              <p:nvPr>
                <p:ph type="body" sz="half" idx="1"/>
              </p:nvPr>
            </p:nvSpPr>
            <p:spPr>
              <a:xfrm>
                <a:off x="762000" y="1676400"/>
                <a:ext cx="7848600" cy="4191000"/>
              </a:xfrm>
              <a:blipFill>
                <a:blip r:embed="rId3" cstate="print"/>
                <a:stretch>
                  <a:fillRect l="-2019" t="-2326"/>
                </a:stretch>
              </a:blipFill>
            </p:spPr>
            <p:txBody>
              <a:bodyPr/>
              <a:lstStyle/>
              <a:p>
                <a:r>
                  <a:rPr lang="en-IN">
                    <a:noFill/>
                  </a:rPr>
                  <a:t> </a:t>
                </a:r>
              </a:p>
            </p:txBody>
          </p:sp>
        </mc:Fallback>
      </mc:AlternateContent>
      <p:sp>
        <p:nvSpPr>
          <p:cNvPr id="8196" name="Date Placeholder 7">
            <a:extLst>
              <a:ext uri="{FF2B5EF4-FFF2-40B4-BE49-F238E27FC236}">
                <a16:creationId xmlns="" xmlns:a16="http://schemas.microsoft.com/office/drawing/2014/main" id="{A59AD07E-EB20-4CB6-9106-92800B917312}"/>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8197" name="Slide Number Placeholder 8">
            <a:extLst>
              <a:ext uri="{FF2B5EF4-FFF2-40B4-BE49-F238E27FC236}">
                <a16:creationId xmlns="" xmlns:a16="http://schemas.microsoft.com/office/drawing/2014/main" id="{358D848C-0718-4AF3-BD93-0444C74F9B02}"/>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D7CBDDEE-0768-42FF-AAF8-95989DB02715}" type="slidenum">
              <a:rPr lang="en-US" altLang="en-US" sz="1400" smtClean="0"/>
              <a:pPr>
                <a:spcBef>
                  <a:spcPct val="0"/>
                </a:spcBef>
                <a:buFontTx/>
                <a:buNone/>
              </a:pPr>
              <a:t>70</a:t>
            </a:fld>
            <a:endParaRPr lang="en-US" altLang="en-US" sz="1400"/>
          </a:p>
        </p:txBody>
      </p:sp>
      <p:sp>
        <p:nvSpPr>
          <p:cNvPr id="8198" name="Footer Placeholder 9">
            <a:extLst>
              <a:ext uri="{FF2B5EF4-FFF2-40B4-BE49-F238E27FC236}">
                <a16:creationId xmlns="" xmlns:a16="http://schemas.microsoft.com/office/drawing/2014/main" id="{8A4D7D16-2D94-4F8F-B0E1-871CE1AD33E3}"/>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8199" name="Rectangle 2">
            <a:extLst>
              <a:ext uri="{FF2B5EF4-FFF2-40B4-BE49-F238E27FC236}">
                <a16:creationId xmlns="" xmlns:a16="http://schemas.microsoft.com/office/drawing/2014/main" id="{FF38E397-AB20-4850-B10A-03305402C9B0}"/>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78989826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 xmlns:a16="http://schemas.microsoft.com/office/drawing/2014/main" id="{C81454E8-C774-4A71-A1D0-81F9483A5874}"/>
              </a:ext>
            </a:extLst>
          </p:cNvPr>
          <p:cNvSpPr>
            <a:spLocks noGrp="1" noChangeArrowheads="1"/>
          </p:cNvSpPr>
          <p:nvPr>
            <p:ph type="title"/>
          </p:nvPr>
        </p:nvSpPr>
        <p:spPr/>
        <p:txBody>
          <a:bodyPr/>
          <a:lstStyle/>
          <a:p>
            <a:r>
              <a:rPr lang="en-US" altLang="en-US" sz="3000" b="1" dirty="0">
                <a:solidFill>
                  <a:srgbClr val="0000FF"/>
                </a:solidFill>
              </a:rPr>
              <a:t>Multiple Linear Regression (MLR) (contd..)</a:t>
            </a:r>
            <a:br>
              <a:rPr lang="en-US" altLang="en-US" sz="3000" b="1" dirty="0">
                <a:solidFill>
                  <a:srgbClr val="0000FF"/>
                </a:solidFill>
              </a:rPr>
            </a:br>
            <a:r>
              <a:rPr lang="en-US" altLang="en-US" sz="3000" b="1" dirty="0">
                <a:solidFill>
                  <a:srgbClr val="FF0000"/>
                </a:solidFill>
              </a:rPr>
              <a:t>Balanced Loss Function (contd..)</a:t>
            </a:r>
          </a:p>
        </p:txBody>
      </p:sp>
      <mc:AlternateContent xmlns:mc="http://schemas.openxmlformats.org/markup-compatibility/2006">
        <mc:Choice xmlns="" xmlns:a14="http://schemas.microsoft.com/office/drawing/2010/main" Requires="a14">
          <p:sp>
            <p:nvSpPr>
              <p:cNvPr id="8195" name="Rectangle 3">
                <a:extLst>
                  <a:ext uri="{FF2B5EF4-FFF2-40B4-BE49-F238E27FC236}">
                    <a16:creationId xmlns:a16="http://schemas.microsoft.com/office/drawing/2014/main" id="{D9652E1C-F55A-4B2A-B0AB-E7F773395EFD}"/>
                  </a:ext>
                </a:extLst>
              </p:cNvPr>
              <p:cNvSpPr>
                <a:spLocks noGrp="1" noChangeArrowheads="1"/>
              </p:cNvSpPr>
              <p:nvPr>
                <p:ph type="body" sz="half" idx="1"/>
              </p:nvPr>
            </p:nvSpPr>
            <p:spPr>
              <a:xfrm>
                <a:off x="762000" y="1676400"/>
                <a:ext cx="7848600" cy="4191000"/>
              </a:xfrm>
            </p:spPr>
            <p:txBody>
              <a:bodyPr/>
              <a:lstStyle/>
              <a:p>
                <a:pPr marL="0" indent="0" algn="ctr">
                  <a:buNone/>
                </a:pPr>
                <a:r>
                  <a:rPr lang="en-US" altLang="en-US" sz="3000" b="1" u="sng" dirty="0">
                    <a:ea typeface="Cambria Math" panose="02040503050406030204" pitchFamily="18" charset="0"/>
                    <a:sym typeface="Symbol" panose="05050102010706020507" pitchFamily="18" charset="2"/>
                  </a:rPr>
                  <a:t>Model I (contd..)</a:t>
                </a:r>
              </a:p>
              <a:p>
                <a:pPr>
                  <a:buFont typeface="Wingdings" panose="05000000000000000000" pitchFamily="2" charset="2"/>
                  <a:buChar char="§"/>
                </a:pPr>
                <a14:m>
                  <m:oMath xmlns:m="http://schemas.openxmlformats.org/officeDocument/2006/math">
                    <m:r>
                      <a:rPr lang="en-US" altLang="en-US" sz="4000" b="0" i="1" smtClean="0">
                        <a:latin typeface="Cambria Math" panose="02040503050406030204" pitchFamily="18" charset="0"/>
                        <a:ea typeface="Cambria Math" panose="02040503050406030204" pitchFamily="18" charset="0"/>
                        <a:sym typeface="Symbol" panose="05050102010706020507" pitchFamily="18" charset="2"/>
                      </a:rPr>
                      <m:t>𝑅</m:t>
                    </m:r>
                    <m:d>
                      <m:dPr>
                        <m:ctrlPr>
                          <a:rPr lang="en-US" altLang="en-US" sz="4000" i="1">
                            <a:latin typeface="Cambria Math" panose="02040503050406030204" pitchFamily="18" charset="0"/>
                            <a:ea typeface="Cambria Math" panose="02040503050406030204" pitchFamily="18" charset="0"/>
                            <a:sym typeface="Symbol" panose="05050102010706020507" pitchFamily="18" charset="2"/>
                          </a:rPr>
                        </m:ctrlPr>
                      </m:dPr>
                      <m:e>
                        <m:r>
                          <a:rPr lang="en-US" altLang="en-US" sz="4000" b="1" i="1">
                            <a:latin typeface="Cambria Math" panose="02040503050406030204" pitchFamily="18" charset="0"/>
                            <a:ea typeface="Cambria Math" panose="02040503050406030204" pitchFamily="18" charset="0"/>
                            <a:sym typeface="Symbol" panose="05050102010706020507" pitchFamily="18" charset="2"/>
                          </a:rPr>
                          <m:t>𝜷</m:t>
                        </m:r>
                        <m:r>
                          <a:rPr lang="en-US" altLang="en-US" sz="4000" i="1">
                            <a:latin typeface="Cambria Math" panose="02040503050406030204" pitchFamily="18" charset="0"/>
                            <a:ea typeface="Cambria Math" panose="02040503050406030204" pitchFamily="18" charset="0"/>
                            <a:sym typeface="Symbol" panose="05050102010706020507" pitchFamily="18" charset="2"/>
                          </a:rPr>
                          <m:t>,</m:t>
                        </m:r>
                        <m:acc>
                          <m:accPr>
                            <m:chr m:val="̂"/>
                            <m:ctrlPr>
                              <a:rPr lang="en-US" altLang="en-US" sz="4000" i="1">
                                <a:latin typeface="Cambria Math" panose="02040503050406030204" pitchFamily="18" charset="0"/>
                                <a:ea typeface="Cambria Math" panose="02040503050406030204" pitchFamily="18" charset="0"/>
                                <a:sym typeface="Symbol" panose="05050102010706020507" pitchFamily="18" charset="2"/>
                              </a:rPr>
                            </m:ctrlPr>
                          </m:accPr>
                          <m:e>
                            <m:r>
                              <a:rPr lang="en-US" altLang="en-US" sz="4000" b="1" i="1">
                                <a:latin typeface="Cambria Math" panose="02040503050406030204" pitchFamily="18" charset="0"/>
                                <a:ea typeface="Cambria Math" panose="02040503050406030204" pitchFamily="18" charset="0"/>
                                <a:sym typeface="Symbol" panose="05050102010706020507" pitchFamily="18" charset="2"/>
                              </a:rPr>
                              <m:t>𝜷</m:t>
                            </m:r>
                          </m:e>
                        </m:acc>
                      </m:e>
                    </m:d>
                    <m:r>
                      <a:rPr lang="en-US" altLang="en-US" sz="40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4000" b="0" i="1" smtClean="0">
                        <a:latin typeface="Cambria Math" panose="02040503050406030204" pitchFamily="18" charset="0"/>
                        <a:ea typeface="Cambria Math" panose="02040503050406030204" pitchFamily="18" charset="0"/>
                        <a:sym typeface="Symbol" panose="05050102010706020507" pitchFamily="18" charset="2"/>
                      </a:rPr>
                      <m:t>𝐸</m:t>
                    </m:r>
                    <m:d>
                      <m:dPr>
                        <m:begChr m:val="{"/>
                        <m:endChr m:val="}"/>
                        <m:ctrlPr>
                          <a:rPr lang="en-US" altLang="en-US" sz="4000" b="0" i="1" smtClean="0">
                            <a:latin typeface="Cambria Math" panose="02040503050406030204" pitchFamily="18" charset="0"/>
                            <a:ea typeface="Cambria Math" panose="02040503050406030204" pitchFamily="18" charset="0"/>
                            <a:sym typeface="Symbol" panose="05050102010706020507" pitchFamily="18" charset="2"/>
                          </a:rPr>
                        </m:ctrlPr>
                      </m:dPr>
                      <m:e>
                        <m:r>
                          <a:rPr lang="en-US" altLang="en-US" sz="4000" i="1">
                            <a:latin typeface="Cambria Math" panose="02040503050406030204" pitchFamily="18" charset="0"/>
                            <a:ea typeface="Cambria Math" panose="02040503050406030204" pitchFamily="18" charset="0"/>
                            <a:sym typeface="Symbol" panose="05050102010706020507" pitchFamily="18" charset="2"/>
                          </a:rPr>
                          <m:t>𝐿</m:t>
                        </m:r>
                        <m:d>
                          <m:dPr>
                            <m:ctrlPr>
                              <a:rPr lang="en-US" altLang="en-US" sz="4000" i="1">
                                <a:latin typeface="Cambria Math" panose="02040503050406030204" pitchFamily="18" charset="0"/>
                                <a:ea typeface="Cambria Math" panose="02040503050406030204" pitchFamily="18" charset="0"/>
                                <a:sym typeface="Symbol" panose="05050102010706020507" pitchFamily="18" charset="2"/>
                              </a:rPr>
                            </m:ctrlPr>
                          </m:dPr>
                          <m:e>
                            <m:r>
                              <a:rPr lang="en-US" altLang="en-US" sz="4000" b="1" i="1">
                                <a:latin typeface="Cambria Math" panose="02040503050406030204" pitchFamily="18" charset="0"/>
                                <a:ea typeface="Cambria Math" panose="02040503050406030204" pitchFamily="18" charset="0"/>
                                <a:sym typeface="Symbol" panose="05050102010706020507" pitchFamily="18" charset="2"/>
                              </a:rPr>
                              <m:t>𝜷</m:t>
                            </m:r>
                            <m:r>
                              <a:rPr lang="en-US" altLang="en-US" sz="4000" i="1">
                                <a:latin typeface="Cambria Math" panose="02040503050406030204" pitchFamily="18" charset="0"/>
                                <a:ea typeface="Cambria Math" panose="02040503050406030204" pitchFamily="18" charset="0"/>
                                <a:sym typeface="Symbol" panose="05050102010706020507" pitchFamily="18" charset="2"/>
                              </a:rPr>
                              <m:t>,</m:t>
                            </m:r>
                            <m:acc>
                              <m:accPr>
                                <m:chr m:val="̂"/>
                                <m:ctrlPr>
                                  <a:rPr lang="en-US" altLang="en-US" sz="4000" i="1">
                                    <a:latin typeface="Cambria Math" panose="02040503050406030204" pitchFamily="18" charset="0"/>
                                    <a:ea typeface="Cambria Math" panose="02040503050406030204" pitchFamily="18" charset="0"/>
                                    <a:sym typeface="Symbol" panose="05050102010706020507" pitchFamily="18" charset="2"/>
                                  </a:rPr>
                                </m:ctrlPr>
                              </m:accPr>
                              <m:e>
                                <m:r>
                                  <a:rPr lang="en-US" altLang="en-US" sz="4000" b="1" i="1">
                                    <a:latin typeface="Cambria Math" panose="02040503050406030204" pitchFamily="18" charset="0"/>
                                    <a:ea typeface="Cambria Math" panose="02040503050406030204" pitchFamily="18" charset="0"/>
                                    <a:sym typeface="Symbol" panose="05050102010706020507" pitchFamily="18" charset="2"/>
                                  </a:rPr>
                                  <m:t>𝜷</m:t>
                                </m:r>
                              </m:e>
                            </m:acc>
                          </m:e>
                        </m:d>
                      </m:e>
                    </m:d>
                    <m:r>
                      <a:rPr lang="en-US" altLang="en-US" sz="40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4000" b="0" i="1" smtClean="0">
                        <a:latin typeface="Cambria Math" panose="02040503050406030204" pitchFamily="18" charset="0"/>
                        <a:ea typeface="Cambria Math" panose="02040503050406030204" pitchFamily="18" charset="0"/>
                        <a:sym typeface="Symbol" panose="05050102010706020507" pitchFamily="18" charset="2"/>
                      </a:rPr>
                      <m:t>𝜆</m:t>
                    </m:r>
                    <m:d>
                      <m:dPr>
                        <m:ctrlPr>
                          <a:rPr lang="en-US" altLang="en-US" sz="4000" b="0" i="1" smtClean="0">
                            <a:latin typeface="Cambria Math" panose="02040503050406030204" pitchFamily="18" charset="0"/>
                            <a:ea typeface="Cambria Math" panose="02040503050406030204" pitchFamily="18" charset="0"/>
                            <a:sym typeface="Symbol" panose="05050102010706020507" pitchFamily="18" charset="2"/>
                          </a:rPr>
                        </m:ctrlPr>
                      </m:dPr>
                      <m:e>
                        <m:r>
                          <a:rPr lang="en-US" altLang="en-US" sz="4000" b="0" i="1" smtClean="0">
                            <a:latin typeface="Cambria Math" panose="02040503050406030204" pitchFamily="18" charset="0"/>
                            <a:ea typeface="Cambria Math" panose="02040503050406030204" pitchFamily="18" charset="0"/>
                            <a:sym typeface="Symbol" panose="05050102010706020507" pitchFamily="18" charset="2"/>
                          </a:rPr>
                          <m:t>𝑛</m:t>
                        </m:r>
                        <m:r>
                          <a:rPr lang="en-US" altLang="en-US" sz="40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4000" b="0" i="1" smtClean="0">
                            <a:latin typeface="Cambria Math" panose="02040503050406030204" pitchFamily="18" charset="0"/>
                            <a:ea typeface="Cambria Math" panose="02040503050406030204" pitchFamily="18" charset="0"/>
                            <a:sym typeface="Symbol" panose="05050102010706020507" pitchFamily="18" charset="2"/>
                          </a:rPr>
                          <m:t>𝑘</m:t>
                        </m:r>
                      </m:e>
                    </m:d>
                    <m:sSup>
                      <m:sSupPr>
                        <m:ctrlPr>
                          <a:rPr lang="en-US" altLang="en-US" sz="40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4000" b="0" i="1" smtClean="0">
                            <a:latin typeface="Cambria Math" panose="02040503050406030204" pitchFamily="18" charset="0"/>
                            <a:ea typeface="Cambria Math" panose="02040503050406030204" pitchFamily="18" charset="0"/>
                            <a:sym typeface="Symbol" panose="05050102010706020507" pitchFamily="18" charset="2"/>
                          </a:rPr>
                          <m:t>𝜎</m:t>
                        </m:r>
                      </m:e>
                      <m:sup>
                        <m:r>
                          <a:rPr lang="en-US" altLang="en-US" sz="4000" b="0" i="1" smtClean="0">
                            <a:latin typeface="Cambria Math" panose="02040503050406030204" pitchFamily="18" charset="0"/>
                            <a:ea typeface="Cambria Math" panose="02040503050406030204" pitchFamily="18" charset="0"/>
                            <a:sym typeface="Symbol" panose="05050102010706020507" pitchFamily="18" charset="2"/>
                          </a:rPr>
                          <m:t>2</m:t>
                        </m:r>
                      </m:sup>
                    </m:sSup>
                    <m:r>
                      <a:rPr lang="en-US" altLang="en-US" sz="4000" b="0" i="1" smtClean="0">
                        <a:latin typeface="Cambria Math" panose="02040503050406030204" pitchFamily="18" charset="0"/>
                        <a:ea typeface="Cambria Math" panose="02040503050406030204" pitchFamily="18" charset="0"/>
                        <a:sym typeface="Symbol" panose="05050102010706020507" pitchFamily="18" charset="2"/>
                      </a:rPr>
                      <m:t>+</m:t>
                    </m:r>
                    <m:d>
                      <m:dPr>
                        <m:ctrlPr>
                          <a:rPr lang="en-US" altLang="en-US" sz="4000" i="1">
                            <a:latin typeface="Cambria Math" panose="02040503050406030204" pitchFamily="18" charset="0"/>
                            <a:ea typeface="Cambria Math" panose="02040503050406030204" pitchFamily="18" charset="0"/>
                            <a:sym typeface="Symbol" panose="05050102010706020507" pitchFamily="18" charset="2"/>
                          </a:rPr>
                        </m:ctrlPr>
                      </m:dPr>
                      <m:e>
                        <m:r>
                          <a:rPr lang="en-US" altLang="en-US" sz="4000" b="0" i="1" smtClean="0">
                            <a:latin typeface="Cambria Math" panose="02040503050406030204" pitchFamily="18" charset="0"/>
                            <a:ea typeface="Cambria Math" panose="02040503050406030204" pitchFamily="18" charset="0"/>
                            <a:sym typeface="Symbol" panose="05050102010706020507" pitchFamily="18" charset="2"/>
                          </a:rPr>
                          <m:t>1</m:t>
                        </m:r>
                        <m:r>
                          <a:rPr lang="en-US" altLang="en-US" sz="4000" i="1">
                            <a:latin typeface="Cambria Math" panose="02040503050406030204" pitchFamily="18" charset="0"/>
                            <a:ea typeface="Cambria Math" panose="02040503050406030204" pitchFamily="18" charset="0"/>
                            <a:sym typeface="Symbol" panose="05050102010706020507" pitchFamily="18" charset="2"/>
                          </a:rPr>
                          <m:t>−</m:t>
                        </m:r>
                        <m:r>
                          <a:rPr lang="en-US" altLang="en-US" sz="4000" b="0" i="1" smtClean="0">
                            <a:latin typeface="Cambria Math" panose="02040503050406030204" pitchFamily="18" charset="0"/>
                            <a:ea typeface="Cambria Math" panose="02040503050406030204" pitchFamily="18" charset="0"/>
                            <a:sym typeface="Symbol" panose="05050102010706020507" pitchFamily="18" charset="2"/>
                          </a:rPr>
                          <m:t>𝜆</m:t>
                        </m:r>
                      </m:e>
                    </m:d>
                    <m:d>
                      <m:dPr>
                        <m:begChr m:val="["/>
                        <m:endChr m:val="]"/>
                        <m:ctrlPr>
                          <a:rPr lang="en-US" altLang="en-US" sz="4000" i="1" smtClean="0">
                            <a:latin typeface="Cambria Math" panose="02040503050406030204" pitchFamily="18" charset="0"/>
                            <a:ea typeface="Cambria Math" panose="02040503050406030204" pitchFamily="18" charset="0"/>
                            <a:sym typeface="Symbol" panose="05050102010706020507" pitchFamily="18" charset="2"/>
                          </a:rPr>
                        </m:ctrlPr>
                      </m:dPr>
                      <m:e>
                        <m:r>
                          <a:rPr lang="en-US" altLang="en-US" sz="4000" b="0" i="1" smtClean="0">
                            <a:latin typeface="Cambria Math" panose="02040503050406030204" pitchFamily="18" charset="0"/>
                            <a:ea typeface="Cambria Math" panose="02040503050406030204" pitchFamily="18" charset="0"/>
                            <a:sym typeface="Symbol" panose="05050102010706020507" pitchFamily="18" charset="2"/>
                          </a:rPr>
                          <m:t>𝑒𝑥𝑝</m:t>
                        </m:r>
                        <m:d>
                          <m:dPr>
                            <m:begChr m:val="{"/>
                            <m:endChr m:val="}"/>
                            <m:ctrlPr>
                              <a:rPr lang="en-US" altLang="en-US" sz="4000" b="0" i="1" smtClean="0">
                                <a:latin typeface="Cambria Math" panose="02040503050406030204" pitchFamily="18" charset="0"/>
                                <a:ea typeface="Cambria Math" panose="02040503050406030204" pitchFamily="18" charset="0"/>
                                <a:sym typeface="Symbol" panose="05050102010706020507" pitchFamily="18" charset="2"/>
                              </a:rPr>
                            </m:ctrlPr>
                          </m:dPr>
                          <m:e>
                            <m:f>
                              <m:fPr>
                                <m:ctrlPr>
                                  <a:rPr lang="en-US" altLang="en-US" sz="4000" i="1">
                                    <a:latin typeface="Cambria Math" panose="02040503050406030204" pitchFamily="18" charset="0"/>
                                    <a:ea typeface="Cambria Math" panose="02040503050406030204" pitchFamily="18" charset="0"/>
                                    <a:sym typeface="Symbol" panose="05050102010706020507" pitchFamily="18" charset="2"/>
                                  </a:rPr>
                                </m:ctrlPr>
                              </m:fPr>
                              <m:num>
                                <m:r>
                                  <a:rPr lang="en-US" altLang="en-US" sz="4000" i="1">
                                    <a:latin typeface="Cambria Math" panose="02040503050406030204" pitchFamily="18" charset="0"/>
                                    <a:ea typeface="Cambria Math" panose="02040503050406030204" pitchFamily="18" charset="0"/>
                                    <a:sym typeface="Symbol" panose="05050102010706020507" pitchFamily="18" charset="2"/>
                                  </a:rPr>
                                  <m:t>1</m:t>
                                </m:r>
                              </m:num>
                              <m:den>
                                <m:r>
                                  <a:rPr lang="en-US" altLang="en-US" sz="4000" i="1">
                                    <a:latin typeface="Cambria Math" panose="02040503050406030204" pitchFamily="18" charset="0"/>
                                    <a:ea typeface="Cambria Math" panose="02040503050406030204" pitchFamily="18" charset="0"/>
                                    <a:sym typeface="Symbol" panose="05050102010706020507" pitchFamily="18" charset="2"/>
                                  </a:rPr>
                                  <m:t>2</m:t>
                                </m:r>
                              </m:den>
                            </m:f>
                            <m:sSup>
                              <m:sSupPr>
                                <m:ctrlPr>
                                  <a:rPr lang="en-US" altLang="en-US" sz="4000" i="1">
                                    <a:latin typeface="Cambria Math" panose="02040503050406030204" pitchFamily="18" charset="0"/>
                                    <a:ea typeface="Cambria Math" panose="02040503050406030204" pitchFamily="18" charset="0"/>
                                    <a:sym typeface="Symbol" panose="05050102010706020507" pitchFamily="18" charset="2"/>
                                  </a:rPr>
                                </m:ctrlPr>
                              </m:sSupPr>
                              <m:e>
                                <m:r>
                                  <a:rPr lang="en-US" altLang="en-US" sz="4000" i="1">
                                    <a:latin typeface="Cambria Math" panose="02040503050406030204" pitchFamily="18" charset="0"/>
                                    <a:ea typeface="Cambria Math" panose="02040503050406030204" pitchFamily="18" charset="0"/>
                                    <a:sym typeface="Symbol" panose="05050102010706020507" pitchFamily="18" charset="2"/>
                                  </a:rPr>
                                  <m:t>𝑎</m:t>
                                </m:r>
                              </m:e>
                              <m:sup>
                                <m:r>
                                  <a:rPr lang="en-US" altLang="en-US" sz="4000" i="1">
                                    <a:latin typeface="Cambria Math" panose="02040503050406030204" pitchFamily="18" charset="0"/>
                                    <a:ea typeface="Cambria Math" panose="02040503050406030204" pitchFamily="18" charset="0"/>
                                    <a:sym typeface="Symbol" panose="05050102010706020507" pitchFamily="18" charset="2"/>
                                  </a:rPr>
                                  <m:t>2</m:t>
                                </m:r>
                              </m:sup>
                            </m:sSup>
                            <m:sSup>
                              <m:sSupPr>
                                <m:ctrlPr>
                                  <a:rPr lang="en-US" altLang="en-US" sz="4000" i="1">
                                    <a:latin typeface="Cambria Math" panose="02040503050406030204" pitchFamily="18" charset="0"/>
                                    <a:ea typeface="Cambria Math" panose="02040503050406030204" pitchFamily="18" charset="0"/>
                                    <a:sym typeface="Symbol" panose="05050102010706020507" pitchFamily="18" charset="2"/>
                                  </a:rPr>
                                </m:ctrlPr>
                              </m:sSupPr>
                              <m:e>
                                <m:r>
                                  <a:rPr lang="en-US" altLang="en-US" sz="4000" i="1">
                                    <a:latin typeface="Cambria Math" panose="02040503050406030204" pitchFamily="18" charset="0"/>
                                    <a:ea typeface="Cambria Math" panose="02040503050406030204" pitchFamily="18" charset="0"/>
                                    <a:sym typeface="Symbol" panose="05050102010706020507" pitchFamily="18" charset="2"/>
                                  </a:rPr>
                                  <m:t>𝜎</m:t>
                                </m:r>
                              </m:e>
                              <m:sup>
                                <m:r>
                                  <a:rPr lang="en-US" altLang="en-US" sz="4000" i="1">
                                    <a:latin typeface="Cambria Math" panose="02040503050406030204" pitchFamily="18" charset="0"/>
                                    <a:ea typeface="Cambria Math" panose="02040503050406030204" pitchFamily="18" charset="0"/>
                                    <a:sym typeface="Symbol" panose="05050102010706020507" pitchFamily="18" charset="2"/>
                                  </a:rPr>
                                  <m:t>2</m:t>
                                </m:r>
                              </m:sup>
                            </m:sSup>
                            <m:sSup>
                              <m:sSupPr>
                                <m:ctrlPr>
                                  <a:rPr lang="en-US" altLang="en-US" sz="4000" i="1">
                                    <a:latin typeface="Cambria Math" panose="02040503050406030204" pitchFamily="18" charset="0"/>
                                    <a:ea typeface="Cambria Math" panose="02040503050406030204" pitchFamily="18" charset="0"/>
                                    <a:sym typeface="Symbol" panose="05050102010706020507" pitchFamily="18" charset="2"/>
                                  </a:rPr>
                                </m:ctrlPr>
                              </m:sSupPr>
                              <m:e>
                                <m:r>
                                  <a:rPr lang="en-US" altLang="en-US" sz="4000" b="1" i="1">
                                    <a:latin typeface="Cambria Math" panose="02040503050406030204" pitchFamily="18" charset="0"/>
                                    <a:ea typeface="Cambria Math" panose="02040503050406030204" pitchFamily="18" charset="0"/>
                                    <a:sym typeface="Symbol" panose="05050102010706020507" pitchFamily="18" charset="2"/>
                                  </a:rPr>
                                  <m:t>𝒍</m:t>
                                </m:r>
                              </m:e>
                              <m:sup>
                                <m:r>
                                  <a:rPr lang="en-US" altLang="en-US" sz="4000" i="1">
                                    <a:latin typeface="Cambria Math" panose="02040503050406030204" pitchFamily="18" charset="0"/>
                                    <a:ea typeface="Cambria Math" panose="02040503050406030204" pitchFamily="18" charset="0"/>
                                    <a:sym typeface="Symbol" panose="05050102010706020507" pitchFamily="18" charset="2"/>
                                  </a:rPr>
                                  <m:t>𝑇</m:t>
                                </m:r>
                              </m:sup>
                            </m:sSup>
                            <m:sSup>
                              <m:sSupPr>
                                <m:ctrlPr>
                                  <a:rPr lang="en-US" altLang="en-US" sz="4000" i="1">
                                    <a:latin typeface="Cambria Math" panose="02040503050406030204" pitchFamily="18" charset="0"/>
                                    <a:ea typeface="Cambria Math" panose="02040503050406030204" pitchFamily="18" charset="0"/>
                                    <a:sym typeface="Symbol" panose="05050102010706020507" pitchFamily="18" charset="2"/>
                                  </a:rPr>
                                </m:ctrlPr>
                              </m:sSupPr>
                              <m:e>
                                <m:d>
                                  <m:dPr>
                                    <m:ctrlPr>
                                      <a:rPr lang="en-US" altLang="en-US" sz="4000" i="1">
                                        <a:latin typeface="Cambria Math" panose="02040503050406030204" pitchFamily="18" charset="0"/>
                                        <a:ea typeface="Cambria Math" panose="02040503050406030204" pitchFamily="18" charset="0"/>
                                        <a:sym typeface="Symbol" panose="05050102010706020507" pitchFamily="18" charset="2"/>
                                      </a:rPr>
                                    </m:ctrlPr>
                                  </m:dPr>
                                  <m:e>
                                    <m:sSup>
                                      <m:sSupPr>
                                        <m:ctrlPr>
                                          <a:rPr lang="en-US" altLang="en-US" sz="4000" i="1">
                                            <a:latin typeface="Cambria Math" panose="02040503050406030204" pitchFamily="18" charset="0"/>
                                            <a:ea typeface="Cambria Math" panose="02040503050406030204" pitchFamily="18" charset="0"/>
                                            <a:sym typeface="Symbol" panose="05050102010706020507" pitchFamily="18" charset="2"/>
                                          </a:rPr>
                                        </m:ctrlPr>
                                      </m:sSupPr>
                                      <m:e>
                                        <m:r>
                                          <a:rPr lang="en-US" altLang="en-US" sz="4000" b="1" i="1">
                                            <a:latin typeface="Cambria Math" panose="02040503050406030204" pitchFamily="18" charset="0"/>
                                            <a:ea typeface="Cambria Math" panose="02040503050406030204" pitchFamily="18" charset="0"/>
                                            <a:sym typeface="Symbol" panose="05050102010706020507" pitchFamily="18" charset="2"/>
                                          </a:rPr>
                                          <m:t>𝑿</m:t>
                                        </m:r>
                                      </m:e>
                                      <m:sup>
                                        <m:r>
                                          <a:rPr lang="en-US" altLang="en-US" sz="4000" i="1">
                                            <a:latin typeface="Cambria Math" panose="02040503050406030204" pitchFamily="18" charset="0"/>
                                            <a:ea typeface="Cambria Math" panose="02040503050406030204" pitchFamily="18" charset="0"/>
                                            <a:sym typeface="Symbol" panose="05050102010706020507" pitchFamily="18" charset="2"/>
                                          </a:rPr>
                                          <m:t>𝑇</m:t>
                                        </m:r>
                                      </m:sup>
                                    </m:sSup>
                                    <m:r>
                                      <a:rPr lang="en-US" altLang="en-US" sz="4000" b="1" i="1">
                                        <a:latin typeface="Cambria Math" panose="02040503050406030204" pitchFamily="18" charset="0"/>
                                        <a:ea typeface="Cambria Math" panose="02040503050406030204" pitchFamily="18" charset="0"/>
                                        <a:sym typeface="Symbol" panose="05050102010706020507" pitchFamily="18" charset="2"/>
                                      </a:rPr>
                                      <m:t>𝑿</m:t>
                                    </m:r>
                                  </m:e>
                                </m:d>
                              </m:e>
                              <m:sup>
                                <m:r>
                                  <a:rPr lang="en-US" altLang="en-US" sz="4000" i="1">
                                    <a:latin typeface="Cambria Math" panose="02040503050406030204" pitchFamily="18" charset="0"/>
                                    <a:ea typeface="Cambria Math" panose="02040503050406030204" pitchFamily="18" charset="0"/>
                                    <a:sym typeface="Symbol" panose="05050102010706020507" pitchFamily="18" charset="2"/>
                                  </a:rPr>
                                  <m:t>−1</m:t>
                                </m:r>
                              </m:sup>
                            </m:sSup>
                            <m:r>
                              <a:rPr lang="en-US" altLang="en-US" sz="4000" b="1" i="1">
                                <a:latin typeface="Cambria Math" panose="02040503050406030204" pitchFamily="18" charset="0"/>
                                <a:ea typeface="Cambria Math" panose="02040503050406030204" pitchFamily="18" charset="0"/>
                                <a:sym typeface="Symbol" panose="05050102010706020507" pitchFamily="18" charset="2"/>
                              </a:rPr>
                              <m:t>𝒍</m:t>
                            </m:r>
                          </m:e>
                        </m:d>
                        <m:r>
                          <a:rPr lang="en-US" altLang="en-US" sz="4000" b="0" i="1" smtClean="0">
                            <a:latin typeface="Cambria Math" panose="02040503050406030204" pitchFamily="18" charset="0"/>
                            <a:ea typeface="Cambria Math" panose="02040503050406030204" pitchFamily="18" charset="0"/>
                            <a:sym typeface="Symbol" panose="05050102010706020507" pitchFamily="18" charset="2"/>
                          </a:rPr>
                          <m:t>−1</m:t>
                        </m:r>
                      </m:e>
                    </m:d>
                  </m:oMath>
                </a14:m>
                <a:endParaRPr lang="en-US" altLang="en-US" sz="4000" dirty="0">
                  <a:ea typeface="Cambria Math" panose="02040503050406030204" pitchFamily="18" charset="0"/>
                  <a:sym typeface="Symbol" panose="05050102010706020507" pitchFamily="18" charset="2"/>
                </a:endParaRPr>
              </a:p>
            </p:txBody>
          </p:sp>
        </mc:Choice>
        <mc:Fallback>
          <p:sp>
            <p:nvSpPr>
              <p:cNvPr id="8195" name="Rectangle 3">
                <a:extLst>
                  <a:ext uri="{FF2B5EF4-FFF2-40B4-BE49-F238E27FC236}">
                    <a16:creationId xmlns:a14="http://schemas.microsoft.com/office/drawing/2010/main" xmlns="" xmlns:a16="http://schemas.microsoft.com/office/drawing/2014/main" id="{D9652E1C-F55A-4B2A-B0AB-E7F773395EFD}"/>
                  </a:ext>
                </a:extLst>
              </p:cNvPr>
              <p:cNvSpPr>
                <a:spLocks noGrp="1" noRot="1" noChangeAspect="1" noMove="1" noResize="1" noEditPoints="1" noAdjustHandles="1" noChangeArrowheads="1" noChangeShapeType="1" noTextEdit="1"/>
              </p:cNvSpPr>
              <p:nvPr>
                <p:ph type="body" sz="half" idx="1"/>
              </p:nvPr>
            </p:nvSpPr>
            <p:spPr>
              <a:xfrm>
                <a:off x="762000" y="1676400"/>
                <a:ext cx="7848600" cy="4191000"/>
              </a:xfrm>
              <a:blipFill>
                <a:blip r:embed="rId3" cstate="print"/>
                <a:stretch>
                  <a:fillRect t="-1890"/>
                </a:stretch>
              </a:blipFill>
            </p:spPr>
            <p:txBody>
              <a:bodyPr/>
              <a:lstStyle/>
              <a:p>
                <a:r>
                  <a:rPr lang="en-IN">
                    <a:noFill/>
                  </a:rPr>
                  <a:t> </a:t>
                </a:r>
              </a:p>
            </p:txBody>
          </p:sp>
        </mc:Fallback>
      </mc:AlternateContent>
      <p:sp>
        <p:nvSpPr>
          <p:cNvPr id="8196" name="Date Placeholder 7">
            <a:extLst>
              <a:ext uri="{FF2B5EF4-FFF2-40B4-BE49-F238E27FC236}">
                <a16:creationId xmlns="" xmlns:a16="http://schemas.microsoft.com/office/drawing/2014/main" id="{A59AD07E-EB20-4CB6-9106-92800B917312}"/>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8197" name="Slide Number Placeholder 8">
            <a:extLst>
              <a:ext uri="{FF2B5EF4-FFF2-40B4-BE49-F238E27FC236}">
                <a16:creationId xmlns="" xmlns:a16="http://schemas.microsoft.com/office/drawing/2014/main" id="{358D848C-0718-4AF3-BD93-0444C74F9B02}"/>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D7CBDDEE-0768-42FF-AAF8-95989DB02715}" type="slidenum">
              <a:rPr lang="en-US" altLang="en-US" sz="1400" smtClean="0"/>
              <a:pPr>
                <a:spcBef>
                  <a:spcPct val="0"/>
                </a:spcBef>
                <a:buFontTx/>
                <a:buNone/>
              </a:pPr>
              <a:t>71</a:t>
            </a:fld>
            <a:endParaRPr lang="en-US" altLang="en-US" sz="1400"/>
          </a:p>
        </p:txBody>
      </p:sp>
      <p:sp>
        <p:nvSpPr>
          <p:cNvPr id="8198" name="Footer Placeholder 9">
            <a:extLst>
              <a:ext uri="{FF2B5EF4-FFF2-40B4-BE49-F238E27FC236}">
                <a16:creationId xmlns="" xmlns:a16="http://schemas.microsoft.com/office/drawing/2014/main" id="{8A4D7D16-2D94-4F8F-B0E1-871CE1AD33E3}"/>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8199" name="Rectangle 2">
            <a:extLst>
              <a:ext uri="{FF2B5EF4-FFF2-40B4-BE49-F238E27FC236}">
                <a16:creationId xmlns="" xmlns:a16="http://schemas.microsoft.com/office/drawing/2014/main" id="{FF38E397-AB20-4850-B10A-03305402C9B0}"/>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282414369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 xmlns:a16="http://schemas.microsoft.com/office/drawing/2014/main" id="{C81454E8-C774-4A71-A1D0-81F9483A5874}"/>
              </a:ext>
            </a:extLst>
          </p:cNvPr>
          <p:cNvSpPr>
            <a:spLocks noGrp="1" noChangeArrowheads="1"/>
          </p:cNvSpPr>
          <p:nvPr>
            <p:ph type="title"/>
          </p:nvPr>
        </p:nvSpPr>
        <p:spPr/>
        <p:txBody>
          <a:bodyPr/>
          <a:lstStyle/>
          <a:p>
            <a:r>
              <a:rPr lang="en-US" altLang="en-US" sz="3000" b="1" dirty="0">
                <a:solidFill>
                  <a:srgbClr val="0000FF"/>
                </a:solidFill>
              </a:rPr>
              <a:t>Multiple Linear Regression (MLR) (contd..)</a:t>
            </a:r>
            <a:br>
              <a:rPr lang="en-US" altLang="en-US" sz="3000" b="1" dirty="0">
                <a:solidFill>
                  <a:srgbClr val="0000FF"/>
                </a:solidFill>
              </a:rPr>
            </a:br>
            <a:r>
              <a:rPr lang="en-US" altLang="en-US" sz="3000" b="1" dirty="0">
                <a:solidFill>
                  <a:srgbClr val="FF0000"/>
                </a:solidFill>
              </a:rPr>
              <a:t>Balanced Loss Function (contd..)</a:t>
            </a:r>
          </a:p>
        </p:txBody>
      </p:sp>
      <mc:AlternateContent xmlns:mc="http://schemas.openxmlformats.org/markup-compatibility/2006">
        <mc:Choice xmlns="" xmlns:a14="http://schemas.microsoft.com/office/drawing/2010/main" Requires="a14">
          <p:sp>
            <p:nvSpPr>
              <p:cNvPr id="8195" name="Rectangle 3">
                <a:extLst>
                  <a:ext uri="{FF2B5EF4-FFF2-40B4-BE49-F238E27FC236}">
                    <a16:creationId xmlns:a16="http://schemas.microsoft.com/office/drawing/2014/main" id="{D9652E1C-F55A-4B2A-B0AB-E7F773395EFD}"/>
                  </a:ext>
                </a:extLst>
              </p:cNvPr>
              <p:cNvSpPr>
                <a:spLocks noGrp="1" noChangeArrowheads="1"/>
              </p:cNvSpPr>
              <p:nvPr>
                <p:ph type="body" sz="half" idx="1"/>
              </p:nvPr>
            </p:nvSpPr>
            <p:spPr>
              <a:xfrm>
                <a:off x="762000" y="1676400"/>
                <a:ext cx="7848600" cy="4191000"/>
              </a:xfrm>
            </p:spPr>
            <p:txBody>
              <a:bodyPr/>
              <a:lstStyle/>
              <a:p>
                <a:pPr marL="0" indent="0" algn="ctr">
                  <a:buNone/>
                </a:pPr>
                <a:r>
                  <a:rPr lang="en-US" altLang="en-US" sz="3300" b="1" u="sng" dirty="0">
                    <a:ea typeface="Cambria Math" panose="02040503050406030204" pitchFamily="18" charset="0"/>
                    <a:sym typeface="Symbol" panose="05050102010706020507" pitchFamily="18" charset="2"/>
                  </a:rPr>
                  <a:t>Model II</a:t>
                </a:r>
              </a:p>
              <a:p>
                <a:pPr>
                  <a:buFont typeface="Wingdings" panose="05000000000000000000" pitchFamily="2" charset="2"/>
                  <a:buChar char="§"/>
                </a:pPr>
                <a:r>
                  <a:rPr lang="en-US" altLang="en-US" sz="3300" dirty="0">
                    <a:ea typeface="Cambria Math" panose="02040503050406030204" pitchFamily="18" charset="0"/>
                    <a:sym typeface="Symbol" panose="05050102010706020507" pitchFamily="18" charset="2"/>
                  </a:rPr>
                  <a:t>Assume </a:t>
                </a:r>
                <a14:m>
                  <m:oMath xmlns:m="http://schemas.openxmlformats.org/officeDocument/2006/math">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𝐿</m:t>
                    </m:r>
                    <m:d>
                      <m:dPr>
                        <m:ctrlP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ctrlPr>
                      </m:dPr>
                      <m:e>
                        <m:r>
                          <a:rPr lang="en-US" altLang="en-US" sz="3300" b="1" i="1" smtClean="0">
                            <a:latin typeface="Cambria Math" panose="02040503050406030204" pitchFamily="18" charset="0"/>
                            <a:ea typeface="Cambria Math" panose="02040503050406030204" pitchFamily="18" charset="0"/>
                            <a:sym typeface="Symbol" panose="05050102010706020507" pitchFamily="18" charset="2"/>
                          </a:rPr>
                          <m:t>𝜷</m:t>
                        </m:r>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m:t>
                        </m:r>
                        <m:acc>
                          <m:accPr>
                            <m:chr m:val="̂"/>
                            <m:ctrlP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ctrlPr>
                          </m:accPr>
                          <m:e>
                            <m:r>
                              <a:rPr lang="en-US" altLang="en-US" sz="3300" b="1" i="1" smtClean="0">
                                <a:latin typeface="Cambria Math" panose="02040503050406030204" pitchFamily="18" charset="0"/>
                                <a:ea typeface="Cambria Math" panose="02040503050406030204" pitchFamily="18" charset="0"/>
                                <a:sym typeface="Symbol" panose="05050102010706020507" pitchFamily="18" charset="2"/>
                              </a:rPr>
                              <m:t>𝜷</m:t>
                            </m:r>
                          </m:e>
                        </m:acc>
                      </m:e>
                    </m:d>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𝜆</m:t>
                    </m:r>
                    <m:sSup>
                      <m:sSupPr>
                        <m:ctrlP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ctrlPr>
                      </m:sSupPr>
                      <m:e>
                        <m:d>
                          <m:dPr>
                            <m:ctrlP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ctrlPr>
                          </m:dPr>
                          <m:e>
                            <m:r>
                              <a:rPr lang="en-US" altLang="en-US" b="1" i="1">
                                <a:latin typeface="Cambria Math" panose="02040503050406030204" pitchFamily="18" charset="0"/>
                                <a:ea typeface="Cambria Math" panose="02040503050406030204" pitchFamily="18" charset="0"/>
                                <a:sym typeface="Symbol" panose="05050102010706020507" pitchFamily="18" charset="2"/>
                              </a:rPr>
                              <m:t>𝑿</m:t>
                            </m:r>
                            <m:r>
                              <a:rPr lang="en-US" altLang="en-US" b="1" i="1">
                                <a:latin typeface="Cambria Math" panose="02040503050406030204" pitchFamily="18" charset="0"/>
                                <a:ea typeface="Cambria Math" panose="02040503050406030204" pitchFamily="18" charset="0"/>
                                <a:sym typeface="Symbol" panose="05050102010706020507" pitchFamily="18" charset="2"/>
                              </a:rPr>
                              <m:t>𝜷</m:t>
                            </m:r>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3300" b="1" i="1" smtClean="0">
                                <a:latin typeface="Cambria Math" panose="02040503050406030204" pitchFamily="18" charset="0"/>
                                <a:ea typeface="Cambria Math" panose="02040503050406030204" pitchFamily="18" charset="0"/>
                                <a:sym typeface="Symbol" panose="05050102010706020507" pitchFamily="18" charset="2"/>
                              </a:rPr>
                              <m:t>𝑿</m:t>
                            </m:r>
                            <m:acc>
                              <m:accPr>
                                <m:chr m:val="̂"/>
                                <m:ctrlP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ctrlPr>
                              </m:accPr>
                              <m:e>
                                <m:r>
                                  <a:rPr lang="en-US" altLang="en-US" sz="3300" b="1" i="1" smtClean="0">
                                    <a:latin typeface="Cambria Math" panose="02040503050406030204" pitchFamily="18" charset="0"/>
                                    <a:ea typeface="Cambria Math" panose="02040503050406030204" pitchFamily="18" charset="0"/>
                                    <a:sym typeface="Symbol" panose="05050102010706020507" pitchFamily="18" charset="2"/>
                                  </a:rPr>
                                  <m:t>𝜷</m:t>
                                </m:r>
                              </m:e>
                            </m:acc>
                          </m:e>
                        </m:d>
                      </m:e>
                      <m:sup>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𝑇</m:t>
                        </m:r>
                      </m:sup>
                    </m:sSup>
                    <m:d>
                      <m:dPr>
                        <m:ctrlPr>
                          <a:rPr lang="en-US" altLang="en-US" sz="3300" i="1">
                            <a:latin typeface="Cambria Math" panose="02040503050406030204" pitchFamily="18" charset="0"/>
                            <a:ea typeface="Cambria Math" panose="02040503050406030204" pitchFamily="18" charset="0"/>
                            <a:sym typeface="Symbol" panose="05050102010706020507" pitchFamily="18" charset="2"/>
                          </a:rPr>
                        </m:ctrlPr>
                      </m:dPr>
                      <m:e>
                        <m:r>
                          <a:rPr lang="en-US" altLang="en-US" b="1" i="1">
                            <a:latin typeface="Cambria Math" panose="02040503050406030204" pitchFamily="18" charset="0"/>
                            <a:ea typeface="Cambria Math" panose="02040503050406030204" pitchFamily="18" charset="0"/>
                            <a:sym typeface="Symbol" panose="05050102010706020507" pitchFamily="18" charset="2"/>
                          </a:rPr>
                          <m:t>𝑿</m:t>
                        </m:r>
                        <m:r>
                          <a:rPr lang="en-US" altLang="en-US" b="1" i="1">
                            <a:latin typeface="Cambria Math" panose="02040503050406030204" pitchFamily="18" charset="0"/>
                            <a:ea typeface="Cambria Math" panose="02040503050406030204" pitchFamily="18" charset="0"/>
                            <a:sym typeface="Symbol" panose="05050102010706020507" pitchFamily="18" charset="2"/>
                          </a:rPr>
                          <m:t>𝜷</m:t>
                        </m:r>
                        <m:r>
                          <a:rPr lang="en-US" altLang="en-US" sz="3300" i="1">
                            <a:latin typeface="Cambria Math" panose="02040503050406030204" pitchFamily="18" charset="0"/>
                            <a:ea typeface="Cambria Math" panose="02040503050406030204" pitchFamily="18" charset="0"/>
                            <a:sym typeface="Symbol" panose="05050102010706020507" pitchFamily="18" charset="2"/>
                          </a:rPr>
                          <m:t>−</m:t>
                        </m:r>
                        <m:r>
                          <a:rPr lang="en-US" altLang="en-US" sz="3300" b="1" i="1">
                            <a:latin typeface="Cambria Math" panose="02040503050406030204" pitchFamily="18" charset="0"/>
                            <a:ea typeface="Cambria Math" panose="02040503050406030204" pitchFamily="18" charset="0"/>
                            <a:sym typeface="Symbol" panose="05050102010706020507" pitchFamily="18" charset="2"/>
                          </a:rPr>
                          <m:t>𝑿</m:t>
                        </m:r>
                        <m:acc>
                          <m:accPr>
                            <m:chr m:val="̂"/>
                            <m:ctrlPr>
                              <a:rPr lang="en-US" altLang="en-US" sz="3300" i="1">
                                <a:latin typeface="Cambria Math" panose="02040503050406030204" pitchFamily="18" charset="0"/>
                                <a:ea typeface="Cambria Math" panose="02040503050406030204" pitchFamily="18" charset="0"/>
                                <a:sym typeface="Symbol" panose="05050102010706020507" pitchFamily="18" charset="2"/>
                              </a:rPr>
                            </m:ctrlPr>
                          </m:accPr>
                          <m:e>
                            <m:r>
                              <a:rPr lang="en-US" altLang="en-US" sz="3300" b="1" i="1">
                                <a:latin typeface="Cambria Math" panose="02040503050406030204" pitchFamily="18" charset="0"/>
                                <a:ea typeface="Cambria Math" panose="02040503050406030204" pitchFamily="18" charset="0"/>
                                <a:sym typeface="Symbol" panose="05050102010706020507" pitchFamily="18" charset="2"/>
                              </a:rPr>
                              <m:t>𝜷</m:t>
                            </m:r>
                          </m:e>
                        </m:acc>
                      </m:e>
                    </m:d>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m:t>
                    </m:r>
                    <m:d>
                      <m:dPr>
                        <m:ctrlP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ctrlPr>
                      </m:dPr>
                      <m:e>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1−</m:t>
                        </m:r>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𝜆</m:t>
                        </m:r>
                      </m:e>
                    </m:d>
                    <m:d>
                      <m:dPr>
                        <m:begChr m:val="{"/>
                        <m:endChr m:val="}"/>
                        <m:ctrlP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ctrlPr>
                      </m:dPr>
                      <m:e>
                        <m:sSup>
                          <m:sSupPr>
                            <m:ctrlP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𝑒</m:t>
                            </m:r>
                          </m:e>
                          <m:sup>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𝑎</m:t>
                            </m:r>
                            <m:d>
                              <m:dPr>
                                <m:ctrlP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ctrlPr>
                              </m:dPr>
                              <m:e>
                                <m:r>
                                  <a:rPr lang="en-US" altLang="en-US" sz="3300" b="1" i="1" smtClean="0">
                                    <a:latin typeface="Cambria Math" panose="02040503050406030204" pitchFamily="18" charset="0"/>
                                    <a:ea typeface="Cambria Math" panose="02040503050406030204" pitchFamily="18" charset="0"/>
                                    <a:sym typeface="Symbol" panose="05050102010706020507" pitchFamily="18" charset="2"/>
                                  </a:rPr>
                                  <m:t>𝜽</m:t>
                                </m:r>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m:t>
                                </m:r>
                                <m:acc>
                                  <m:accPr>
                                    <m:chr m:val="̂"/>
                                    <m:ctrlP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ctrlPr>
                                  </m:accPr>
                                  <m:e>
                                    <m:r>
                                      <a:rPr lang="en-US" altLang="en-US" sz="3300" b="1" i="1" smtClean="0">
                                        <a:latin typeface="Cambria Math" panose="02040503050406030204" pitchFamily="18" charset="0"/>
                                        <a:ea typeface="Cambria Math" panose="02040503050406030204" pitchFamily="18" charset="0"/>
                                        <a:sym typeface="Symbol" panose="05050102010706020507" pitchFamily="18" charset="2"/>
                                      </a:rPr>
                                      <m:t>𝜽</m:t>
                                    </m:r>
                                  </m:e>
                                </m:acc>
                              </m:e>
                            </m:d>
                          </m:sup>
                        </m:sSup>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3300" i="1">
                            <a:latin typeface="Cambria Math" panose="02040503050406030204" pitchFamily="18" charset="0"/>
                            <a:ea typeface="Cambria Math" panose="02040503050406030204" pitchFamily="18" charset="0"/>
                            <a:sym typeface="Symbol" panose="05050102010706020507" pitchFamily="18" charset="2"/>
                          </a:rPr>
                          <m:t>𝑎</m:t>
                        </m:r>
                        <m:d>
                          <m:dPr>
                            <m:ctrlPr>
                              <a:rPr lang="en-US" altLang="en-US" sz="3300" i="1">
                                <a:latin typeface="Cambria Math" panose="02040503050406030204" pitchFamily="18" charset="0"/>
                                <a:ea typeface="Cambria Math" panose="02040503050406030204" pitchFamily="18" charset="0"/>
                                <a:sym typeface="Symbol" panose="05050102010706020507" pitchFamily="18" charset="2"/>
                              </a:rPr>
                            </m:ctrlPr>
                          </m:dPr>
                          <m:e>
                            <m:r>
                              <a:rPr lang="en-US" altLang="en-US" sz="3300" b="1" i="1">
                                <a:latin typeface="Cambria Math" panose="02040503050406030204" pitchFamily="18" charset="0"/>
                                <a:ea typeface="Cambria Math" panose="02040503050406030204" pitchFamily="18" charset="0"/>
                                <a:sym typeface="Symbol" panose="05050102010706020507" pitchFamily="18" charset="2"/>
                              </a:rPr>
                              <m:t>𝜽</m:t>
                            </m:r>
                            <m:r>
                              <a:rPr lang="en-US" altLang="en-US" sz="3300" i="1">
                                <a:latin typeface="Cambria Math" panose="02040503050406030204" pitchFamily="18" charset="0"/>
                                <a:ea typeface="Cambria Math" panose="02040503050406030204" pitchFamily="18" charset="0"/>
                                <a:sym typeface="Symbol" panose="05050102010706020507" pitchFamily="18" charset="2"/>
                              </a:rPr>
                              <m:t>−</m:t>
                            </m:r>
                            <m:acc>
                              <m:accPr>
                                <m:chr m:val="̂"/>
                                <m:ctrlPr>
                                  <a:rPr lang="en-US" altLang="en-US" sz="3300" i="1">
                                    <a:latin typeface="Cambria Math" panose="02040503050406030204" pitchFamily="18" charset="0"/>
                                    <a:ea typeface="Cambria Math" panose="02040503050406030204" pitchFamily="18" charset="0"/>
                                    <a:sym typeface="Symbol" panose="05050102010706020507" pitchFamily="18" charset="2"/>
                                  </a:rPr>
                                </m:ctrlPr>
                              </m:accPr>
                              <m:e>
                                <m:r>
                                  <a:rPr lang="en-US" altLang="en-US" sz="3300" b="1" i="1">
                                    <a:latin typeface="Cambria Math" panose="02040503050406030204" pitchFamily="18" charset="0"/>
                                    <a:ea typeface="Cambria Math" panose="02040503050406030204" pitchFamily="18" charset="0"/>
                                    <a:sym typeface="Symbol" panose="05050102010706020507" pitchFamily="18" charset="2"/>
                                  </a:rPr>
                                  <m:t>𝜽</m:t>
                                </m:r>
                              </m:e>
                            </m:acc>
                          </m:e>
                        </m:d>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−1</m:t>
                        </m:r>
                      </m:e>
                    </m:d>
                  </m:oMath>
                </a14:m>
                <a:endParaRPr lang="en-US" altLang="en-US" sz="3300" dirty="0">
                  <a:ea typeface="Cambria Math" panose="02040503050406030204" pitchFamily="18" charset="0"/>
                  <a:sym typeface="Symbol" panose="05050102010706020507" pitchFamily="18" charset="2"/>
                </a:endParaRPr>
              </a:p>
              <a:p>
                <a:pPr>
                  <a:buFont typeface="Wingdings" panose="05000000000000000000" pitchFamily="2" charset="2"/>
                  <a:buChar char="§"/>
                </a:pPr>
                <a:r>
                  <a:rPr lang="en-US" altLang="en-US" sz="3300" dirty="0">
                    <a:ea typeface="Cambria Math" panose="02040503050406030204" pitchFamily="18" charset="0"/>
                    <a:sym typeface="Symbol" panose="05050102010706020507" pitchFamily="18" charset="2"/>
                  </a:rPr>
                  <a:t>Let </a:t>
                </a:r>
                <a14:m>
                  <m:oMath xmlns:m="http://schemas.openxmlformats.org/officeDocument/2006/math">
                    <m:acc>
                      <m:accPr>
                        <m:chr m:val="̂"/>
                        <m:ctrlPr>
                          <a:rPr lang="en-US" altLang="en-US" sz="3300" b="1" i="1">
                            <a:latin typeface="Cambria Math" panose="02040503050406030204" pitchFamily="18" charset="0"/>
                            <a:sym typeface="Symbol" panose="05050102010706020507" pitchFamily="18" charset="2"/>
                          </a:rPr>
                        </m:ctrlPr>
                      </m:accPr>
                      <m:e>
                        <m:r>
                          <a:rPr lang="en-US" altLang="en-US" sz="3300" b="1" i="1">
                            <a:latin typeface="Cambria Math" panose="02040503050406030204" pitchFamily="18" charset="0"/>
                            <a:sym typeface="Symbol" panose="05050102010706020507" pitchFamily="18" charset="2"/>
                          </a:rPr>
                          <m:t>𝜷</m:t>
                        </m:r>
                      </m:e>
                    </m:acc>
                    <m:r>
                      <a:rPr lang="en-US" altLang="en-US" sz="3300" b="1" i="1">
                        <a:latin typeface="Cambria Math" panose="02040503050406030204" pitchFamily="18" charset="0"/>
                        <a:sym typeface="Symbol" panose="05050102010706020507" pitchFamily="18" charset="2"/>
                      </a:rPr>
                      <m:t>=</m:t>
                    </m:r>
                    <m:sSup>
                      <m:sSupPr>
                        <m:ctrlPr>
                          <a:rPr lang="en-US" altLang="en-US" sz="3300" b="1" i="1">
                            <a:latin typeface="Cambria Math" panose="02040503050406030204" pitchFamily="18" charset="0"/>
                            <a:sym typeface="Symbol" panose="05050102010706020507" pitchFamily="18" charset="2"/>
                          </a:rPr>
                        </m:ctrlPr>
                      </m:sSupPr>
                      <m:e>
                        <m:d>
                          <m:dPr>
                            <m:ctrlPr>
                              <a:rPr lang="en-US" altLang="en-US" sz="3300" b="1" i="1">
                                <a:latin typeface="Cambria Math" panose="02040503050406030204" pitchFamily="18" charset="0"/>
                                <a:sym typeface="Symbol" panose="05050102010706020507" pitchFamily="18" charset="2"/>
                              </a:rPr>
                            </m:ctrlPr>
                          </m:dPr>
                          <m:e>
                            <m:sSup>
                              <m:sSupPr>
                                <m:ctrlPr>
                                  <a:rPr lang="en-US" altLang="en-US" sz="3300" b="1" i="1">
                                    <a:latin typeface="Cambria Math" panose="02040503050406030204" pitchFamily="18" charset="0"/>
                                    <a:sym typeface="Symbol" panose="05050102010706020507" pitchFamily="18" charset="2"/>
                                  </a:rPr>
                                </m:ctrlPr>
                              </m:sSupPr>
                              <m:e>
                                <m:r>
                                  <a:rPr lang="en-US" altLang="en-US" sz="3300" b="1" i="1">
                                    <a:latin typeface="Cambria Math" panose="02040503050406030204" pitchFamily="18" charset="0"/>
                                    <a:sym typeface="Symbol" panose="05050102010706020507" pitchFamily="18" charset="2"/>
                                  </a:rPr>
                                  <m:t>𝑿</m:t>
                                </m:r>
                              </m:e>
                              <m:sup>
                                <m:r>
                                  <a:rPr lang="en-US" altLang="en-US" sz="3300" b="1" i="1">
                                    <a:latin typeface="Cambria Math" panose="02040503050406030204" pitchFamily="18" charset="0"/>
                                    <a:sym typeface="Symbol" panose="05050102010706020507" pitchFamily="18" charset="2"/>
                                  </a:rPr>
                                  <m:t>𝑻</m:t>
                                </m:r>
                              </m:sup>
                            </m:sSup>
                            <m:r>
                              <a:rPr lang="en-US" altLang="en-US" sz="3300" b="1" i="1">
                                <a:latin typeface="Cambria Math" panose="02040503050406030204" pitchFamily="18" charset="0"/>
                                <a:sym typeface="Symbol" panose="05050102010706020507" pitchFamily="18" charset="2"/>
                              </a:rPr>
                              <m:t>𝑿</m:t>
                            </m:r>
                          </m:e>
                        </m:d>
                      </m:e>
                      <m:sup>
                        <m:r>
                          <a:rPr lang="en-US" altLang="en-US" sz="3300" b="1" i="1">
                            <a:latin typeface="Cambria Math" panose="02040503050406030204" pitchFamily="18" charset="0"/>
                            <a:sym typeface="Symbol" panose="05050102010706020507" pitchFamily="18" charset="2"/>
                          </a:rPr>
                          <m:t>−</m:t>
                        </m:r>
                        <m:r>
                          <a:rPr lang="en-US" altLang="en-US" sz="3300" b="1" i="1">
                            <a:latin typeface="Cambria Math" panose="02040503050406030204" pitchFamily="18" charset="0"/>
                            <a:sym typeface="Symbol" panose="05050102010706020507" pitchFamily="18" charset="2"/>
                          </a:rPr>
                          <m:t>𝟏</m:t>
                        </m:r>
                      </m:sup>
                    </m:sSup>
                    <m:sSup>
                      <m:sSupPr>
                        <m:ctrlPr>
                          <a:rPr lang="en-US" altLang="en-US" sz="3300" b="1" i="1">
                            <a:latin typeface="Cambria Math" panose="02040503050406030204" pitchFamily="18" charset="0"/>
                            <a:sym typeface="Symbol" panose="05050102010706020507" pitchFamily="18" charset="2"/>
                          </a:rPr>
                        </m:ctrlPr>
                      </m:sSupPr>
                      <m:e>
                        <m:r>
                          <a:rPr lang="en-US" altLang="en-US" sz="3300" b="1" i="1">
                            <a:latin typeface="Cambria Math" panose="02040503050406030204" pitchFamily="18" charset="0"/>
                            <a:sym typeface="Symbol" panose="05050102010706020507" pitchFamily="18" charset="2"/>
                          </a:rPr>
                          <m:t>𝑿</m:t>
                        </m:r>
                      </m:e>
                      <m:sup>
                        <m:r>
                          <a:rPr lang="en-US" altLang="en-US" sz="3300" b="1" i="1">
                            <a:latin typeface="Cambria Math" panose="02040503050406030204" pitchFamily="18" charset="0"/>
                            <a:sym typeface="Symbol" panose="05050102010706020507" pitchFamily="18" charset="2"/>
                          </a:rPr>
                          <m:t>𝑻</m:t>
                        </m:r>
                      </m:sup>
                    </m:sSup>
                    <m:r>
                      <a:rPr lang="en-US" altLang="en-US" sz="3300" b="1" i="1">
                        <a:latin typeface="Cambria Math" panose="02040503050406030204" pitchFamily="18" charset="0"/>
                        <a:sym typeface="Symbol" panose="05050102010706020507" pitchFamily="18" charset="2"/>
                      </a:rPr>
                      <m:t>𝒚</m:t>
                    </m:r>
                    <m:r>
                      <a:rPr lang="en-US" altLang="en-US" sz="3300" b="1" i="1" smtClean="0">
                        <a:latin typeface="Cambria Math" panose="02040503050406030204" pitchFamily="18" charset="0"/>
                        <a:sym typeface="Symbol" panose="05050102010706020507" pitchFamily="18" charset="2"/>
                      </a:rPr>
                      <m:t>−</m:t>
                    </m:r>
                    <m:f>
                      <m:fPr>
                        <m:ctrlPr>
                          <a:rPr lang="en-US" altLang="en-US" sz="3300" i="1">
                            <a:latin typeface="Cambria Math" panose="02040503050406030204" pitchFamily="18" charset="0"/>
                            <a:sym typeface="Symbol" panose="05050102010706020507" pitchFamily="18" charset="2"/>
                          </a:rPr>
                        </m:ctrlPr>
                      </m:fPr>
                      <m:num>
                        <m:r>
                          <a:rPr lang="en-US" altLang="en-US" sz="3300" i="1">
                            <a:latin typeface="Cambria Math" panose="02040503050406030204" pitchFamily="18" charset="0"/>
                            <a:sym typeface="Symbol" panose="05050102010706020507" pitchFamily="18" charset="2"/>
                          </a:rPr>
                          <m:t>𝑎</m:t>
                        </m:r>
                        <m:sSup>
                          <m:sSupPr>
                            <m:ctrlPr>
                              <a:rPr lang="en-US" altLang="en-US" sz="3300" i="1">
                                <a:latin typeface="Cambria Math" panose="02040503050406030204" pitchFamily="18" charset="0"/>
                                <a:sym typeface="Symbol" panose="05050102010706020507" pitchFamily="18" charset="2"/>
                              </a:rPr>
                            </m:ctrlPr>
                          </m:sSupPr>
                          <m:e>
                            <m:r>
                              <a:rPr lang="en-US" altLang="en-US" sz="3300" i="1">
                                <a:latin typeface="Cambria Math" panose="02040503050406030204" pitchFamily="18" charset="0"/>
                                <a:sym typeface="Symbol" panose="05050102010706020507" pitchFamily="18" charset="2"/>
                              </a:rPr>
                              <m:t>𝜎</m:t>
                            </m:r>
                          </m:e>
                          <m:sup>
                            <m:r>
                              <a:rPr lang="en-US" altLang="en-US" sz="3300" i="1">
                                <a:latin typeface="Cambria Math" panose="02040503050406030204" pitchFamily="18" charset="0"/>
                                <a:sym typeface="Symbol" panose="05050102010706020507" pitchFamily="18" charset="2"/>
                              </a:rPr>
                              <m:t>2</m:t>
                            </m:r>
                          </m:sup>
                        </m:sSup>
                      </m:num>
                      <m:den>
                        <m:r>
                          <a:rPr lang="en-US" altLang="en-US" sz="3300" i="1">
                            <a:latin typeface="Cambria Math" panose="02040503050406030204" pitchFamily="18" charset="0"/>
                            <a:sym typeface="Symbol" panose="05050102010706020507" pitchFamily="18" charset="2"/>
                          </a:rPr>
                          <m:t>2</m:t>
                        </m:r>
                      </m:den>
                    </m:f>
                    <m:d>
                      <m:dPr>
                        <m:begChr m:val="{"/>
                        <m:endChr m:val="}"/>
                        <m:ctrlPr>
                          <a:rPr lang="en-US" altLang="en-US" sz="3300" i="1" smtClean="0">
                            <a:latin typeface="Cambria Math" panose="02040503050406030204" pitchFamily="18" charset="0"/>
                            <a:sym typeface="Symbol" panose="05050102010706020507" pitchFamily="18" charset="2"/>
                          </a:rPr>
                        </m:ctrlPr>
                      </m:dPr>
                      <m:e>
                        <m:sSup>
                          <m:sSupPr>
                            <m:ctrlPr>
                              <a:rPr lang="en-US" altLang="en-US" sz="3300" i="1">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300" b="1" i="1">
                                <a:latin typeface="Cambria Math" panose="02040503050406030204" pitchFamily="18" charset="0"/>
                                <a:ea typeface="Cambria Math" panose="02040503050406030204" pitchFamily="18" charset="0"/>
                                <a:sym typeface="Symbol" panose="05050102010706020507" pitchFamily="18" charset="2"/>
                              </a:rPr>
                              <m:t>𝒍</m:t>
                            </m:r>
                          </m:e>
                          <m:sup>
                            <m:r>
                              <a:rPr lang="en-US" altLang="en-US" sz="3300" i="1">
                                <a:latin typeface="Cambria Math" panose="02040503050406030204" pitchFamily="18" charset="0"/>
                                <a:ea typeface="Cambria Math" panose="02040503050406030204" pitchFamily="18" charset="0"/>
                                <a:sym typeface="Symbol" panose="05050102010706020507" pitchFamily="18" charset="2"/>
                              </a:rPr>
                              <m:t>𝑇</m:t>
                            </m:r>
                          </m:sup>
                        </m:sSup>
                        <m:sSup>
                          <m:sSupPr>
                            <m:ctrlPr>
                              <a:rPr lang="en-US" altLang="en-US" sz="3300" i="1">
                                <a:latin typeface="Cambria Math" panose="02040503050406030204" pitchFamily="18" charset="0"/>
                                <a:ea typeface="Cambria Math" panose="02040503050406030204" pitchFamily="18" charset="0"/>
                                <a:sym typeface="Symbol" panose="05050102010706020507" pitchFamily="18" charset="2"/>
                              </a:rPr>
                            </m:ctrlPr>
                          </m:sSupPr>
                          <m:e>
                            <m:d>
                              <m:dPr>
                                <m:ctrlPr>
                                  <a:rPr lang="en-US" altLang="en-US" sz="3300" i="1">
                                    <a:latin typeface="Cambria Math" panose="02040503050406030204" pitchFamily="18" charset="0"/>
                                    <a:ea typeface="Cambria Math" panose="02040503050406030204" pitchFamily="18" charset="0"/>
                                    <a:sym typeface="Symbol" panose="05050102010706020507" pitchFamily="18" charset="2"/>
                                  </a:rPr>
                                </m:ctrlPr>
                              </m:dPr>
                              <m:e>
                                <m:sSup>
                                  <m:sSupPr>
                                    <m:ctrlPr>
                                      <a:rPr lang="en-US" altLang="en-US" sz="3300" i="1">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300" b="1" i="1">
                                        <a:latin typeface="Cambria Math" panose="02040503050406030204" pitchFamily="18" charset="0"/>
                                        <a:ea typeface="Cambria Math" panose="02040503050406030204" pitchFamily="18" charset="0"/>
                                        <a:sym typeface="Symbol" panose="05050102010706020507" pitchFamily="18" charset="2"/>
                                      </a:rPr>
                                      <m:t>𝑿</m:t>
                                    </m:r>
                                  </m:e>
                                  <m:sup>
                                    <m:r>
                                      <a:rPr lang="en-US" altLang="en-US" sz="3300" i="1">
                                        <a:latin typeface="Cambria Math" panose="02040503050406030204" pitchFamily="18" charset="0"/>
                                        <a:ea typeface="Cambria Math" panose="02040503050406030204" pitchFamily="18" charset="0"/>
                                        <a:sym typeface="Symbol" panose="05050102010706020507" pitchFamily="18" charset="2"/>
                                      </a:rPr>
                                      <m:t>𝑇</m:t>
                                    </m:r>
                                  </m:sup>
                                </m:sSup>
                                <m:r>
                                  <a:rPr lang="en-US" altLang="en-US" sz="3300" b="1" i="1">
                                    <a:latin typeface="Cambria Math" panose="02040503050406030204" pitchFamily="18" charset="0"/>
                                    <a:ea typeface="Cambria Math" panose="02040503050406030204" pitchFamily="18" charset="0"/>
                                    <a:sym typeface="Symbol" panose="05050102010706020507" pitchFamily="18" charset="2"/>
                                  </a:rPr>
                                  <m:t>𝑿</m:t>
                                </m:r>
                              </m:e>
                            </m:d>
                          </m:e>
                          <m:sup>
                            <m:r>
                              <a:rPr lang="en-US" altLang="en-US" sz="3300" i="1">
                                <a:latin typeface="Cambria Math" panose="02040503050406030204" pitchFamily="18" charset="0"/>
                                <a:ea typeface="Cambria Math" panose="02040503050406030204" pitchFamily="18" charset="0"/>
                                <a:sym typeface="Symbol" panose="05050102010706020507" pitchFamily="18" charset="2"/>
                              </a:rPr>
                              <m:t>−1</m:t>
                            </m:r>
                          </m:sup>
                        </m:sSup>
                        <m:r>
                          <a:rPr lang="en-US" altLang="en-US" sz="3300" b="1" i="1">
                            <a:latin typeface="Cambria Math" panose="02040503050406030204" pitchFamily="18" charset="0"/>
                            <a:ea typeface="Cambria Math" panose="02040503050406030204" pitchFamily="18" charset="0"/>
                            <a:sym typeface="Symbol" panose="05050102010706020507" pitchFamily="18" charset="2"/>
                          </a:rPr>
                          <m:t>𝒍</m:t>
                        </m:r>
                      </m:e>
                    </m:d>
                  </m:oMath>
                </a14:m>
                <a:r>
                  <a:rPr lang="en-US" altLang="en-US" sz="3300" dirty="0">
                    <a:ea typeface="Cambria Math" panose="02040503050406030204" pitchFamily="18" charset="0"/>
                    <a:sym typeface="Symbol" panose="05050102010706020507" pitchFamily="18" charset="2"/>
                  </a:rPr>
                  <a:t> and </a:t>
                </a:r>
                <a14:m>
                  <m:oMath xmlns:m="http://schemas.openxmlformats.org/officeDocument/2006/math">
                    <m:acc>
                      <m:accPr>
                        <m:chr m:val="̂"/>
                        <m:ctrlPr>
                          <a:rPr lang="en-US" altLang="en-US" sz="3300" i="1" smtClean="0">
                            <a:latin typeface="Cambria Math" panose="02040503050406030204" pitchFamily="18" charset="0"/>
                            <a:ea typeface="Cambria Math" panose="02040503050406030204" pitchFamily="18" charset="0"/>
                            <a:sym typeface="Symbol" panose="05050102010706020507" pitchFamily="18" charset="2"/>
                          </a:rPr>
                        </m:ctrlPr>
                      </m:accPr>
                      <m:e>
                        <m:r>
                          <a:rPr lang="en-US" altLang="en-US" sz="3300" b="1" i="1" smtClean="0">
                            <a:latin typeface="Cambria Math" panose="02040503050406030204" pitchFamily="18" charset="0"/>
                            <a:ea typeface="Cambria Math" panose="02040503050406030204" pitchFamily="18" charset="0"/>
                            <a:sym typeface="Symbol" panose="05050102010706020507" pitchFamily="18" charset="2"/>
                          </a:rPr>
                          <m:t>𝜽</m:t>
                        </m:r>
                      </m:e>
                    </m:acc>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300" b="1" i="1" smtClean="0">
                            <a:latin typeface="Cambria Math" panose="02040503050406030204" pitchFamily="18" charset="0"/>
                            <a:ea typeface="Cambria Math" panose="02040503050406030204" pitchFamily="18" charset="0"/>
                            <a:sym typeface="Symbol" panose="05050102010706020507" pitchFamily="18" charset="2"/>
                          </a:rPr>
                          <m:t>𝒍</m:t>
                        </m:r>
                      </m:e>
                      <m:sup>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𝑇</m:t>
                        </m:r>
                      </m:sup>
                    </m:sSup>
                    <m:acc>
                      <m:accPr>
                        <m:chr m:val="̂"/>
                        <m:ctrlP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ctrlPr>
                      </m:accPr>
                      <m:e>
                        <m:r>
                          <a:rPr lang="en-US" altLang="en-US" sz="3300" b="1" i="1" smtClean="0">
                            <a:latin typeface="Cambria Math" panose="02040503050406030204" pitchFamily="18" charset="0"/>
                            <a:ea typeface="Cambria Math" panose="02040503050406030204" pitchFamily="18" charset="0"/>
                            <a:sym typeface="Symbol" panose="05050102010706020507" pitchFamily="18" charset="2"/>
                          </a:rPr>
                          <m:t>𝜷</m:t>
                        </m:r>
                      </m:e>
                    </m:acc>
                  </m:oMath>
                </a14:m>
                <a:endParaRPr lang="en-US" altLang="en-US" sz="3300" dirty="0">
                  <a:ea typeface="Cambria Math" panose="02040503050406030204" pitchFamily="18" charset="0"/>
                  <a:sym typeface="Symbol" panose="05050102010706020507" pitchFamily="18" charset="2"/>
                </a:endParaRPr>
              </a:p>
            </p:txBody>
          </p:sp>
        </mc:Choice>
        <mc:Fallback>
          <p:sp>
            <p:nvSpPr>
              <p:cNvPr id="8195" name="Rectangle 3">
                <a:extLst>
                  <a:ext uri="{FF2B5EF4-FFF2-40B4-BE49-F238E27FC236}">
                    <a16:creationId xmlns:a14="http://schemas.microsoft.com/office/drawing/2010/main" xmlns="" xmlns:a16="http://schemas.microsoft.com/office/drawing/2014/main" id="{D9652E1C-F55A-4B2A-B0AB-E7F773395EFD}"/>
                  </a:ext>
                </a:extLst>
              </p:cNvPr>
              <p:cNvSpPr>
                <a:spLocks noGrp="1" noRot="1" noChangeAspect="1" noMove="1" noResize="1" noEditPoints="1" noAdjustHandles="1" noChangeArrowheads="1" noChangeShapeType="1" noTextEdit="1"/>
              </p:cNvSpPr>
              <p:nvPr>
                <p:ph type="body" sz="half" idx="1"/>
              </p:nvPr>
            </p:nvSpPr>
            <p:spPr>
              <a:xfrm>
                <a:off x="762000" y="1676400"/>
                <a:ext cx="7848600" cy="4191000"/>
              </a:xfrm>
              <a:blipFill>
                <a:blip r:embed="rId3" cstate="print"/>
                <a:stretch>
                  <a:fillRect l="-1863" t="-2180"/>
                </a:stretch>
              </a:blipFill>
            </p:spPr>
            <p:txBody>
              <a:bodyPr/>
              <a:lstStyle/>
              <a:p>
                <a:r>
                  <a:rPr lang="en-IN">
                    <a:noFill/>
                  </a:rPr>
                  <a:t> </a:t>
                </a:r>
              </a:p>
            </p:txBody>
          </p:sp>
        </mc:Fallback>
      </mc:AlternateContent>
      <p:sp>
        <p:nvSpPr>
          <p:cNvPr id="8196" name="Date Placeholder 7">
            <a:extLst>
              <a:ext uri="{FF2B5EF4-FFF2-40B4-BE49-F238E27FC236}">
                <a16:creationId xmlns="" xmlns:a16="http://schemas.microsoft.com/office/drawing/2014/main" id="{A59AD07E-EB20-4CB6-9106-92800B917312}"/>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8197" name="Slide Number Placeholder 8">
            <a:extLst>
              <a:ext uri="{FF2B5EF4-FFF2-40B4-BE49-F238E27FC236}">
                <a16:creationId xmlns="" xmlns:a16="http://schemas.microsoft.com/office/drawing/2014/main" id="{358D848C-0718-4AF3-BD93-0444C74F9B02}"/>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D7CBDDEE-0768-42FF-AAF8-95989DB02715}" type="slidenum">
              <a:rPr lang="en-US" altLang="en-US" sz="1400" smtClean="0"/>
              <a:pPr>
                <a:spcBef>
                  <a:spcPct val="0"/>
                </a:spcBef>
                <a:buFontTx/>
                <a:buNone/>
              </a:pPr>
              <a:t>72</a:t>
            </a:fld>
            <a:endParaRPr lang="en-US" altLang="en-US" sz="1400"/>
          </a:p>
        </p:txBody>
      </p:sp>
      <p:sp>
        <p:nvSpPr>
          <p:cNvPr id="8198" name="Footer Placeholder 9">
            <a:extLst>
              <a:ext uri="{FF2B5EF4-FFF2-40B4-BE49-F238E27FC236}">
                <a16:creationId xmlns="" xmlns:a16="http://schemas.microsoft.com/office/drawing/2014/main" id="{8A4D7D16-2D94-4F8F-B0E1-871CE1AD33E3}"/>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8199" name="Rectangle 2">
            <a:extLst>
              <a:ext uri="{FF2B5EF4-FFF2-40B4-BE49-F238E27FC236}">
                <a16:creationId xmlns="" xmlns:a16="http://schemas.microsoft.com/office/drawing/2014/main" id="{FF38E397-AB20-4850-B10A-03305402C9B0}"/>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244206238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 xmlns:a16="http://schemas.microsoft.com/office/drawing/2014/main" id="{C81454E8-C774-4A71-A1D0-81F9483A5874}"/>
              </a:ext>
            </a:extLst>
          </p:cNvPr>
          <p:cNvSpPr>
            <a:spLocks noGrp="1" noChangeArrowheads="1"/>
          </p:cNvSpPr>
          <p:nvPr>
            <p:ph type="title"/>
          </p:nvPr>
        </p:nvSpPr>
        <p:spPr/>
        <p:txBody>
          <a:bodyPr/>
          <a:lstStyle/>
          <a:p>
            <a:r>
              <a:rPr lang="en-US" altLang="en-US" sz="3000" b="1" dirty="0">
                <a:solidFill>
                  <a:srgbClr val="0000FF"/>
                </a:solidFill>
              </a:rPr>
              <a:t>Multiple Linear Regression (MLR) (contd..)</a:t>
            </a:r>
            <a:br>
              <a:rPr lang="en-US" altLang="en-US" sz="3000" b="1" dirty="0">
                <a:solidFill>
                  <a:srgbClr val="0000FF"/>
                </a:solidFill>
              </a:rPr>
            </a:br>
            <a:r>
              <a:rPr lang="en-US" altLang="en-US" sz="3000" b="1" dirty="0">
                <a:solidFill>
                  <a:srgbClr val="FF0000"/>
                </a:solidFill>
              </a:rPr>
              <a:t>Balanced Loss Function (contd..)</a:t>
            </a:r>
          </a:p>
        </p:txBody>
      </p:sp>
      <mc:AlternateContent xmlns:mc="http://schemas.openxmlformats.org/markup-compatibility/2006">
        <mc:Choice xmlns="" xmlns:a14="http://schemas.microsoft.com/office/drawing/2010/main" Requires="a14">
          <p:sp>
            <p:nvSpPr>
              <p:cNvPr id="8195" name="Rectangle 3">
                <a:extLst>
                  <a:ext uri="{FF2B5EF4-FFF2-40B4-BE49-F238E27FC236}">
                    <a16:creationId xmlns:a16="http://schemas.microsoft.com/office/drawing/2014/main" id="{D9652E1C-F55A-4B2A-B0AB-E7F773395EFD}"/>
                  </a:ext>
                </a:extLst>
              </p:cNvPr>
              <p:cNvSpPr>
                <a:spLocks noGrp="1" noChangeArrowheads="1"/>
              </p:cNvSpPr>
              <p:nvPr>
                <p:ph type="body" sz="half" idx="1"/>
              </p:nvPr>
            </p:nvSpPr>
            <p:spPr>
              <a:xfrm>
                <a:off x="762000" y="1676400"/>
                <a:ext cx="7848600" cy="4191000"/>
              </a:xfrm>
            </p:spPr>
            <p:txBody>
              <a:bodyPr/>
              <a:lstStyle/>
              <a:p>
                <a:pPr marL="0" indent="0" algn="ctr">
                  <a:buNone/>
                </a:pPr>
                <a:r>
                  <a:rPr lang="en-US" altLang="en-US" sz="3000" b="1" u="sng" dirty="0">
                    <a:ea typeface="Cambria Math" panose="02040503050406030204" pitchFamily="18" charset="0"/>
                    <a:sym typeface="Symbol" panose="05050102010706020507" pitchFamily="18" charset="2"/>
                  </a:rPr>
                  <a:t>Model II (contd..)</a:t>
                </a:r>
              </a:p>
              <a:p>
                <a:pPr>
                  <a:buFont typeface="Wingdings" panose="05000000000000000000" pitchFamily="2" charset="2"/>
                  <a:buChar char="§"/>
                </a:pPr>
                <a14:m>
                  <m:oMath xmlns:m="http://schemas.openxmlformats.org/officeDocument/2006/math">
                    <m:r>
                      <a:rPr lang="en-US" altLang="en-US" sz="4500" b="0" i="1" smtClean="0">
                        <a:latin typeface="Cambria Math" panose="02040503050406030204" pitchFamily="18" charset="0"/>
                        <a:ea typeface="Cambria Math" panose="02040503050406030204" pitchFamily="18" charset="0"/>
                        <a:sym typeface="Symbol" panose="05050102010706020507" pitchFamily="18" charset="2"/>
                      </a:rPr>
                      <m:t>𝑅</m:t>
                    </m:r>
                    <m:d>
                      <m:dPr>
                        <m:ctrlPr>
                          <a:rPr lang="en-US" altLang="en-US" sz="4500" i="1">
                            <a:latin typeface="Cambria Math" panose="02040503050406030204" pitchFamily="18" charset="0"/>
                            <a:ea typeface="Cambria Math" panose="02040503050406030204" pitchFamily="18" charset="0"/>
                            <a:sym typeface="Symbol" panose="05050102010706020507" pitchFamily="18" charset="2"/>
                          </a:rPr>
                        </m:ctrlPr>
                      </m:dPr>
                      <m:e>
                        <m:r>
                          <a:rPr lang="en-US" altLang="en-US" sz="4500" b="1" i="1">
                            <a:latin typeface="Cambria Math" panose="02040503050406030204" pitchFamily="18" charset="0"/>
                            <a:ea typeface="Cambria Math" panose="02040503050406030204" pitchFamily="18" charset="0"/>
                            <a:sym typeface="Symbol" panose="05050102010706020507" pitchFamily="18" charset="2"/>
                          </a:rPr>
                          <m:t>𝜷</m:t>
                        </m:r>
                        <m:r>
                          <a:rPr lang="en-US" altLang="en-US" sz="4500" i="1">
                            <a:latin typeface="Cambria Math" panose="02040503050406030204" pitchFamily="18" charset="0"/>
                            <a:ea typeface="Cambria Math" panose="02040503050406030204" pitchFamily="18" charset="0"/>
                            <a:sym typeface="Symbol" panose="05050102010706020507" pitchFamily="18" charset="2"/>
                          </a:rPr>
                          <m:t>,</m:t>
                        </m:r>
                        <m:acc>
                          <m:accPr>
                            <m:chr m:val="̂"/>
                            <m:ctrlPr>
                              <a:rPr lang="en-US" altLang="en-US" sz="4500" i="1">
                                <a:latin typeface="Cambria Math" panose="02040503050406030204" pitchFamily="18" charset="0"/>
                                <a:ea typeface="Cambria Math" panose="02040503050406030204" pitchFamily="18" charset="0"/>
                                <a:sym typeface="Symbol" panose="05050102010706020507" pitchFamily="18" charset="2"/>
                              </a:rPr>
                            </m:ctrlPr>
                          </m:accPr>
                          <m:e>
                            <m:r>
                              <a:rPr lang="en-US" altLang="en-US" sz="4500" b="1" i="1">
                                <a:latin typeface="Cambria Math" panose="02040503050406030204" pitchFamily="18" charset="0"/>
                                <a:ea typeface="Cambria Math" panose="02040503050406030204" pitchFamily="18" charset="0"/>
                                <a:sym typeface="Symbol" panose="05050102010706020507" pitchFamily="18" charset="2"/>
                              </a:rPr>
                              <m:t>𝜷</m:t>
                            </m:r>
                          </m:e>
                        </m:acc>
                      </m:e>
                    </m:d>
                    <m:r>
                      <a:rPr lang="en-US" altLang="en-US" sz="45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4500" b="0" i="1" smtClean="0">
                        <a:latin typeface="Cambria Math" panose="02040503050406030204" pitchFamily="18" charset="0"/>
                        <a:ea typeface="Cambria Math" panose="02040503050406030204" pitchFamily="18" charset="0"/>
                        <a:sym typeface="Symbol" panose="05050102010706020507" pitchFamily="18" charset="2"/>
                      </a:rPr>
                      <m:t>𝐸</m:t>
                    </m:r>
                    <m:d>
                      <m:dPr>
                        <m:begChr m:val="{"/>
                        <m:endChr m:val="}"/>
                        <m:ctrlPr>
                          <a:rPr lang="en-US" altLang="en-US" sz="4500" b="0" i="1" smtClean="0">
                            <a:latin typeface="Cambria Math" panose="02040503050406030204" pitchFamily="18" charset="0"/>
                            <a:ea typeface="Cambria Math" panose="02040503050406030204" pitchFamily="18" charset="0"/>
                            <a:sym typeface="Symbol" panose="05050102010706020507" pitchFamily="18" charset="2"/>
                          </a:rPr>
                        </m:ctrlPr>
                      </m:dPr>
                      <m:e>
                        <m:r>
                          <a:rPr lang="en-US" altLang="en-US" sz="4500" i="1">
                            <a:latin typeface="Cambria Math" panose="02040503050406030204" pitchFamily="18" charset="0"/>
                            <a:ea typeface="Cambria Math" panose="02040503050406030204" pitchFamily="18" charset="0"/>
                            <a:sym typeface="Symbol" panose="05050102010706020507" pitchFamily="18" charset="2"/>
                          </a:rPr>
                          <m:t>𝐿</m:t>
                        </m:r>
                        <m:d>
                          <m:dPr>
                            <m:ctrlPr>
                              <a:rPr lang="en-US" altLang="en-US" sz="4500" i="1">
                                <a:latin typeface="Cambria Math" panose="02040503050406030204" pitchFamily="18" charset="0"/>
                                <a:ea typeface="Cambria Math" panose="02040503050406030204" pitchFamily="18" charset="0"/>
                                <a:sym typeface="Symbol" panose="05050102010706020507" pitchFamily="18" charset="2"/>
                              </a:rPr>
                            </m:ctrlPr>
                          </m:dPr>
                          <m:e>
                            <m:r>
                              <a:rPr lang="en-US" altLang="en-US" sz="4500" b="1" i="1">
                                <a:latin typeface="Cambria Math" panose="02040503050406030204" pitchFamily="18" charset="0"/>
                                <a:ea typeface="Cambria Math" panose="02040503050406030204" pitchFamily="18" charset="0"/>
                                <a:sym typeface="Symbol" panose="05050102010706020507" pitchFamily="18" charset="2"/>
                              </a:rPr>
                              <m:t>𝜷</m:t>
                            </m:r>
                            <m:r>
                              <a:rPr lang="en-US" altLang="en-US" sz="4500" i="1">
                                <a:latin typeface="Cambria Math" panose="02040503050406030204" pitchFamily="18" charset="0"/>
                                <a:ea typeface="Cambria Math" panose="02040503050406030204" pitchFamily="18" charset="0"/>
                                <a:sym typeface="Symbol" panose="05050102010706020507" pitchFamily="18" charset="2"/>
                              </a:rPr>
                              <m:t>,</m:t>
                            </m:r>
                            <m:acc>
                              <m:accPr>
                                <m:chr m:val="̂"/>
                                <m:ctrlPr>
                                  <a:rPr lang="en-US" altLang="en-US" sz="4500" i="1">
                                    <a:latin typeface="Cambria Math" panose="02040503050406030204" pitchFamily="18" charset="0"/>
                                    <a:ea typeface="Cambria Math" panose="02040503050406030204" pitchFamily="18" charset="0"/>
                                    <a:sym typeface="Symbol" panose="05050102010706020507" pitchFamily="18" charset="2"/>
                                  </a:rPr>
                                </m:ctrlPr>
                              </m:accPr>
                              <m:e>
                                <m:r>
                                  <a:rPr lang="en-US" altLang="en-US" sz="4500" b="1" i="1">
                                    <a:latin typeface="Cambria Math" panose="02040503050406030204" pitchFamily="18" charset="0"/>
                                    <a:ea typeface="Cambria Math" panose="02040503050406030204" pitchFamily="18" charset="0"/>
                                    <a:sym typeface="Symbol" panose="05050102010706020507" pitchFamily="18" charset="2"/>
                                  </a:rPr>
                                  <m:t>𝜷</m:t>
                                </m:r>
                              </m:e>
                            </m:acc>
                          </m:e>
                        </m:d>
                      </m:e>
                    </m:d>
                    <m:r>
                      <a:rPr lang="en-US" altLang="en-US" sz="45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4500" b="0" i="1" smtClean="0">
                        <a:latin typeface="Cambria Math" panose="02040503050406030204" pitchFamily="18" charset="0"/>
                        <a:ea typeface="Cambria Math" panose="02040503050406030204" pitchFamily="18" charset="0"/>
                        <a:sym typeface="Symbol" panose="05050102010706020507" pitchFamily="18" charset="2"/>
                      </a:rPr>
                      <m:t>𝜆</m:t>
                    </m:r>
                    <m:d>
                      <m:dPr>
                        <m:ctrlPr>
                          <a:rPr lang="en-US" altLang="en-US" sz="4500" b="0" i="1" smtClean="0">
                            <a:latin typeface="Cambria Math" panose="02040503050406030204" pitchFamily="18" charset="0"/>
                            <a:ea typeface="Cambria Math" panose="02040503050406030204" pitchFamily="18" charset="0"/>
                            <a:sym typeface="Symbol" panose="05050102010706020507" pitchFamily="18" charset="2"/>
                          </a:rPr>
                        </m:ctrlPr>
                      </m:dPr>
                      <m:e>
                        <m:r>
                          <a:rPr lang="en-US" altLang="en-US" sz="4500" b="0" i="1" smtClean="0">
                            <a:latin typeface="Cambria Math" panose="02040503050406030204" pitchFamily="18" charset="0"/>
                            <a:ea typeface="Cambria Math" panose="02040503050406030204" pitchFamily="18" charset="0"/>
                            <a:sym typeface="Symbol" panose="05050102010706020507" pitchFamily="18" charset="2"/>
                          </a:rPr>
                          <m:t>𝑛</m:t>
                        </m:r>
                        <m:r>
                          <a:rPr lang="en-US" altLang="en-US" sz="45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4500" b="0" i="1" smtClean="0">
                            <a:latin typeface="Cambria Math" panose="02040503050406030204" pitchFamily="18" charset="0"/>
                            <a:ea typeface="Cambria Math" panose="02040503050406030204" pitchFamily="18" charset="0"/>
                            <a:sym typeface="Symbol" panose="05050102010706020507" pitchFamily="18" charset="2"/>
                          </a:rPr>
                          <m:t>𝑘</m:t>
                        </m:r>
                      </m:e>
                    </m:d>
                    <m:sSup>
                      <m:sSupPr>
                        <m:ctrlPr>
                          <a:rPr lang="en-US" altLang="en-US" sz="45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4500" b="0" i="1" smtClean="0">
                            <a:latin typeface="Cambria Math" panose="02040503050406030204" pitchFamily="18" charset="0"/>
                            <a:ea typeface="Cambria Math" panose="02040503050406030204" pitchFamily="18" charset="0"/>
                            <a:sym typeface="Symbol" panose="05050102010706020507" pitchFamily="18" charset="2"/>
                          </a:rPr>
                          <m:t>𝜎</m:t>
                        </m:r>
                      </m:e>
                      <m:sup>
                        <m:r>
                          <a:rPr lang="en-US" altLang="en-US" sz="4500" b="0" i="1" smtClean="0">
                            <a:latin typeface="Cambria Math" panose="02040503050406030204" pitchFamily="18" charset="0"/>
                            <a:ea typeface="Cambria Math" panose="02040503050406030204" pitchFamily="18" charset="0"/>
                            <a:sym typeface="Symbol" panose="05050102010706020507" pitchFamily="18" charset="2"/>
                          </a:rPr>
                          <m:t>2</m:t>
                        </m:r>
                      </m:sup>
                    </m:sSup>
                    <m:r>
                      <a:rPr lang="en-US" altLang="en-US" sz="4500" b="0" i="1" smtClean="0">
                        <a:latin typeface="Cambria Math" panose="02040503050406030204" pitchFamily="18" charset="0"/>
                        <a:ea typeface="Cambria Math" panose="02040503050406030204" pitchFamily="18" charset="0"/>
                        <a:sym typeface="Symbol" panose="05050102010706020507" pitchFamily="18" charset="2"/>
                      </a:rPr>
                      <m:t>+</m:t>
                    </m:r>
                    <m:d>
                      <m:dPr>
                        <m:ctrlPr>
                          <a:rPr lang="en-US" altLang="en-US" sz="4500" i="1">
                            <a:latin typeface="Cambria Math" panose="02040503050406030204" pitchFamily="18" charset="0"/>
                            <a:ea typeface="Cambria Math" panose="02040503050406030204" pitchFamily="18" charset="0"/>
                            <a:sym typeface="Symbol" panose="05050102010706020507" pitchFamily="18" charset="2"/>
                          </a:rPr>
                        </m:ctrlPr>
                      </m:dPr>
                      <m:e>
                        <m:r>
                          <a:rPr lang="en-US" altLang="en-US" sz="4500" b="0" i="1" smtClean="0">
                            <a:latin typeface="Cambria Math" panose="02040503050406030204" pitchFamily="18" charset="0"/>
                            <a:ea typeface="Cambria Math" panose="02040503050406030204" pitchFamily="18" charset="0"/>
                            <a:sym typeface="Symbol" panose="05050102010706020507" pitchFamily="18" charset="2"/>
                          </a:rPr>
                          <m:t>1</m:t>
                        </m:r>
                        <m:r>
                          <a:rPr lang="en-US" altLang="en-US" sz="4500" i="1">
                            <a:latin typeface="Cambria Math" panose="02040503050406030204" pitchFamily="18" charset="0"/>
                            <a:ea typeface="Cambria Math" panose="02040503050406030204" pitchFamily="18" charset="0"/>
                            <a:sym typeface="Symbol" panose="05050102010706020507" pitchFamily="18" charset="2"/>
                          </a:rPr>
                          <m:t>−</m:t>
                        </m:r>
                        <m:r>
                          <a:rPr lang="en-US" altLang="en-US" sz="4500" b="0" i="1" smtClean="0">
                            <a:latin typeface="Cambria Math" panose="02040503050406030204" pitchFamily="18" charset="0"/>
                            <a:ea typeface="Cambria Math" panose="02040503050406030204" pitchFamily="18" charset="0"/>
                            <a:sym typeface="Symbol" panose="05050102010706020507" pitchFamily="18" charset="2"/>
                          </a:rPr>
                          <m:t>𝜆</m:t>
                        </m:r>
                      </m:e>
                    </m:d>
                    <m:d>
                      <m:dPr>
                        <m:begChr m:val="["/>
                        <m:endChr m:val="]"/>
                        <m:ctrlPr>
                          <a:rPr lang="en-US" altLang="en-US" sz="4500" i="1" smtClean="0">
                            <a:latin typeface="Cambria Math" panose="02040503050406030204" pitchFamily="18" charset="0"/>
                            <a:ea typeface="Cambria Math" panose="02040503050406030204" pitchFamily="18" charset="0"/>
                            <a:sym typeface="Symbol" panose="05050102010706020507" pitchFamily="18" charset="2"/>
                          </a:rPr>
                        </m:ctrlPr>
                      </m:dPr>
                      <m:e>
                        <m:f>
                          <m:fPr>
                            <m:ctrlPr>
                              <a:rPr lang="en-US" altLang="en-US" sz="4500" i="1">
                                <a:latin typeface="Cambria Math" panose="02040503050406030204" pitchFamily="18" charset="0"/>
                                <a:ea typeface="Cambria Math" panose="02040503050406030204" pitchFamily="18" charset="0"/>
                                <a:sym typeface="Symbol" panose="05050102010706020507" pitchFamily="18" charset="2"/>
                              </a:rPr>
                            </m:ctrlPr>
                          </m:fPr>
                          <m:num>
                            <m:r>
                              <a:rPr lang="en-US" altLang="en-US" sz="4500" i="1">
                                <a:latin typeface="Cambria Math" panose="02040503050406030204" pitchFamily="18" charset="0"/>
                                <a:ea typeface="Cambria Math" panose="02040503050406030204" pitchFamily="18" charset="0"/>
                                <a:sym typeface="Symbol" panose="05050102010706020507" pitchFamily="18" charset="2"/>
                              </a:rPr>
                              <m:t>1</m:t>
                            </m:r>
                          </m:num>
                          <m:den>
                            <m:r>
                              <a:rPr lang="en-US" altLang="en-US" sz="4500" i="1">
                                <a:latin typeface="Cambria Math" panose="02040503050406030204" pitchFamily="18" charset="0"/>
                                <a:ea typeface="Cambria Math" panose="02040503050406030204" pitchFamily="18" charset="0"/>
                                <a:sym typeface="Symbol" panose="05050102010706020507" pitchFamily="18" charset="2"/>
                              </a:rPr>
                              <m:t>2</m:t>
                            </m:r>
                          </m:den>
                        </m:f>
                        <m:sSup>
                          <m:sSupPr>
                            <m:ctrlPr>
                              <a:rPr lang="en-US" altLang="en-US" sz="4500" i="1">
                                <a:latin typeface="Cambria Math" panose="02040503050406030204" pitchFamily="18" charset="0"/>
                                <a:ea typeface="Cambria Math" panose="02040503050406030204" pitchFamily="18" charset="0"/>
                                <a:sym typeface="Symbol" panose="05050102010706020507" pitchFamily="18" charset="2"/>
                              </a:rPr>
                            </m:ctrlPr>
                          </m:sSupPr>
                          <m:e>
                            <m:r>
                              <a:rPr lang="en-US" altLang="en-US" sz="4500" i="1">
                                <a:latin typeface="Cambria Math" panose="02040503050406030204" pitchFamily="18" charset="0"/>
                                <a:ea typeface="Cambria Math" panose="02040503050406030204" pitchFamily="18" charset="0"/>
                                <a:sym typeface="Symbol" panose="05050102010706020507" pitchFamily="18" charset="2"/>
                              </a:rPr>
                              <m:t>𝑎</m:t>
                            </m:r>
                          </m:e>
                          <m:sup>
                            <m:r>
                              <a:rPr lang="en-US" altLang="en-US" sz="4500" i="1">
                                <a:latin typeface="Cambria Math" panose="02040503050406030204" pitchFamily="18" charset="0"/>
                                <a:ea typeface="Cambria Math" panose="02040503050406030204" pitchFamily="18" charset="0"/>
                                <a:sym typeface="Symbol" panose="05050102010706020507" pitchFamily="18" charset="2"/>
                              </a:rPr>
                              <m:t>2</m:t>
                            </m:r>
                          </m:sup>
                        </m:sSup>
                        <m:sSup>
                          <m:sSupPr>
                            <m:ctrlPr>
                              <a:rPr lang="en-US" altLang="en-US" sz="4500" i="1">
                                <a:latin typeface="Cambria Math" panose="02040503050406030204" pitchFamily="18" charset="0"/>
                                <a:ea typeface="Cambria Math" panose="02040503050406030204" pitchFamily="18" charset="0"/>
                                <a:sym typeface="Symbol" panose="05050102010706020507" pitchFamily="18" charset="2"/>
                              </a:rPr>
                            </m:ctrlPr>
                          </m:sSupPr>
                          <m:e>
                            <m:r>
                              <a:rPr lang="en-US" altLang="en-US" sz="4500" i="1">
                                <a:latin typeface="Cambria Math" panose="02040503050406030204" pitchFamily="18" charset="0"/>
                                <a:ea typeface="Cambria Math" panose="02040503050406030204" pitchFamily="18" charset="0"/>
                                <a:sym typeface="Symbol" panose="05050102010706020507" pitchFamily="18" charset="2"/>
                              </a:rPr>
                              <m:t>𝜎</m:t>
                            </m:r>
                          </m:e>
                          <m:sup>
                            <m:r>
                              <a:rPr lang="en-US" altLang="en-US" sz="4500" i="1">
                                <a:latin typeface="Cambria Math" panose="02040503050406030204" pitchFamily="18" charset="0"/>
                                <a:ea typeface="Cambria Math" panose="02040503050406030204" pitchFamily="18" charset="0"/>
                                <a:sym typeface="Symbol" panose="05050102010706020507" pitchFamily="18" charset="2"/>
                              </a:rPr>
                              <m:t>2</m:t>
                            </m:r>
                          </m:sup>
                        </m:sSup>
                        <m:sSup>
                          <m:sSupPr>
                            <m:ctrlPr>
                              <a:rPr lang="en-US" altLang="en-US" sz="4500" i="1">
                                <a:latin typeface="Cambria Math" panose="02040503050406030204" pitchFamily="18" charset="0"/>
                                <a:ea typeface="Cambria Math" panose="02040503050406030204" pitchFamily="18" charset="0"/>
                                <a:sym typeface="Symbol" panose="05050102010706020507" pitchFamily="18" charset="2"/>
                              </a:rPr>
                            </m:ctrlPr>
                          </m:sSupPr>
                          <m:e>
                            <m:r>
                              <a:rPr lang="en-US" altLang="en-US" sz="4500" b="1" i="1">
                                <a:latin typeface="Cambria Math" panose="02040503050406030204" pitchFamily="18" charset="0"/>
                                <a:ea typeface="Cambria Math" panose="02040503050406030204" pitchFamily="18" charset="0"/>
                                <a:sym typeface="Symbol" panose="05050102010706020507" pitchFamily="18" charset="2"/>
                              </a:rPr>
                              <m:t>𝒍</m:t>
                            </m:r>
                          </m:e>
                          <m:sup>
                            <m:r>
                              <a:rPr lang="en-US" altLang="en-US" sz="4500" i="1">
                                <a:latin typeface="Cambria Math" panose="02040503050406030204" pitchFamily="18" charset="0"/>
                                <a:ea typeface="Cambria Math" panose="02040503050406030204" pitchFamily="18" charset="0"/>
                                <a:sym typeface="Symbol" panose="05050102010706020507" pitchFamily="18" charset="2"/>
                              </a:rPr>
                              <m:t>𝑇</m:t>
                            </m:r>
                          </m:sup>
                        </m:sSup>
                        <m:sSup>
                          <m:sSupPr>
                            <m:ctrlPr>
                              <a:rPr lang="en-US" altLang="en-US" sz="4500" i="1">
                                <a:latin typeface="Cambria Math" panose="02040503050406030204" pitchFamily="18" charset="0"/>
                                <a:ea typeface="Cambria Math" panose="02040503050406030204" pitchFamily="18" charset="0"/>
                                <a:sym typeface="Symbol" panose="05050102010706020507" pitchFamily="18" charset="2"/>
                              </a:rPr>
                            </m:ctrlPr>
                          </m:sSupPr>
                          <m:e>
                            <m:d>
                              <m:dPr>
                                <m:ctrlPr>
                                  <a:rPr lang="en-US" altLang="en-US" sz="4500" i="1">
                                    <a:latin typeface="Cambria Math" panose="02040503050406030204" pitchFamily="18" charset="0"/>
                                    <a:ea typeface="Cambria Math" panose="02040503050406030204" pitchFamily="18" charset="0"/>
                                    <a:sym typeface="Symbol" panose="05050102010706020507" pitchFamily="18" charset="2"/>
                                  </a:rPr>
                                </m:ctrlPr>
                              </m:dPr>
                              <m:e>
                                <m:sSup>
                                  <m:sSupPr>
                                    <m:ctrlPr>
                                      <a:rPr lang="en-US" altLang="en-US" sz="4500" i="1">
                                        <a:latin typeface="Cambria Math" panose="02040503050406030204" pitchFamily="18" charset="0"/>
                                        <a:ea typeface="Cambria Math" panose="02040503050406030204" pitchFamily="18" charset="0"/>
                                        <a:sym typeface="Symbol" panose="05050102010706020507" pitchFamily="18" charset="2"/>
                                      </a:rPr>
                                    </m:ctrlPr>
                                  </m:sSupPr>
                                  <m:e>
                                    <m:r>
                                      <a:rPr lang="en-US" altLang="en-US" sz="4500" b="1" i="1">
                                        <a:latin typeface="Cambria Math" panose="02040503050406030204" pitchFamily="18" charset="0"/>
                                        <a:ea typeface="Cambria Math" panose="02040503050406030204" pitchFamily="18" charset="0"/>
                                        <a:sym typeface="Symbol" panose="05050102010706020507" pitchFamily="18" charset="2"/>
                                      </a:rPr>
                                      <m:t>𝑿</m:t>
                                    </m:r>
                                  </m:e>
                                  <m:sup>
                                    <m:r>
                                      <a:rPr lang="en-US" altLang="en-US" sz="4500" i="1">
                                        <a:latin typeface="Cambria Math" panose="02040503050406030204" pitchFamily="18" charset="0"/>
                                        <a:ea typeface="Cambria Math" panose="02040503050406030204" pitchFamily="18" charset="0"/>
                                        <a:sym typeface="Symbol" panose="05050102010706020507" pitchFamily="18" charset="2"/>
                                      </a:rPr>
                                      <m:t>𝑇</m:t>
                                    </m:r>
                                  </m:sup>
                                </m:sSup>
                                <m:r>
                                  <a:rPr lang="en-US" altLang="en-US" sz="4500" b="1" i="1">
                                    <a:latin typeface="Cambria Math" panose="02040503050406030204" pitchFamily="18" charset="0"/>
                                    <a:ea typeface="Cambria Math" panose="02040503050406030204" pitchFamily="18" charset="0"/>
                                    <a:sym typeface="Symbol" panose="05050102010706020507" pitchFamily="18" charset="2"/>
                                  </a:rPr>
                                  <m:t>𝑿</m:t>
                                </m:r>
                              </m:e>
                            </m:d>
                          </m:e>
                          <m:sup>
                            <m:r>
                              <a:rPr lang="en-US" altLang="en-US" sz="4500" i="1">
                                <a:latin typeface="Cambria Math" panose="02040503050406030204" pitchFamily="18" charset="0"/>
                                <a:ea typeface="Cambria Math" panose="02040503050406030204" pitchFamily="18" charset="0"/>
                                <a:sym typeface="Symbol" panose="05050102010706020507" pitchFamily="18" charset="2"/>
                              </a:rPr>
                              <m:t>−1</m:t>
                            </m:r>
                          </m:sup>
                        </m:sSup>
                        <m:r>
                          <a:rPr lang="en-US" altLang="en-US" sz="4500" b="1" i="1">
                            <a:latin typeface="Cambria Math" panose="02040503050406030204" pitchFamily="18" charset="0"/>
                            <a:ea typeface="Cambria Math" panose="02040503050406030204" pitchFamily="18" charset="0"/>
                            <a:sym typeface="Symbol" panose="05050102010706020507" pitchFamily="18" charset="2"/>
                          </a:rPr>
                          <m:t>𝒍</m:t>
                        </m:r>
                        <m:r>
                          <a:rPr lang="en-US" altLang="en-US" sz="4500" b="0" i="1" smtClean="0">
                            <a:latin typeface="Cambria Math" panose="02040503050406030204" pitchFamily="18" charset="0"/>
                            <a:ea typeface="Cambria Math" panose="02040503050406030204" pitchFamily="18" charset="0"/>
                            <a:sym typeface="Symbol" panose="05050102010706020507" pitchFamily="18" charset="2"/>
                          </a:rPr>
                          <m:t>−1</m:t>
                        </m:r>
                      </m:e>
                    </m:d>
                  </m:oMath>
                </a14:m>
                <a:endParaRPr lang="en-US" altLang="en-US" sz="4500" dirty="0">
                  <a:ea typeface="Cambria Math" panose="02040503050406030204" pitchFamily="18" charset="0"/>
                  <a:sym typeface="Symbol" panose="05050102010706020507" pitchFamily="18" charset="2"/>
                </a:endParaRPr>
              </a:p>
            </p:txBody>
          </p:sp>
        </mc:Choice>
        <mc:Fallback>
          <p:sp>
            <p:nvSpPr>
              <p:cNvPr id="8195" name="Rectangle 3">
                <a:extLst>
                  <a:ext uri="{FF2B5EF4-FFF2-40B4-BE49-F238E27FC236}">
                    <a16:creationId xmlns:a14="http://schemas.microsoft.com/office/drawing/2010/main" xmlns="" xmlns:a16="http://schemas.microsoft.com/office/drawing/2014/main" id="{D9652E1C-F55A-4B2A-B0AB-E7F773395EFD}"/>
                  </a:ext>
                </a:extLst>
              </p:cNvPr>
              <p:cNvSpPr>
                <a:spLocks noGrp="1" noRot="1" noChangeAspect="1" noMove="1" noResize="1" noEditPoints="1" noAdjustHandles="1" noChangeArrowheads="1" noChangeShapeType="1" noTextEdit="1"/>
              </p:cNvSpPr>
              <p:nvPr>
                <p:ph type="body" sz="half" idx="1"/>
              </p:nvPr>
            </p:nvSpPr>
            <p:spPr>
              <a:xfrm>
                <a:off x="762000" y="1676400"/>
                <a:ext cx="7848600" cy="4191000"/>
              </a:xfrm>
              <a:blipFill>
                <a:blip r:embed="rId3" cstate="print"/>
                <a:stretch>
                  <a:fillRect t="-1890"/>
                </a:stretch>
              </a:blipFill>
            </p:spPr>
            <p:txBody>
              <a:bodyPr/>
              <a:lstStyle/>
              <a:p>
                <a:r>
                  <a:rPr lang="en-IN">
                    <a:noFill/>
                  </a:rPr>
                  <a:t> </a:t>
                </a:r>
              </a:p>
            </p:txBody>
          </p:sp>
        </mc:Fallback>
      </mc:AlternateContent>
      <p:sp>
        <p:nvSpPr>
          <p:cNvPr id="8196" name="Date Placeholder 7">
            <a:extLst>
              <a:ext uri="{FF2B5EF4-FFF2-40B4-BE49-F238E27FC236}">
                <a16:creationId xmlns="" xmlns:a16="http://schemas.microsoft.com/office/drawing/2014/main" id="{A59AD07E-EB20-4CB6-9106-92800B917312}"/>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8197" name="Slide Number Placeholder 8">
            <a:extLst>
              <a:ext uri="{FF2B5EF4-FFF2-40B4-BE49-F238E27FC236}">
                <a16:creationId xmlns="" xmlns:a16="http://schemas.microsoft.com/office/drawing/2014/main" id="{358D848C-0718-4AF3-BD93-0444C74F9B02}"/>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D7CBDDEE-0768-42FF-AAF8-95989DB02715}" type="slidenum">
              <a:rPr lang="en-US" altLang="en-US" sz="1400" smtClean="0"/>
              <a:pPr>
                <a:spcBef>
                  <a:spcPct val="0"/>
                </a:spcBef>
                <a:buFontTx/>
                <a:buNone/>
              </a:pPr>
              <a:t>73</a:t>
            </a:fld>
            <a:endParaRPr lang="en-US" altLang="en-US" sz="1400"/>
          </a:p>
        </p:txBody>
      </p:sp>
      <p:sp>
        <p:nvSpPr>
          <p:cNvPr id="8198" name="Footer Placeholder 9">
            <a:extLst>
              <a:ext uri="{FF2B5EF4-FFF2-40B4-BE49-F238E27FC236}">
                <a16:creationId xmlns="" xmlns:a16="http://schemas.microsoft.com/office/drawing/2014/main" id="{8A4D7D16-2D94-4F8F-B0E1-871CE1AD33E3}"/>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8199" name="Rectangle 2">
            <a:extLst>
              <a:ext uri="{FF2B5EF4-FFF2-40B4-BE49-F238E27FC236}">
                <a16:creationId xmlns="" xmlns:a16="http://schemas.microsoft.com/office/drawing/2014/main" id="{FF38E397-AB20-4850-B10A-03305402C9B0}"/>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219153104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 xmlns:a16="http://schemas.microsoft.com/office/drawing/2014/main" id="{C81454E8-C774-4A71-A1D0-81F9483A5874}"/>
              </a:ext>
            </a:extLst>
          </p:cNvPr>
          <p:cNvSpPr>
            <a:spLocks noGrp="1" noChangeArrowheads="1"/>
          </p:cNvSpPr>
          <p:nvPr>
            <p:ph type="title"/>
          </p:nvPr>
        </p:nvSpPr>
        <p:spPr/>
        <p:txBody>
          <a:bodyPr/>
          <a:lstStyle/>
          <a:p>
            <a:r>
              <a:rPr lang="en-US" altLang="en-US" sz="3000" b="1" dirty="0">
                <a:solidFill>
                  <a:srgbClr val="0000FF"/>
                </a:solidFill>
              </a:rPr>
              <a:t>Multiple Linear Regression (MLR) (contd..)</a:t>
            </a:r>
            <a:br>
              <a:rPr lang="en-US" altLang="en-US" sz="3000" b="1" dirty="0">
                <a:solidFill>
                  <a:srgbClr val="0000FF"/>
                </a:solidFill>
              </a:rPr>
            </a:br>
            <a:r>
              <a:rPr lang="en-US" altLang="en-US" sz="3000" b="1" dirty="0">
                <a:solidFill>
                  <a:srgbClr val="FF0000"/>
                </a:solidFill>
              </a:rPr>
              <a:t>Balanced Loss Function (contd..)</a:t>
            </a:r>
          </a:p>
        </p:txBody>
      </p:sp>
      <mc:AlternateContent xmlns:mc="http://schemas.openxmlformats.org/markup-compatibility/2006">
        <mc:Choice xmlns="" xmlns:a14="http://schemas.microsoft.com/office/drawing/2010/main" Requires="a14">
          <p:sp>
            <p:nvSpPr>
              <p:cNvPr id="8195" name="Rectangle 3">
                <a:extLst>
                  <a:ext uri="{FF2B5EF4-FFF2-40B4-BE49-F238E27FC236}">
                    <a16:creationId xmlns:a16="http://schemas.microsoft.com/office/drawing/2014/main" id="{D9652E1C-F55A-4B2A-B0AB-E7F773395EFD}"/>
                  </a:ext>
                </a:extLst>
              </p:cNvPr>
              <p:cNvSpPr>
                <a:spLocks noGrp="1" noChangeArrowheads="1"/>
              </p:cNvSpPr>
              <p:nvPr>
                <p:ph type="body" sz="half" idx="1"/>
              </p:nvPr>
            </p:nvSpPr>
            <p:spPr>
              <a:xfrm>
                <a:off x="762000" y="1676400"/>
                <a:ext cx="7848600" cy="4191000"/>
              </a:xfrm>
            </p:spPr>
            <p:txBody>
              <a:bodyPr/>
              <a:lstStyle/>
              <a:p>
                <a:pPr marL="0" indent="0" algn="ctr">
                  <a:buNone/>
                </a:pPr>
                <a:r>
                  <a:rPr lang="en-US" altLang="en-US" sz="3300" b="1" u="sng" dirty="0">
                    <a:ea typeface="Cambria Math" panose="02040503050406030204" pitchFamily="18" charset="0"/>
                    <a:sym typeface="Symbol" panose="05050102010706020507" pitchFamily="18" charset="2"/>
                  </a:rPr>
                  <a:t>Model III</a:t>
                </a:r>
              </a:p>
              <a:p>
                <a:pPr>
                  <a:buFont typeface="Wingdings" panose="05000000000000000000" pitchFamily="2" charset="2"/>
                  <a:buChar char="§"/>
                </a:pPr>
                <a:r>
                  <a:rPr lang="en-US" altLang="en-US" sz="3300" dirty="0">
                    <a:ea typeface="Cambria Math" panose="02040503050406030204" pitchFamily="18" charset="0"/>
                    <a:sym typeface="Symbol" panose="05050102010706020507" pitchFamily="18" charset="2"/>
                  </a:rPr>
                  <a:t>Assume </a:t>
                </a:r>
                <a14:m>
                  <m:oMath xmlns:m="http://schemas.openxmlformats.org/officeDocument/2006/math">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𝐿</m:t>
                    </m:r>
                    <m:d>
                      <m:dPr>
                        <m:ctrlP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ctrlPr>
                      </m:dPr>
                      <m:e>
                        <m:r>
                          <a:rPr lang="en-US" altLang="en-US" sz="3300" b="1" i="1" smtClean="0">
                            <a:latin typeface="Cambria Math" panose="02040503050406030204" pitchFamily="18" charset="0"/>
                            <a:ea typeface="Cambria Math" panose="02040503050406030204" pitchFamily="18" charset="0"/>
                            <a:sym typeface="Symbol" panose="05050102010706020507" pitchFamily="18" charset="2"/>
                          </a:rPr>
                          <m:t>𝜷</m:t>
                        </m:r>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m:t>
                        </m:r>
                        <m:acc>
                          <m:accPr>
                            <m:chr m:val="̂"/>
                            <m:ctrlP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ctrlPr>
                          </m:accPr>
                          <m:e>
                            <m:r>
                              <a:rPr lang="en-US" altLang="en-US" sz="3300" b="1" i="1" smtClean="0">
                                <a:latin typeface="Cambria Math" panose="02040503050406030204" pitchFamily="18" charset="0"/>
                                <a:ea typeface="Cambria Math" panose="02040503050406030204" pitchFamily="18" charset="0"/>
                                <a:sym typeface="Symbol" panose="05050102010706020507" pitchFamily="18" charset="2"/>
                              </a:rPr>
                              <m:t>𝜷</m:t>
                            </m:r>
                          </m:e>
                        </m:acc>
                      </m:e>
                    </m:d>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𝜆</m:t>
                    </m:r>
                    <m:sSup>
                      <m:sSupPr>
                        <m:ctrlP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ctrlPr>
                      </m:sSupPr>
                      <m:e>
                        <m:sSup>
                          <m:sSupPr>
                            <m:ctrlP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ctrlPr>
                          </m:sSupPr>
                          <m:e>
                            <m:d>
                              <m:dPr>
                                <m:ctrlPr>
                                  <a:rPr lang="en-US" altLang="en-US" sz="3300" i="1">
                                    <a:latin typeface="Cambria Math" panose="02040503050406030204" pitchFamily="18" charset="0"/>
                                    <a:ea typeface="Cambria Math" panose="02040503050406030204" pitchFamily="18" charset="0"/>
                                    <a:sym typeface="Symbol" panose="05050102010706020507" pitchFamily="18" charset="2"/>
                                  </a:rPr>
                                </m:ctrlPr>
                              </m:dPr>
                              <m:e>
                                <m:r>
                                  <a:rPr lang="en-US" altLang="en-US" sz="3300" b="1" i="1">
                                    <a:latin typeface="Cambria Math" panose="02040503050406030204" pitchFamily="18" charset="0"/>
                                    <a:ea typeface="Cambria Math" panose="02040503050406030204" pitchFamily="18" charset="0"/>
                                    <a:sym typeface="Symbol" panose="05050102010706020507" pitchFamily="18" charset="2"/>
                                  </a:rPr>
                                  <m:t>𝜽</m:t>
                                </m:r>
                                <m:r>
                                  <a:rPr lang="en-US" altLang="en-US" sz="3300" i="1">
                                    <a:latin typeface="Cambria Math" panose="02040503050406030204" pitchFamily="18" charset="0"/>
                                    <a:ea typeface="Cambria Math" panose="02040503050406030204" pitchFamily="18" charset="0"/>
                                    <a:sym typeface="Symbol" panose="05050102010706020507" pitchFamily="18" charset="2"/>
                                  </a:rPr>
                                  <m:t>−</m:t>
                                </m:r>
                                <m:acc>
                                  <m:accPr>
                                    <m:chr m:val="̂"/>
                                    <m:ctrlPr>
                                      <a:rPr lang="en-US" altLang="en-US" sz="3300" i="1">
                                        <a:latin typeface="Cambria Math" panose="02040503050406030204" pitchFamily="18" charset="0"/>
                                        <a:ea typeface="Cambria Math" panose="02040503050406030204" pitchFamily="18" charset="0"/>
                                        <a:sym typeface="Symbol" panose="05050102010706020507" pitchFamily="18" charset="2"/>
                                      </a:rPr>
                                    </m:ctrlPr>
                                  </m:accPr>
                                  <m:e>
                                    <m:r>
                                      <a:rPr lang="en-US" altLang="en-US" sz="3300" b="1" i="1">
                                        <a:latin typeface="Cambria Math" panose="02040503050406030204" pitchFamily="18" charset="0"/>
                                        <a:ea typeface="Cambria Math" panose="02040503050406030204" pitchFamily="18" charset="0"/>
                                        <a:sym typeface="Symbol" panose="05050102010706020507" pitchFamily="18" charset="2"/>
                                      </a:rPr>
                                      <m:t>𝜽</m:t>
                                    </m:r>
                                  </m:e>
                                </m:acc>
                              </m:e>
                            </m:d>
                          </m:e>
                          <m:sup>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𝑇</m:t>
                            </m:r>
                          </m:sup>
                        </m:sSup>
                        <m:d>
                          <m:dPr>
                            <m:ctrlPr>
                              <a:rPr lang="en-US" altLang="en-US" sz="3300" i="1">
                                <a:latin typeface="Cambria Math" panose="02040503050406030204" pitchFamily="18" charset="0"/>
                                <a:ea typeface="Cambria Math" panose="02040503050406030204" pitchFamily="18" charset="0"/>
                                <a:sym typeface="Symbol" panose="05050102010706020507" pitchFamily="18" charset="2"/>
                              </a:rPr>
                            </m:ctrlPr>
                          </m:dPr>
                          <m:e>
                            <m:r>
                              <a:rPr lang="en-US" altLang="en-US" sz="3300" b="1" i="1">
                                <a:latin typeface="Cambria Math" panose="02040503050406030204" pitchFamily="18" charset="0"/>
                                <a:ea typeface="Cambria Math" panose="02040503050406030204" pitchFamily="18" charset="0"/>
                                <a:sym typeface="Symbol" panose="05050102010706020507" pitchFamily="18" charset="2"/>
                              </a:rPr>
                              <m:t>𝜽</m:t>
                            </m:r>
                            <m:r>
                              <a:rPr lang="en-US" altLang="en-US" sz="3300" i="1">
                                <a:latin typeface="Cambria Math" panose="02040503050406030204" pitchFamily="18" charset="0"/>
                                <a:ea typeface="Cambria Math" panose="02040503050406030204" pitchFamily="18" charset="0"/>
                                <a:sym typeface="Symbol" panose="05050102010706020507" pitchFamily="18" charset="2"/>
                              </a:rPr>
                              <m:t>−</m:t>
                            </m:r>
                            <m:acc>
                              <m:accPr>
                                <m:chr m:val="̂"/>
                                <m:ctrlPr>
                                  <a:rPr lang="en-US" altLang="en-US" sz="3300" i="1">
                                    <a:latin typeface="Cambria Math" panose="02040503050406030204" pitchFamily="18" charset="0"/>
                                    <a:ea typeface="Cambria Math" panose="02040503050406030204" pitchFamily="18" charset="0"/>
                                    <a:sym typeface="Symbol" panose="05050102010706020507" pitchFamily="18" charset="2"/>
                                  </a:rPr>
                                </m:ctrlPr>
                              </m:accPr>
                              <m:e>
                                <m:r>
                                  <a:rPr lang="en-US" altLang="en-US" sz="3300" b="1" i="1">
                                    <a:latin typeface="Cambria Math" panose="02040503050406030204" pitchFamily="18" charset="0"/>
                                    <a:ea typeface="Cambria Math" panose="02040503050406030204" pitchFamily="18" charset="0"/>
                                    <a:sym typeface="Symbol" panose="05050102010706020507" pitchFamily="18" charset="2"/>
                                  </a:rPr>
                                  <m:t>𝜽</m:t>
                                </m:r>
                              </m:e>
                            </m:acc>
                          </m:e>
                        </m:d>
                      </m:e>
                      <m:sup>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𝑇</m:t>
                        </m:r>
                      </m:sup>
                    </m:sSup>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m:t>
                    </m:r>
                    <m:d>
                      <m:dPr>
                        <m:ctrlP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ctrlPr>
                      </m:dPr>
                      <m:e>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1−</m:t>
                        </m:r>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𝜆</m:t>
                        </m:r>
                      </m:e>
                    </m:d>
                    <m:d>
                      <m:dPr>
                        <m:begChr m:val="{"/>
                        <m:endChr m:val="}"/>
                        <m:ctrlP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ctrlPr>
                      </m:dPr>
                      <m:e>
                        <m:sSup>
                          <m:sSupPr>
                            <m:ctrlP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𝑒</m:t>
                            </m:r>
                          </m:e>
                          <m:sup>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𝑎</m:t>
                            </m:r>
                            <m:d>
                              <m:dPr>
                                <m:ctrlP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ctrlPr>
                              </m:dPr>
                              <m:e>
                                <m:sSup>
                                  <m:sSupPr>
                                    <m:ctrlP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300" b="1" i="1" smtClean="0">
                                        <a:latin typeface="Cambria Math" panose="02040503050406030204" pitchFamily="18" charset="0"/>
                                        <a:ea typeface="Cambria Math" panose="02040503050406030204" pitchFamily="18" charset="0"/>
                                        <a:sym typeface="Symbol" panose="05050102010706020507" pitchFamily="18" charset="2"/>
                                      </a:rPr>
                                      <m:t>𝑿</m:t>
                                    </m:r>
                                  </m:e>
                                  <m:sup>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m:t>
                                    </m:r>
                                  </m:sup>
                                </m:sSup>
                                <m:r>
                                  <a:rPr lang="en-US" altLang="en-US" sz="3300" i="1" smtClean="0">
                                    <a:latin typeface="Cambria Math" panose="02040503050406030204" pitchFamily="18" charset="0"/>
                                    <a:ea typeface="Cambria Math" panose="02040503050406030204" pitchFamily="18" charset="0"/>
                                    <a:sym typeface="Symbol" panose="05050102010706020507" pitchFamily="18" charset="2"/>
                                  </a:rPr>
                                  <m:t>𝛽</m:t>
                                </m:r>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300" b="1" i="1" smtClean="0">
                                        <a:latin typeface="Cambria Math" panose="02040503050406030204" pitchFamily="18" charset="0"/>
                                        <a:ea typeface="Cambria Math" panose="02040503050406030204" pitchFamily="18" charset="0"/>
                                        <a:sym typeface="Symbol" panose="05050102010706020507" pitchFamily="18" charset="2"/>
                                      </a:rPr>
                                      <m:t>𝑿</m:t>
                                    </m:r>
                                  </m:e>
                                  <m:sup>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m:t>
                                    </m:r>
                                  </m:sup>
                                </m:sSup>
                                <m:acc>
                                  <m:accPr>
                                    <m:chr m:val="̂"/>
                                    <m:ctrlPr>
                                      <a:rPr lang="en-US" altLang="en-US" sz="3300" i="1">
                                        <a:latin typeface="Cambria Math" panose="02040503050406030204" pitchFamily="18" charset="0"/>
                                        <a:ea typeface="Cambria Math" panose="02040503050406030204" pitchFamily="18" charset="0"/>
                                        <a:sym typeface="Symbol" panose="05050102010706020507" pitchFamily="18" charset="2"/>
                                      </a:rPr>
                                    </m:ctrlPr>
                                  </m:accPr>
                                  <m:e>
                                    <m:r>
                                      <a:rPr lang="en-US" altLang="en-US" sz="3300" b="1" i="1">
                                        <a:latin typeface="Cambria Math" panose="02040503050406030204" pitchFamily="18" charset="0"/>
                                        <a:ea typeface="Cambria Math" panose="02040503050406030204" pitchFamily="18" charset="0"/>
                                        <a:sym typeface="Symbol" panose="05050102010706020507" pitchFamily="18" charset="2"/>
                                      </a:rPr>
                                      <m:t>𝜷</m:t>
                                    </m:r>
                                  </m:e>
                                </m:acc>
                              </m:e>
                            </m:d>
                          </m:sup>
                        </m:sSup>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3300" i="1">
                            <a:latin typeface="Cambria Math" panose="02040503050406030204" pitchFamily="18" charset="0"/>
                            <a:ea typeface="Cambria Math" panose="02040503050406030204" pitchFamily="18" charset="0"/>
                            <a:sym typeface="Symbol" panose="05050102010706020507" pitchFamily="18" charset="2"/>
                          </a:rPr>
                          <m:t>𝑎</m:t>
                        </m:r>
                        <m:d>
                          <m:dPr>
                            <m:ctrlPr>
                              <a:rPr lang="en-US" altLang="en-US" sz="3300" i="1">
                                <a:latin typeface="Cambria Math" panose="02040503050406030204" pitchFamily="18" charset="0"/>
                                <a:ea typeface="Cambria Math" panose="02040503050406030204" pitchFamily="18" charset="0"/>
                                <a:sym typeface="Symbol" panose="05050102010706020507" pitchFamily="18" charset="2"/>
                              </a:rPr>
                            </m:ctrlPr>
                          </m:dPr>
                          <m:e>
                            <m:sSup>
                              <m:sSupPr>
                                <m:ctrlPr>
                                  <a:rPr lang="en-US" altLang="en-US" sz="3300" i="1">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300" b="1" i="1">
                                    <a:latin typeface="Cambria Math" panose="02040503050406030204" pitchFamily="18" charset="0"/>
                                    <a:ea typeface="Cambria Math" panose="02040503050406030204" pitchFamily="18" charset="0"/>
                                    <a:sym typeface="Symbol" panose="05050102010706020507" pitchFamily="18" charset="2"/>
                                  </a:rPr>
                                  <m:t>𝑿</m:t>
                                </m:r>
                              </m:e>
                              <m:sup>
                                <m:r>
                                  <a:rPr lang="en-US" altLang="en-US" sz="3300" i="1">
                                    <a:latin typeface="Cambria Math" panose="02040503050406030204" pitchFamily="18" charset="0"/>
                                    <a:ea typeface="Cambria Math" panose="02040503050406030204" pitchFamily="18" charset="0"/>
                                    <a:sym typeface="Symbol" panose="05050102010706020507" pitchFamily="18" charset="2"/>
                                  </a:rPr>
                                  <m:t>∗</m:t>
                                </m:r>
                              </m:sup>
                            </m:sSup>
                            <m:r>
                              <a:rPr lang="en-US" altLang="en-US" sz="3300" i="1">
                                <a:latin typeface="Cambria Math" panose="02040503050406030204" pitchFamily="18" charset="0"/>
                                <a:ea typeface="Cambria Math" panose="02040503050406030204" pitchFamily="18" charset="0"/>
                                <a:sym typeface="Symbol" panose="05050102010706020507" pitchFamily="18" charset="2"/>
                              </a:rPr>
                              <m:t>𝛽</m:t>
                            </m:r>
                            <m:r>
                              <a:rPr lang="en-US" altLang="en-US" sz="3300" i="1">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3300" i="1">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300" b="1" i="1">
                                    <a:latin typeface="Cambria Math" panose="02040503050406030204" pitchFamily="18" charset="0"/>
                                    <a:ea typeface="Cambria Math" panose="02040503050406030204" pitchFamily="18" charset="0"/>
                                    <a:sym typeface="Symbol" panose="05050102010706020507" pitchFamily="18" charset="2"/>
                                  </a:rPr>
                                  <m:t>𝑿</m:t>
                                </m:r>
                              </m:e>
                              <m:sup>
                                <m:r>
                                  <a:rPr lang="en-US" altLang="en-US" sz="3300" i="1">
                                    <a:latin typeface="Cambria Math" panose="02040503050406030204" pitchFamily="18" charset="0"/>
                                    <a:ea typeface="Cambria Math" panose="02040503050406030204" pitchFamily="18" charset="0"/>
                                    <a:sym typeface="Symbol" panose="05050102010706020507" pitchFamily="18" charset="2"/>
                                  </a:rPr>
                                  <m:t>∗</m:t>
                                </m:r>
                              </m:sup>
                            </m:sSup>
                            <m:acc>
                              <m:accPr>
                                <m:chr m:val="̂"/>
                                <m:ctrlPr>
                                  <a:rPr lang="en-US" altLang="en-US" sz="3300" i="1">
                                    <a:latin typeface="Cambria Math" panose="02040503050406030204" pitchFamily="18" charset="0"/>
                                    <a:ea typeface="Cambria Math" panose="02040503050406030204" pitchFamily="18" charset="0"/>
                                    <a:sym typeface="Symbol" panose="05050102010706020507" pitchFamily="18" charset="2"/>
                                  </a:rPr>
                                </m:ctrlPr>
                              </m:accPr>
                              <m:e>
                                <m:r>
                                  <a:rPr lang="en-US" altLang="en-US" sz="3300" b="1" i="1">
                                    <a:latin typeface="Cambria Math" panose="02040503050406030204" pitchFamily="18" charset="0"/>
                                    <a:ea typeface="Cambria Math" panose="02040503050406030204" pitchFamily="18" charset="0"/>
                                    <a:sym typeface="Symbol" panose="05050102010706020507" pitchFamily="18" charset="2"/>
                                  </a:rPr>
                                  <m:t>𝜷</m:t>
                                </m:r>
                              </m:e>
                            </m:acc>
                          </m:e>
                        </m:d>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−1</m:t>
                        </m:r>
                      </m:e>
                    </m:d>
                  </m:oMath>
                </a14:m>
                <a:endParaRPr lang="en-US" altLang="en-US" sz="3300" dirty="0">
                  <a:ea typeface="Cambria Math" panose="02040503050406030204" pitchFamily="18" charset="0"/>
                  <a:sym typeface="Symbol" panose="05050102010706020507" pitchFamily="18" charset="2"/>
                </a:endParaRPr>
              </a:p>
              <a:p>
                <a:pPr>
                  <a:buFont typeface="Wingdings" panose="05000000000000000000" pitchFamily="2" charset="2"/>
                  <a:buChar char="§"/>
                </a:pPr>
                <a:r>
                  <a:rPr lang="en-US" altLang="en-US" sz="3300" dirty="0">
                    <a:ea typeface="Cambria Math" panose="02040503050406030204" pitchFamily="18" charset="0"/>
                    <a:sym typeface="Symbol" panose="05050102010706020507" pitchFamily="18" charset="2"/>
                  </a:rPr>
                  <a:t>Let </a:t>
                </a:r>
                <a14:m>
                  <m:oMath xmlns:m="http://schemas.openxmlformats.org/officeDocument/2006/math">
                    <m:acc>
                      <m:accPr>
                        <m:chr m:val="̂"/>
                        <m:ctrlPr>
                          <a:rPr lang="en-US" altLang="en-US" sz="3300" b="1" i="1">
                            <a:latin typeface="Cambria Math" panose="02040503050406030204" pitchFamily="18" charset="0"/>
                            <a:sym typeface="Symbol" panose="05050102010706020507" pitchFamily="18" charset="2"/>
                          </a:rPr>
                        </m:ctrlPr>
                      </m:accPr>
                      <m:e>
                        <m:r>
                          <a:rPr lang="en-US" altLang="en-US" sz="3300" b="1" i="1">
                            <a:latin typeface="Cambria Math" panose="02040503050406030204" pitchFamily="18" charset="0"/>
                            <a:sym typeface="Symbol" panose="05050102010706020507" pitchFamily="18" charset="2"/>
                          </a:rPr>
                          <m:t>𝜷</m:t>
                        </m:r>
                      </m:e>
                    </m:acc>
                    <m:r>
                      <a:rPr lang="en-US" altLang="en-US" sz="3300" b="1" i="1">
                        <a:latin typeface="Cambria Math" panose="02040503050406030204" pitchFamily="18" charset="0"/>
                        <a:sym typeface="Symbol" panose="05050102010706020507" pitchFamily="18" charset="2"/>
                      </a:rPr>
                      <m:t>=</m:t>
                    </m:r>
                    <m:sSup>
                      <m:sSupPr>
                        <m:ctrlPr>
                          <a:rPr lang="en-US" altLang="en-US" sz="3300" b="1" i="1">
                            <a:latin typeface="Cambria Math" panose="02040503050406030204" pitchFamily="18" charset="0"/>
                            <a:sym typeface="Symbol" panose="05050102010706020507" pitchFamily="18" charset="2"/>
                          </a:rPr>
                        </m:ctrlPr>
                      </m:sSupPr>
                      <m:e>
                        <m:d>
                          <m:dPr>
                            <m:ctrlPr>
                              <a:rPr lang="en-US" altLang="en-US" sz="3300" b="1" i="1">
                                <a:latin typeface="Cambria Math" panose="02040503050406030204" pitchFamily="18" charset="0"/>
                                <a:sym typeface="Symbol" panose="05050102010706020507" pitchFamily="18" charset="2"/>
                              </a:rPr>
                            </m:ctrlPr>
                          </m:dPr>
                          <m:e>
                            <m:sSup>
                              <m:sSupPr>
                                <m:ctrlPr>
                                  <a:rPr lang="en-US" altLang="en-US" sz="3300" b="1" i="1">
                                    <a:latin typeface="Cambria Math" panose="02040503050406030204" pitchFamily="18" charset="0"/>
                                    <a:sym typeface="Symbol" panose="05050102010706020507" pitchFamily="18" charset="2"/>
                                  </a:rPr>
                                </m:ctrlPr>
                              </m:sSupPr>
                              <m:e>
                                <m:r>
                                  <a:rPr lang="en-US" altLang="en-US" sz="3300" b="1" i="1">
                                    <a:latin typeface="Cambria Math" panose="02040503050406030204" pitchFamily="18" charset="0"/>
                                    <a:sym typeface="Symbol" panose="05050102010706020507" pitchFamily="18" charset="2"/>
                                  </a:rPr>
                                  <m:t>𝑿</m:t>
                                </m:r>
                              </m:e>
                              <m:sup>
                                <m:r>
                                  <a:rPr lang="en-US" altLang="en-US" sz="3300" b="1" i="1">
                                    <a:latin typeface="Cambria Math" panose="02040503050406030204" pitchFamily="18" charset="0"/>
                                    <a:sym typeface="Symbol" panose="05050102010706020507" pitchFamily="18" charset="2"/>
                                  </a:rPr>
                                  <m:t>𝑻</m:t>
                                </m:r>
                              </m:sup>
                            </m:sSup>
                            <m:r>
                              <a:rPr lang="en-US" altLang="en-US" sz="3300" b="1" i="1">
                                <a:latin typeface="Cambria Math" panose="02040503050406030204" pitchFamily="18" charset="0"/>
                                <a:sym typeface="Symbol" panose="05050102010706020507" pitchFamily="18" charset="2"/>
                              </a:rPr>
                              <m:t>𝑿</m:t>
                            </m:r>
                          </m:e>
                        </m:d>
                      </m:e>
                      <m:sup>
                        <m:r>
                          <a:rPr lang="en-US" altLang="en-US" sz="3300" b="1" i="1">
                            <a:latin typeface="Cambria Math" panose="02040503050406030204" pitchFamily="18" charset="0"/>
                            <a:sym typeface="Symbol" panose="05050102010706020507" pitchFamily="18" charset="2"/>
                          </a:rPr>
                          <m:t>−</m:t>
                        </m:r>
                        <m:r>
                          <a:rPr lang="en-US" altLang="en-US" sz="3300" b="1" i="1">
                            <a:latin typeface="Cambria Math" panose="02040503050406030204" pitchFamily="18" charset="0"/>
                            <a:sym typeface="Symbol" panose="05050102010706020507" pitchFamily="18" charset="2"/>
                          </a:rPr>
                          <m:t>𝟏</m:t>
                        </m:r>
                      </m:sup>
                    </m:sSup>
                    <m:sSup>
                      <m:sSupPr>
                        <m:ctrlPr>
                          <a:rPr lang="en-US" altLang="en-US" sz="3300" b="1" i="1">
                            <a:latin typeface="Cambria Math" panose="02040503050406030204" pitchFamily="18" charset="0"/>
                            <a:sym typeface="Symbol" panose="05050102010706020507" pitchFamily="18" charset="2"/>
                          </a:rPr>
                        </m:ctrlPr>
                      </m:sSupPr>
                      <m:e>
                        <m:r>
                          <a:rPr lang="en-US" altLang="en-US" sz="3300" b="1" i="1">
                            <a:latin typeface="Cambria Math" panose="02040503050406030204" pitchFamily="18" charset="0"/>
                            <a:sym typeface="Symbol" panose="05050102010706020507" pitchFamily="18" charset="2"/>
                          </a:rPr>
                          <m:t>𝑿</m:t>
                        </m:r>
                      </m:e>
                      <m:sup>
                        <m:r>
                          <a:rPr lang="en-US" altLang="en-US" sz="3300" b="1" i="1">
                            <a:latin typeface="Cambria Math" panose="02040503050406030204" pitchFamily="18" charset="0"/>
                            <a:sym typeface="Symbol" panose="05050102010706020507" pitchFamily="18" charset="2"/>
                          </a:rPr>
                          <m:t>𝑻</m:t>
                        </m:r>
                      </m:sup>
                    </m:sSup>
                    <m:r>
                      <a:rPr lang="en-US" altLang="en-US" sz="3300" b="1" i="1">
                        <a:latin typeface="Cambria Math" panose="02040503050406030204" pitchFamily="18" charset="0"/>
                        <a:sym typeface="Symbol" panose="05050102010706020507" pitchFamily="18" charset="2"/>
                      </a:rPr>
                      <m:t>𝒚</m:t>
                    </m:r>
                  </m:oMath>
                </a14:m>
                <a:r>
                  <a:rPr lang="en-US" altLang="en-US" sz="3300" dirty="0">
                    <a:ea typeface="Cambria Math" panose="02040503050406030204" pitchFamily="18" charset="0"/>
                    <a:sym typeface="Symbol" panose="05050102010706020507" pitchFamily="18" charset="2"/>
                  </a:rPr>
                  <a:t> and </a:t>
                </a:r>
                <a14:m>
                  <m:oMath xmlns:m="http://schemas.openxmlformats.org/officeDocument/2006/math">
                    <m:acc>
                      <m:accPr>
                        <m:chr m:val="̂"/>
                        <m:ctrlPr>
                          <a:rPr lang="en-US" altLang="en-US" sz="3300" i="1" smtClean="0">
                            <a:latin typeface="Cambria Math" panose="02040503050406030204" pitchFamily="18" charset="0"/>
                            <a:ea typeface="Cambria Math" panose="02040503050406030204" pitchFamily="18" charset="0"/>
                            <a:sym typeface="Symbol" panose="05050102010706020507" pitchFamily="18" charset="2"/>
                          </a:rPr>
                        </m:ctrlPr>
                      </m:accPr>
                      <m:e>
                        <m:r>
                          <a:rPr lang="en-US" altLang="en-US" sz="3300" b="1" i="1" smtClean="0">
                            <a:latin typeface="Cambria Math" panose="02040503050406030204" pitchFamily="18" charset="0"/>
                            <a:ea typeface="Cambria Math" panose="02040503050406030204" pitchFamily="18" charset="0"/>
                            <a:sym typeface="Symbol" panose="05050102010706020507" pitchFamily="18" charset="2"/>
                          </a:rPr>
                          <m:t>𝜽</m:t>
                        </m:r>
                      </m:e>
                    </m:acc>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300" b="1" i="1" smtClean="0">
                            <a:latin typeface="Cambria Math" panose="02040503050406030204" pitchFamily="18" charset="0"/>
                            <a:ea typeface="Cambria Math" panose="02040503050406030204" pitchFamily="18" charset="0"/>
                            <a:sym typeface="Symbol" panose="05050102010706020507" pitchFamily="18" charset="2"/>
                          </a:rPr>
                          <m:t>𝒍</m:t>
                        </m:r>
                      </m:e>
                      <m:sup>
                        <m: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t>𝑇</m:t>
                        </m:r>
                      </m:sup>
                    </m:sSup>
                    <m:acc>
                      <m:accPr>
                        <m:chr m:val="̂"/>
                        <m:ctrlPr>
                          <a:rPr lang="en-US" altLang="en-US" sz="3300" b="0" i="1" smtClean="0">
                            <a:latin typeface="Cambria Math" panose="02040503050406030204" pitchFamily="18" charset="0"/>
                            <a:ea typeface="Cambria Math" panose="02040503050406030204" pitchFamily="18" charset="0"/>
                            <a:sym typeface="Symbol" panose="05050102010706020507" pitchFamily="18" charset="2"/>
                          </a:rPr>
                        </m:ctrlPr>
                      </m:accPr>
                      <m:e>
                        <m:r>
                          <a:rPr lang="en-US" altLang="en-US" sz="3300" b="1" i="1" smtClean="0">
                            <a:latin typeface="Cambria Math" panose="02040503050406030204" pitchFamily="18" charset="0"/>
                            <a:ea typeface="Cambria Math" panose="02040503050406030204" pitchFamily="18" charset="0"/>
                            <a:sym typeface="Symbol" panose="05050102010706020507" pitchFamily="18" charset="2"/>
                          </a:rPr>
                          <m:t>𝜷</m:t>
                        </m:r>
                      </m:e>
                    </m:acc>
                  </m:oMath>
                </a14:m>
                <a:endParaRPr lang="en-US" altLang="en-US" sz="3300" dirty="0">
                  <a:ea typeface="Cambria Math" panose="02040503050406030204" pitchFamily="18" charset="0"/>
                  <a:sym typeface="Symbol" panose="05050102010706020507" pitchFamily="18" charset="2"/>
                </a:endParaRPr>
              </a:p>
            </p:txBody>
          </p:sp>
        </mc:Choice>
        <mc:Fallback>
          <p:sp>
            <p:nvSpPr>
              <p:cNvPr id="8195" name="Rectangle 3">
                <a:extLst>
                  <a:ext uri="{FF2B5EF4-FFF2-40B4-BE49-F238E27FC236}">
                    <a16:creationId xmlns:a14="http://schemas.microsoft.com/office/drawing/2010/main" xmlns="" xmlns:a16="http://schemas.microsoft.com/office/drawing/2014/main" id="{D9652E1C-F55A-4B2A-B0AB-E7F773395EFD}"/>
                  </a:ext>
                </a:extLst>
              </p:cNvPr>
              <p:cNvSpPr>
                <a:spLocks noGrp="1" noRot="1" noChangeAspect="1" noMove="1" noResize="1" noEditPoints="1" noAdjustHandles="1" noChangeArrowheads="1" noChangeShapeType="1" noTextEdit="1"/>
              </p:cNvSpPr>
              <p:nvPr>
                <p:ph type="body" sz="half" idx="1"/>
              </p:nvPr>
            </p:nvSpPr>
            <p:spPr>
              <a:xfrm>
                <a:off x="762000" y="1676400"/>
                <a:ext cx="7848600" cy="4191000"/>
              </a:xfrm>
              <a:blipFill>
                <a:blip r:embed="rId3" cstate="print"/>
                <a:stretch>
                  <a:fillRect l="-1863" t="-2180"/>
                </a:stretch>
              </a:blipFill>
            </p:spPr>
            <p:txBody>
              <a:bodyPr/>
              <a:lstStyle/>
              <a:p>
                <a:r>
                  <a:rPr lang="en-IN">
                    <a:noFill/>
                  </a:rPr>
                  <a:t> </a:t>
                </a:r>
              </a:p>
            </p:txBody>
          </p:sp>
        </mc:Fallback>
      </mc:AlternateContent>
      <p:sp>
        <p:nvSpPr>
          <p:cNvPr id="8196" name="Date Placeholder 7">
            <a:extLst>
              <a:ext uri="{FF2B5EF4-FFF2-40B4-BE49-F238E27FC236}">
                <a16:creationId xmlns="" xmlns:a16="http://schemas.microsoft.com/office/drawing/2014/main" id="{A59AD07E-EB20-4CB6-9106-92800B917312}"/>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8197" name="Slide Number Placeholder 8">
            <a:extLst>
              <a:ext uri="{FF2B5EF4-FFF2-40B4-BE49-F238E27FC236}">
                <a16:creationId xmlns="" xmlns:a16="http://schemas.microsoft.com/office/drawing/2014/main" id="{358D848C-0718-4AF3-BD93-0444C74F9B02}"/>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D7CBDDEE-0768-42FF-AAF8-95989DB02715}" type="slidenum">
              <a:rPr lang="en-US" altLang="en-US" sz="1400" smtClean="0"/>
              <a:pPr>
                <a:spcBef>
                  <a:spcPct val="0"/>
                </a:spcBef>
                <a:buFontTx/>
                <a:buNone/>
              </a:pPr>
              <a:t>74</a:t>
            </a:fld>
            <a:endParaRPr lang="en-US" altLang="en-US" sz="1400"/>
          </a:p>
        </p:txBody>
      </p:sp>
      <p:sp>
        <p:nvSpPr>
          <p:cNvPr id="8198" name="Footer Placeholder 9">
            <a:extLst>
              <a:ext uri="{FF2B5EF4-FFF2-40B4-BE49-F238E27FC236}">
                <a16:creationId xmlns="" xmlns:a16="http://schemas.microsoft.com/office/drawing/2014/main" id="{8A4D7D16-2D94-4F8F-B0E1-871CE1AD33E3}"/>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8199" name="Rectangle 2">
            <a:extLst>
              <a:ext uri="{FF2B5EF4-FFF2-40B4-BE49-F238E27FC236}">
                <a16:creationId xmlns="" xmlns:a16="http://schemas.microsoft.com/office/drawing/2014/main" id="{FF38E397-AB20-4850-B10A-03305402C9B0}"/>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156772125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 xmlns:a16="http://schemas.microsoft.com/office/drawing/2014/main" id="{C81454E8-C774-4A71-A1D0-81F9483A5874}"/>
              </a:ext>
            </a:extLst>
          </p:cNvPr>
          <p:cNvSpPr>
            <a:spLocks noGrp="1" noChangeArrowheads="1"/>
          </p:cNvSpPr>
          <p:nvPr>
            <p:ph type="title"/>
          </p:nvPr>
        </p:nvSpPr>
        <p:spPr/>
        <p:txBody>
          <a:bodyPr/>
          <a:lstStyle/>
          <a:p>
            <a:r>
              <a:rPr lang="en-US" altLang="en-US" sz="3000" b="1" dirty="0">
                <a:solidFill>
                  <a:srgbClr val="0000FF"/>
                </a:solidFill>
              </a:rPr>
              <a:t>Multiple Linear Regression (MLR) (contd..)</a:t>
            </a:r>
            <a:br>
              <a:rPr lang="en-US" altLang="en-US" sz="3000" b="1" dirty="0">
                <a:solidFill>
                  <a:srgbClr val="0000FF"/>
                </a:solidFill>
              </a:rPr>
            </a:br>
            <a:r>
              <a:rPr lang="en-US" altLang="en-US" sz="3000" b="1" dirty="0">
                <a:solidFill>
                  <a:srgbClr val="FF0000"/>
                </a:solidFill>
              </a:rPr>
              <a:t>Balanced Loss Function (contd..)</a:t>
            </a:r>
          </a:p>
        </p:txBody>
      </p:sp>
      <mc:AlternateContent xmlns:mc="http://schemas.openxmlformats.org/markup-compatibility/2006">
        <mc:Choice xmlns="" xmlns:a14="http://schemas.microsoft.com/office/drawing/2010/main" Requires="a14">
          <p:sp>
            <p:nvSpPr>
              <p:cNvPr id="8195" name="Rectangle 3">
                <a:extLst>
                  <a:ext uri="{FF2B5EF4-FFF2-40B4-BE49-F238E27FC236}">
                    <a16:creationId xmlns:a16="http://schemas.microsoft.com/office/drawing/2014/main" id="{D9652E1C-F55A-4B2A-B0AB-E7F773395EFD}"/>
                  </a:ext>
                </a:extLst>
              </p:cNvPr>
              <p:cNvSpPr>
                <a:spLocks noGrp="1" noChangeArrowheads="1"/>
              </p:cNvSpPr>
              <p:nvPr>
                <p:ph type="body" sz="half" idx="1"/>
              </p:nvPr>
            </p:nvSpPr>
            <p:spPr>
              <a:xfrm>
                <a:off x="762000" y="1676400"/>
                <a:ext cx="7848600" cy="4191000"/>
              </a:xfrm>
            </p:spPr>
            <p:txBody>
              <a:bodyPr/>
              <a:lstStyle/>
              <a:p>
                <a:pPr marL="0" indent="0" algn="ctr">
                  <a:buNone/>
                </a:pPr>
                <a:r>
                  <a:rPr lang="en-US" altLang="en-US" sz="3000" b="1" u="sng" dirty="0">
                    <a:ea typeface="Cambria Math" panose="02040503050406030204" pitchFamily="18" charset="0"/>
                    <a:sym typeface="Symbol" panose="05050102010706020507" pitchFamily="18" charset="2"/>
                  </a:rPr>
                  <a:t>Model III (contd..)</a:t>
                </a:r>
              </a:p>
              <a:p>
                <a:pPr>
                  <a:buFont typeface="Wingdings" panose="05000000000000000000" pitchFamily="2" charset="2"/>
                  <a:buChar char="§"/>
                </a:pPr>
                <a14:m>
                  <m:oMath xmlns:m="http://schemas.openxmlformats.org/officeDocument/2006/math">
                    <m:r>
                      <a:rPr lang="en-US" altLang="en-US" sz="4200" b="0" i="1" smtClean="0">
                        <a:latin typeface="Cambria Math" panose="02040503050406030204" pitchFamily="18" charset="0"/>
                        <a:ea typeface="Cambria Math" panose="02040503050406030204" pitchFamily="18" charset="0"/>
                        <a:sym typeface="Symbol" panose="05050102010706020507" pitchFamily="18" charset="2"/>
                      </a:rPr>
                      <m:t>𝑅</m:t>
                    </m:r>
                    <m:d>
                      <m:dPr>
                        <m:ctrlPr>
                          <a:rPr lang="en-US" altLang="en-US" sz="4200" i="1">
                            <a:latin typeface="Cambria Math" panose="02040503050406030204" pitchFamily="18" charset="0"/>
                            <a:ea typeface="Cambria Math" panose="02040503050406030204" pitchFamily="18" charset="0"/>
                            <a:sym typeface="Symbol" panose="05050102010706020507" pitchFamily="18" charset="2"/>
                          </a:rPr>
                        </m:ctrlPr>
                      </m:dPr>
                      <m:e>
                        <m:r>
                          <a:rPr lang="en-US" altLang="en-US" sz="4200" b="1" i="1">
                            <a:latin typeface="Cambria Math" panose="02040503050406030204" pitchFamily="18" charset="0"/>
                            <a:ea typeface="Cambria Math" panose="02040503050406030204" pitchFamily="18" charset="0"/>
                            <a:sym typeface="Symbol" panose="05050102010706020507" pitchFamily="18" charset="2"/>
                          </a:rPr>
                          <m:t>𝜷</m:t>
                        </m:r>
                        <m:r>
                          <a:rPr lang="en-US" altLang="en-US" sz="4200" i="1">
                            <a:latin typeface="Cambria Math" panose="02040503050406030204" pitchFamily="18" charset="0"/>
                            <a:ea typeface="Cambria Math" panose="02040503050406030204" pitchFamily="18" charset="0"/>
                            <a:sym typeface="Symbol" panose="05050102010706020507" pitchFamily="18" charset="2"/>
                          </a:rPr>
                          <m:t>,</m:t>
                        </m:r>
                        <m:acc>
                          <m:accPr>
                            <m:chr m:val="̂"/>
                            <m:ctrlPr>
                              <a:rPr lang="en-US" altLang="en-US" sz="4200" i="1">
                                <a:latin typeface="Cambria Math" panose="02040503050406030204" pitchFamily="18" charset="0"/>
                                <a:ea typeface="Cambria Math" panose="02040503050406030204" pitchFamily="18" charset="0"/>
                                <a:sym typeface="Symbol" panose="05050102010706020507" pitchFamily="18" charset="2"/>
                              </a:rPr>
                            </m:ctrlPr>
                          </m:accPr>
                          <m:e>
                            <m:r>
                              <a:rPr lang="en-US" altLang="en-US" sz="4200" b="1" i="1">
                                <a:latin typeface="Cambria Math" panose="02040503050406030204" pitchFamily="18" charset="0"/>
                                <a:ea typeface="Cambria Math" panose="02040503050406030204" pitchFamily="18" charset="0"/>
                                <a:sym typeface="Symbol" panose="05050102010706020507" pitchFamily="18" charset="2"/>
                              </a:rPr>
                              <m:t>𝜷</m:t>
                            </m:r>
                          </m:e>
                        </m:acc>
                      </m:e>
                    </m:d>
                    <m:r>
                      <a:rPr lang="en-US" altLang="en-US" sz="42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4200" b="0" i="1" smtClean="0">
                        <a:latin typeface="Cambria Math" panose="02040503050406030204" pitchFamily="18" charset="0"/>
                        <a:ea typeface="Cambria Math" panose="02040503050406030204" pitchFamily="18" charset="0"/>
                        <a:sym typeface="Symbol" panose="05050102010706020507" pitchFamily="18" charset="2"/>
                      </a:rPr>
                      <m:t>𝐸</m:t>
                    </m:r>
                    <m:d>
                      <m:dPr>
                        <m:begChr m:val="{"/>
                        <m:endChr m:val="}"/>
                        <m:ctrlPr>
                          <a:rPr lang="en-US" altLang="en-US" sz="4200" b="0" i="1" smtClean="0">
                            <a:latin typeface="Cambria Math" panose="02040503050406030204" pitchFamily="18" charset="0"/>
                            <a:ea typeface="Cambria Math" panose="02040503050406030204" pitchFamily="18" charset="0"/>
                            <a:sym typeface="Symbol" panose="05050102010706020507" pitchFamily="18" charset="2"/>
                          </a:rPr>
                        </m:ctrlPr>
                      </m:dPr>
                      <m:e>
                        <m:r>
                          <a:rPr lang="en-US" altLang="en-US" sz="4200" i="1">
                            <a:latin typeface="Cambria Math" panose="02040503050406030204" pitchFamily="18" charset="0"/>
                            <a:ea typeface="Cambria Math" panose="02040503050406030204" pitchFamily="18" charset="0"/>
                            <a:sym typeface="Symbol" panose="05050102010706020507" pitchFamily="18" charset="2"/>
                          </a:rPr>
                          <m:t>𝐿</m:t>
                        </m:r>
                        <m:d>
                          <m:dPr>
                            <m:ctrlPr>
                              <a:rPr lang="en-US" altLang="en-US" sz="4200" i="1">
                                <a:latin typeface="Cambria Math" panose="02040503050406030204" pitchFamily="18" charset="0"/>
                                <a:ea typeface="Cambria Math" panose="02040503050406030204" pitchFamily="18" charset="0"/>
                                <a:sym typeface="Symbol" panose="05050102010706020507" pitchFamily="18" charset="2"/>
                              </a:rPr>
                            </m:ctrlPr>
                          </m:dPr>
                          <m:e>
                            <m:r>
                              <a:rPr lang="en-US" altLang="en-US" sz="4200" b="1" i="1">
                                <a:latin typeface="Cambria Math" panose="02040503050406030204" pitchFamily="18" charset="0"/>
                                <a:ea typeface="Cambria Math" panose="02040503050406030204" pitchFamily="18" charset="0"/>
                                <a:sym typeface="Symbol" panose="05050102010706020507" pitchFamily="18" charset="2"/>
                              </a:rPr>
                              <m:t>𝜷</m:t>
                            </m:r>
                            <m:r>
                              <a:rPr lang="en-US" altLang="en-US" sz="4200" i="1">
                                <a:latin typeface="Cambria Math" panose="02040503050406030204" pitchFamily="18" charset="0"/>
                                <a:ea typeface="Cambria Math" panose="02040503050406030204" pitchFamily="18" charset="0"/>
                                <a:sym typeface="Symbol" panose="05050102010706020507" pitchFamily="18" charset="2"/>
                              </a:rPr>
                              <m:t>,</m:t>
                            </m:r>
                            <m:acc>
                              <m:accPr>
                                <m:chr m:val="̂"/>
                                <m:ctrlPr>
                                  <a:rPr lang="en-US" altLang="en-US" sz="4200" i="1">
                                    <a:latin typeface="Cambria Math" panose="02040503050406030204" pitchFamily="18" charset="0"/>
                                    <a:ea typeface="Cambria Math" panose="02040503050406030204" pitchFamily="18" charset="0"/>
                                    <a:sym typeface="Symbol" panose="05050102010706020507" pitchFamily="18" charset="2"/>
                                  </a:rPr>
                                </m:ctrlPr>
                              </m:accPr>
                              <m:e>
                                <m:r>
                                  <a:rPr lang="en-US" altLang="en-US" sz="4200" b="1" i="1">
                                    <a:latin typeface="Cambria Math" panose="02040503050406030204" pitchFamily="18" charset="0"/>
                                    <a:ea typeface="Cambria Math" panose="02040503050406030204" pitchFamily="18" charset="0"/>
                                    <a:sym typeface="Symbol" panose="05050102010706020507" pitchFamily="18" charset="2"/>
                                  </a:rPr>
                                  <m:t>𝜷</m:t>
                                </m:r>
                              </m:e>
                            </m:acc>
                          </m:e>
                        </m:d>
                      </m:e>
                    </m:d>
                    <m:r>
                      <a:rPr lang="en-US" altLang="en-US" sz="42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4200" b="0" i="1" smtClean="0">
                        <a:latin typeface="Cambria Math" panose="02040503050406030204" pitchFamily="18" charset="0"/>
                        <a:ea typeface="Cambria Math" panose="02040503050406030204" pitchFamily="18" charset="0"/>
                        <a:sym typeface="Symbol" panose="05050102010706020507" pitchFamily="18" charset="2"/>
                      </a:rPr>
                      <m:t>𝜆</m:t>
                    </m:r>
                    <m:sSup>
                      <m:sSupPr>
                        <m:ctrlPr>
                          <a:rPr lang="en-US" altLang="en-US" sz="42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4200" b="0" i="1" smtClean="0">
                            <a:latin typeface="Cambria Math" panose="02040503050406030204" pitchFamily="18" charset="0"/>
                            <a:ea typeface="Cambria Math" panose="02040503050406030204" pitchFamily="18" charset="0"/>
                            <a:sym typeface="Symbol" panose="05050102010706020507" pitchFamily="18" charset="2"/>
                          </a:rPr>
                          <m:t>𝜎</m:t>
                        </m:r>
                      </m:e>
                      <m:sup>
                        <m:r>
                          <a:rPr lang="en-US" altLang="en-US" sz="4200" b="0" i="1" smtClean="0">
                            <a:latin typeface="Cambria Math" panose="02040503050406030204" pitchFamily="18" charset="0"/>
                            <a:ea typeface="Cambria Math" panose="02040503050406030204" pitchFamily="18" charset="0"/>
                            <a:sym typeface="Symbol" panose="05050102010706020507" pitchFamily="18" charset="2"/>
                          </a:rPr>
                          <m:t>2</m:t>
                        </m:r>
                      </m:sup>
                    </m:sSup>
                    <m:sSup>
                      <m:sSupPr>
                        <m:ctrlPr>
                          <a:rPr lang="en-US" altLang="en-US" sz="4200" i="1">
                            <a:latin typeface="Cambria Math" panose="02040503050406030204" pitchFamily="18" charset="0"/>
                            <a:ea typeface="Cambria Math" panose="02040503050406030204" pitchFamily="18" charset="0"/>
                            <a:sym typeface="Symbol" panose="05050102010706020507" pitchFamily="18" charset="2"/>
                          </a:rPr>
                        </m:ctrlPr>
                      </m:sSupPr>
                      <m:e>
                        <m:r>
                          <a:rPr lang="en-US" altLang="en-US" sz="4200" b="1" i="1">
                            <a:latin typeface="Cambria Math" panose="02040503050406030204" pitchFamily="18" charset="0"/>
                            <a:ea typeface="Cambria Math" panose="02040503050406030204" pitchFamily="18" charset="0"/>
                            <a:sym typeface="Symbol" panose="05050102010706020507" pitchFamily="18" charset="2"/>
                          </a:rPr>
                          <m:t>𝒍</m:t>
                        </m:r>
                      </m:e>
                      <m:sup>
                        <m:r>
                          <a:rPr lang="en-US" altLang="en-US" sz="4200" i="1">
                            <a:latin typeface="Cambria Math" panose="02040503050406030204" pitchFamily="18" charset="0"/>
                            <a:ea typeface="Cambria Math" panose="02040503050406030204" pitchFamily="18" charset="0"/>
                            <a:sym typeface="Symbol" panose="05050102010706020507" pitchFamily="18" charset="2"/>
                          </a:rPr>
                          <m:t>𝑇</m:t>
                        </m:r>
                      </m:sup>
                    </m:sSup>
                    <m:sSup>
                      <m:sSupPr>
                        <m:ctrlPr>
                          <a:rPr lang="en-US" altLang="en-US" sz="4200" i="1">
                            <a:latin typeface="Cambria Math" panose="02040503050406030204" pitchFamily="18" charset="0"/>
                            <a:ea typeface="Cambria Math" panose="02040503050406030204" pitchFamily="18" charset="0"/>
                            <a:sym typeface="Symbol" panose="05050102010706020507" pitchFamily="18" charset="2"/>
                          </a:rPr>
                        </m:ctrlPr>
                      </m:sSupPr>
                      <m:e>
                        <m:d>
                          <m:dPr>
                            <m:ctrlPr>
                              <a:rPr lang="en-US" altLang="en-US" sz="4200" i="1">
                                <a:latin typeface="Cambria Math" panose="02040503050406030204" pitchFamily="18" charset="0"/>
                                <a:ea typeface="Cambria Math" panose="02040503050406030204" pitchFamily="18" charset="0"/>
                                <a:sym typeface="Symbol" panose="05050102010706020507" pitchFamily="18" charset="2"/>
                              </a:rPr>
                            </m:ctrlPr>
                          </m:dPr>
                          <m:e>
                            <m:sSup>
                              <m:sSupPr>
                                <m:ctrlPr>
                                  <a:rPr lang="en-US" altLang="en-US" sz="4200" i="1">
                                    <a:latin typeface="Cambria Math" panose="02040503050406030204" pitchFamily="18" charset="0"/>
                                    <a:ea typeface="Cambria Math" panose="02040503050406030204" pitchFamily="18" charset="0"/>
                                    <a:sym typeface="Symbol" panose="05050102010706020507" pitchFamily="18" charset="2"/>
                                  </a:rPr>
                                </m:ctrlPr>
                              </m:sSupPr>
                              <m:e>
                                <m:r>
                                  <a:rPr lang="en-US" altLang="en-US" sz="4200" b="1" i="1">
                                    <a:latin typeface="Cambria Math" panose="02040503050406030204" pitchFamily="18" charset="0"/>
                                    <a:ea typeface="Cambria Math" panose="02040503050406030204" pitchFamily="18" charset="0"/>
                                    <a:sym typeface="Symbol" panose="05050102010706020507" pitchFamily="18" charset="2"/>
                                  </a:rPr>
                                  <m:t>𝑿</m:t>
                                </m:r>
                              </m:e>
                              <m:sup>
                                <m:r>
                                  <a:rPr lang="en-US" altLang="en-US" sz="4200" i="1">
                                    <a:latin typeface="Cambria Math" panose="02040503050406030204" pitchFamily="18" charset="0"/>
                                    <a:ea typeface="Cambria Math" panose="02040503050406030204" pitchFamily="18" charset="0"/>
                                    <a:sym typeface="Symbol" panose="05050102010706020507" pitchFamily="18" charset="2"/>
                                  </a:rPr>
                                  <m:t>𝑇</m:t>
                                </m:r>
                              </m:sup>
                            </m:sSup>
                            <m:r>
                              <a:rPr lang="en-US" altLang="en-US" sz="4200" b="1" i="1">
                                <a:latin typeface="Cambria Math" panose="02040503050406030204" pitchFamily="18" charset="0"/>
                                <a:ea typeface="Cambria Math" panose="02040503050406030204" pitchFamily="18" charset="0"/>
                                <a:sym typeface="Symbol" panose="05050102010706020507" pitchFamily="18" charset="2"/>
                              </a:rPr>
                              <m:t>𝑿</m:t>
                            </m:r>
                          </m:e>
                        </m:d>
                      </m:e>
                      <m:sup>
                        <m:r>
                          <a:rPr lang="en-US" altLang="en-US" sz="4200" i="1">
                            <a:latin typeface="Cambria Math" panose="02040503050406030204" pitchFamily="18" charset="0"/>
                            <a:ea typeface="Cambria Math" panose="02040503050406030204" pitchFamily="18" charset="0"/>
                            <a:sym typeface="Symbol" panose="05050102010706020507" pitchFamily="18" charset="2"/>
                          </a:rPr>
                          <m:t>−1</m:t>
                        </m:r>
                      </m:sup>
                    </m:sSup>
                    <m:r>
                      <a:rPr lang="en-US" altLang="en-US" sz="4200" b="1" i="1">
                        <a:latin typeface="Cambria Math" panose="02040503050406030204" pitchFamily="18" charset="0"/>
                        <a:ea typeface="Cambria Math" panose="02040503050406030204" pitchFamily="18" charset="0"/>
                        <a:sym typeface="Symbol" panose="05050102010706020507" pitchFamily="18" charset="2"/>
                      </a:rPr>
                      <m:t>𝒍</m:t>
                    </m:r>
                    <m:r>
                      <a:rPr lang="en-US" altLang="en-US" sz="4200" b="0" i="1" smtClean="0">
                        <a:latin typeface="Cambria Math" panose="02040503050406030204" pitchFamily="18" charset="0"/>
                        <a:ea typeface="Cambria Math" panose="02040503050406030204" pitchFamily="18" charset="0"/>
                        <a:sym typeface="Symbol" panose="05050102010706020507" pitchFamily="18" charset="2"/>
                      </a:rPr>
                      <m:t>+</m:t>
                    </m:r>
                    <m:d>
                      <m:dPr>
                        <m:ctrlPr>
                          <a:rPr lang="en-US" altLang="en-US" sz="4200" i="1">
                            <a:latin typeface="Cambria Math" panose="02040503050406030204" pitchFamily="18" charset="0"/>
                            <a:ea typeface="Cambria Math" panose="02040503050406030204" pitchFamily="18" charset="0"/>
                            <a:sym typeface="Symbol" panose="05050102010706020507" pitchFamily="18" charset="2"/>
                          </a:rPr>
                        </m:ctrlPr>
                      </m:dPr>
                      <m:e>
                        <m:r>
                          <a:rPr lang="en-US" altLang="en-US" sz="4200" b="0" i="1" smtClean="0">
                            <a:latin typeface="Cambria Math" panose="02040503050406030204" pitchFamily="18" charset="0"/>
                            <a:ea typeface="Cambria Math" panose="02040503050406030204" pitchFamily="18" charset="0"/>
                            <a:sym typeface="Symbol" panose="05050102010706020507" pitchFamily="18" charset="2"/>
                          </a:rPr>
                          <m:t>1</m:t>
                        </m:r>
                        <m:r>
                          <a:rPr lang="en-US" altLang="en-US" sz="4200" i="1">
                            <a:latin typeface="Cambria Math" panose="02040503050406030204" pitchFamily="18" charset="0"/>
                            <a:ea typeface="Cambria Math" panose="02040503050406030204" pitchFamily="18" charset="0"/>
                            <a:sym typeface="Symbol" panose="05050102010706020507" pitchFamily="18" charset="2"/>
                          </a:rPr>
                          <m:t>−</m:t>
                        </m:r>
                        <m:r>
                          <a:rPr lang="en-US" altLang="en-US" sz="4200" b="0" i="1" smtClean="0">
                            <a:latin typeface="Cambria Math" panose="02040503050406030204" pitchFamily="18" charset="0"/>
                            <a:ea typeface="Cambria Math" panose="02040503050406030204" pitchFamily="18" charset="0"/>
                            <a:sym typeface="Symbol" panose="05050102010706020507" pitchFamily="18" charset="2"/>
                          </a:rPr>
                          <m:t>𝜆</m:t>
                        </m:r>
                      </m:e>
                    </m:d>
                    <m:d>
                      <m:dPr>
                        <m:begChr m:val="["/>
                        <m:endChr m:val="]"/>
                        <m:ctrlPr>
                          <a:rPr lang="en-US" altLang="en-US" sz="4200" i="1" smtClean="0">
                            <a:latin typeface="Cambria Math" panose="02040503050406030204" pitchFamily="18" charset="0"/>
                            <a:ea typeface="Cambria Math" panose="02040503050406030204" pitchFamily="18" charset="0"/>
                            <a:sym typeface="Symbol" panose="05050102010706020507" pitchFamily="18" charset="2"/>
                          </a:rPr>
                        </m:ctrlPr>
                      </m:dPr>
                      <m:e>
                        <m:r>
                          <a:rPr lang="en-US" altLang="en-US" sz="4200" i="1" smtClean="0">
                            <a:latin typeface="Cambria Math" panose="02040503050406030204" pitchFamily="18" charset="0"/>
                            <a:ea typeface="Cambria Math" panose="02040503050406030204" pitchFamily="18" charset="0"/>
                            <a:sym typeface="Symbol" panose="05050102010706020507" pitchFamily="18" charset="2"/>
                          </a:rPr>
                          <m:t>𝑒</m:t>
                        </m:r>
                        <m:r>
                          <a:rPr lang="en-US" altLang="en-US" sz="4200" b="0" i="1" smtClean="0">
                            <a:latin typeface="Cambria Math" panose="02040503050406030204" pitchFamily="18" charset="0"/>
                            <a:ea typeface="Cambria Math" panose="02040503050406030204" pitchFamily="18" charset="0"/>
                            <a:sym typeface="Symbol" panose="05050102010706020507" pitchFamily="18" charset="2"/>
                          </a:rPr>
                          <m:t>𝑥𝑝</m:t>
                        </m:r>
                        <m:d>
                          <m:dPr>
                            <m:begChr m:val="{"/>
                            <m:endChr m:val="}"/>
                            <m:ctrlPr>
                              <a:rPr lang="en-US" altLang="en-US" sz="4200" b="0" i="1" smtClean="0">
                                <a:latin typeface="Cambria Math" panose="02040503050406030204" pitchFamily="18" charset="0"/>
                                <a:ea typeface="Cambria Math" panose="02040503050406030204" pitchFamily="18" charset="0"/>
                                <a:sym typeface="Symbol" panose="05050102010706020507" pitchFamily="18" charset="2"/>
                              </a:rPr>
                            </m:ctrlPr>
                          </m:dPr>
                          <m:e>
                            <m:f>
                              <m:fPr>
                                <m:ctrlPr>
                                  <a:rPr lang="en-US" altLang="en-US" sz="4200" b="0" i="1" smtClean="0">
                                    <a:latin typeface="Cambria Math" panose="02040503050406030204" pitchFamily="18" charset="0"/>
                                    <a:ea typeface="Cambria Math" panose="02040503050406030204" pitchFamily="18" charset="0"/>
                                    <a:sym typeface="Symbol" panose="05050102010706020507" pitchFamily="18" charset="2"/>
                                  </a:rPr>
                                </m:ctrlPr>
                              </m:fPr>
                              <m:num>
                                <m:sSup>
                                  <m:sSupPr>
                                    <m:ctrlPr>
                                      <a:rPr lang="en-US" altLang="en-US" sz="42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4200" b="0" i="1" smtClean="0">
                                        <a:latin typeface="Cambria Math" panose="02040503050406030204" pitchFamily="18" charset="0"/>
                                        <a:ea typeface="Cambria Math" panose="02040503050406030204" pitchFamily="18" charset="0"/>
                                        <a:sym typeface="Symbol" panose="05050102010706020507" pitchFamily="18" charset="2"/>
                                      </a:rPr>
                                      <m:t>𝑎</m:t>
                                    </m:r>
                                  </m:e>
                                  <m:sup>
                                    <m:r>
                                      <a:rPr lang="en-US" altLang="en-US" sz="4200" b="0" i="1" smtClean="0">
                                        <a:latin typeface="Cambria Math" panose="02040503050406030204" pitchFamily="18" charset="0"/>
                                        <a:ea typeface="Cambria Math" panose="02040503050406030204" pitchFamily="18" charset="0"/>
                                        <a:sym typeface="Symbol" panose="05050102010706020507" pitchFamily="18" charset="2"/>
                                      </a:rPr>
                                      <m:t>2</m:t>
                                    </m:r>
                                  </m:sup>
                                </m:sSup>
                                <m:sSup>
                                  <m:sSupPr>
                                    <m:ctrlPr>
                                      <a:rPr lang="en-US" altLang="en-US" sz="42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4200" b="0" i="1" smtClean="0">
                                        <a:latin typeface="Cambria Math" panose="02040503050406030204" pitchFamily="18" charset="0"/>
                                        <a:ea typeface="Cambria Math" panose="02040503050406030204" pitchFamily="18" charset="0"/>
                                        <a:sym typeface="Symbol" panose="05050102010706020507" pitchFamily="18" charset="2"/>
                                      </a:rPr>
                                      <m:t>𝜎</m:t>
                                    </m:r>
                                  </m:e>
                                  <m:sup>
                                    <m:r>
                                      <a:rPr lang="en-US" altLang="en-US" sz="4200" b="0" i="1" smtClean="0">
                                        <a:latin typeface="Cambria Math" panose="02040503050406030204" pitchFamily="18" charset="0"/>
                                        <a:ea typeface="Cambria Math" panose="02040503050406030204" pitchFamily="18" charset="0"/>
                                        <a:sym typeface="Symbol" panose="05050102010706020507" pitchFamily="18" charset="2"/>
                                      </a:rPr>
                                      <m:t>2</m:t>
                                    </m:r>
                                  </m:sup>
                                </m:sSup>
                              </m:num>
                              <m:den>
                                <m:r>
                                  <a:rPr lang="en-US" altLang="en-US" sz="4200" b="0" i="1" smtClean="0">
                                    <a:latin typeface="Cambria Math" panose="02040503050406030204" pitchFamily="18" charset="0"/>
                                    <a:ea typeface="Cambria Math" panose="02040503050406030204" pitchFamily="18" charset="0"/>
                                    <a:sym typeface="Symbol" panose="05050102010706020507" pitchFamily="18" charset="2"/>
                                  </a:rPr>
                                  <m:t>2</m:t>
                                </m:r>
                              </m:den>
                            </m:f>
                            <m:sSup>
                              <m:sSupPr>
                                <m:ctrlPr>
                                  <a:rPr lang="en-US" altLang="en-US" sz="4200" i="1">
                                    <a:latin typeface="Cambria Math" panose="02040503050406030204" pitchFamily="18" charset="0"/>
                                    <a:ea typeface="Cambria Math" panose="02040503050406030204" pitchFamily="18" charset="0"/>
                                    <a:sym typeface="Symbol" panose="05050102010706020507" pitchFamily="18" charset="2"/>
                                  </a:rPr>
                                </m:ctrlPr>
                              </m:sSupPr>
                              <m:e>
                                <m:sSup>
                                  <m:sSupPr>
                                    <m:ctrlPr>
                                      <a:rPr lang="en-US" altLang="en-US" sz="4200" b="1"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4200" b="0" i="1" smtClean="0">
                                        <a:latin typeface="Cambria Math" panose="02040503050406030204" pitchFamily="18" charset="0"/>
                                        <a:ea typeface="Cambria Math" panose="02040503050406030204" pitchFamily="18" charset="0"/>
                                        <a:sym typeface="Symbol" panose="05050102010706020507" pitchFamily="18" charset="2"/>
                                      </a:rPr>
                                      <m:t>𝑋</m:t>
                                    </m:r>
                                  </m:e>
                                  <m:sup>
                                    <m:r>
                                      <a:rPr lang="en-US" altLang="en-US" sz="4200" b="1" i="1" smtClean="0">
                                        <a:latin typeface="Cambria Math" panose="02040503050406030204" pitchFamily="18" charset="0"/>
                                        <a:ea typeface="Cambria Math" panose="02040503050406030204" pitchFamily="18" charset="0"/>
                                        <a:sym typeface="Symbol" panose="05050102010706020507" pitchFamily="18" charset="2"/>
                                      </a:rPr>
                                      <m:t>∗</m:t>
                                    </m:r>
                                  </m:sup>
                                </m:sSup>
                              </m:e>
                              <m:sup>
                                <m:r>
                                  <a:rPr lang="en-US" altLang="en-US" sz="4200" i="1">
                                    <a:latin typeface="Cambria Math" panose="02040503050406030204" pitchFamily="18" charset="0"/>
                                    <a:ea typeface="Cambria Math" panose="02040503050406030204" pitchFamily="18" charset="0"/>
                                    <a:sym typeface="Symbol" panose="05050102010706020507" pitchFamily="18" charset="2"/>
                                  </a:rPr>
                                  <m:t>𝑇</m:t>
                                </m:r>
                              </m:sup>
                            </m:sSup>
                            <m:sSup>
                              <m:sSupPr>
                                <m:ctrlPr>
                                  <a:rPr lang="en-US" altLang="en-US" sz="4200" i="1">
                                    <a:latin typeface="Cambria Math" panose="02040503050406030204" pitchFamily="18" charset="0"/>
                                    <a:ea typeface="Cambria Math" panose="02040503050406030204" pitchFamily="18" charset="0"/>
                                    <a:sym typeface="Symbol" panose="05050102010706020507" pitchFamily="18" charset="2"/>
                                  </a:rPr>
                                </m:ctrlPr>
                              </m:sSupPr>
                              <m:e>
                                <m:d>
                                  <m:dPr>
                                    <m:ctrlPr>
                                      <a:rPr lang="en-US" altLang="en-US" sz="4200" i="1">
                                        <a:latin typeface="Cambria Math" panose="02040503050406030204" pitchFamily="18" charset="0"/>
                                        <a:ea typeface="Cambria Math" panose="02040503050406030204" pitchFamily="18" charset="0"/>
                                        <a:sym typeface="Symbol" panose="05050102010706020507" pitchFamily="18" charset="2"/>
                                      </a:rPr>
                                    </m:ctrlPr>
                                  </m:dPr>
                                  <m:e>
                                    <m:sSup>
                                      <m:sSupPr>
                                        <m:ctrlPr>
                                          <a:rPr lang="en-US" altLang="en-US" sz="4200" i="1">
                                            <a:latin typeface="Cambria Math" panose="02040503050406030204" pitchFamily="18" charset="0"/>
                                            <a:ea typeface="Cambria Math" panose="02040503050406030204" pitchFamily="18" charset="0"/>
                                            <a:sym typeface="Symbol" panose="05050102010706020507" pitchFamily="18" charset="2"/>
                                          </a:rPr>
                                        </m:ctrlPr>
                                      </m:sSupPr>
                                      <m:e>
                                        <m:r>
                                          <a:rPr lang="en-US" altLang="en-US" sz="4200" b="1" i="1">
                                            <a:latin typeface="Cambria Math" panose="02040503050406030204" pitchFamily="18" charset="0"/>
                                            <a:ea typeface="Cambria Math" panose="02040503050406030204" pitchFamily="18" charset="0"/>
                                            <a:sym typeface="Symbol" panose="05050102010706020507" pitchFamily="18" charset="2"/>
                                          </a:rPr>
                                          <m:t>𝑿</m:t>
                                        </m:r>
                                      </m:e>
                                      <m:sup>
                                        <m:r>
                                          <a:rPr lang="en-US" altLang="en-US" sz="4200" i="1">
                                            <a:latin typeface="Cambria Math" panose="02040503050406030204" pitchFamily="18" charset="0"/>
                                            <a:ea typeface="Cambria Math" panose="02040503050406030204" pitchFamily="18" charset="0"/>
                                            <a:sym typeface="Symbol" panose="05050102010706020507" pitchFamily="18" charset="2"/>
                                          </a:rPr>
                                          <m:t>𝑇</m:t>
                                        </m:r>
                                      </m:sup>
                                    </m:sSup>
                                    <m:r>
                                      <a:rPr lang="en-US" altLang="en-US" sz="4200" b="1" i="1">
                                        <a:latin typeface="Cambria Math" panose="02040503050406030204" pitchFamily="18" charset="0"/>
                                        <a:ea typeface="Cambria Math" panose="02040503050406030204" pitchFamily="18" charset="0"/>
                                        <a:sym typeface="Symbol" panose="05050102010706020507" pitchFamily="18" charset="2"/>
                                      </a:rPr>
                                      <m:t>𝑿</m:t>
                                    </m:r>
                                  </m:e>
                                </m:d>
                              </m:e>
                              <m:sup>
                                <m:r>
                                  <a:rPr lang="en-US" altLang="en-US" sz="4200" i="1">
                                    <a:latin typeface="Cambria Math" panose="02040503050406030204" pitchFamily="18" charset="0"/>
                                    <a:ea typeface="Cambria Math" panose="02040503050406030204" pitchFamily="18" charset="0"/>
                                    <a:sym typeface="Symbol" panose="05050102010706020507" pitchFamily="18" charset="2"/>
                                  </a:rPr>
                                  <m:t>−1</m:t>
                                </m:r>
                              </m:sup>
                            </m:sSup>
                            <m:sSup>
                              <m:sSupPr>
                                <m:ctrlPr>
                                  <a:rPr lang="en-US" altLang="en-US" sz="4200" b="1" i="1">
                                    <a:latin typeface="Cambria Math" panose="02040503050406030204" pitchFamily="18" charset="0"/>
                                    <a:ea typeface="Cambria Math" panose="02040503050406030204" pitchFamily="18" charset="0"/>
                                    <a:sym typeface="Symbol" panose="05050102010706020507" pitchFamily="18" charset="2"/>
                                  </a:rPr>
                                </m:ctrlPr>
                              </m:sSupPr>
                              <m:e>
                                <m:r>
                                  <a:rPr lang="en-US" altLang="en-US" sz="4200" i="1">
                                    <a:latin typeface="Cambria Math" panose="02040503050406030204" pitchFamily="18" charset="0"/>
                                    <a:ea typeface="Cambria Math" panose="02040503050406030204" pitchFamily="18" charset="0"/>
                                    <a:sym typeface="Symbol" panose="05050102010706020507" pitchFamily="18" charset="2"/>
                                  </a:rPr>
                                  <m:t>𝑋</m:t>
                                </m:r>
                              </m:e>
                              <m:sup>
                                <m:r>
                                  <a:rPr lang="en-US" altLang="en-US" sz="4200" b="1" i="1">
                                    <a:latin typeface="Cambria Math" panose="02040503050406030204" pitchFamily="18" charset="0"/>
                                    <a:ea typeface="Cambria Math" panose="02040503050406030204" pitchFamily="18" charset="0"/>
                                    <a:sym typeface="Symbol" panose="05050102010706020507" pitchFamily="18" charset="2"/>
                                  </a:rPr>
                                  <m:t>∗</m:t>
                                </m:r>
                              </m:sup>
                            </m:sSup>
                          </m:e>
                        </m:d>
                        <m:r>
                          <a:rPr lang="en-US" altLang="en-US" sz="4200" b="0" i="1" smtClean="0">
                            <a:latin typeface="Cambria Math" panose="02040503050406030204" pitchFamily="18" charset="0"/>
                            <a:ea typeface="Cambria Math" panose="02040503050406030204" pitchFamily="18" charset="0"/>
                            <a:sym typeface="Symbol" panose="05050102010706020507" pitchFamily="18" charset="2"/>
                          </a:rPr>
                          <m:t>−1</m:t>
                        </m:r>
                      </m:e>
                    </m:d>
                  </m:oMath>
                </a14:m>
                <a:endParaRPr lang="en-US" altLang="en-US" sz="4200" dirty="0">
                  <a:ea typeface="Cambria Math" panose="02040503050406030204" pitchFamily="18" charset="0"/>
                  <a:sym typeface="Symbol" panose="05050102010706020507" pitchFamily="18" charset="2"/>
                </a:endParaRPr>
              </a:p>
            </p:txBody>
          </p:sp>
        </mc:Choice>
        <mc:Fallback>
          <p:sp>
            <p:nvSpPr>
              <p:cNvPr id="8195" name="Rectangle 3">
                <a:extLst>
                  <a:ext uri="{FF2B5EF4-FFF2-40B4-BE49-F238E27FC236}">
                    <a16:creationId xmlns:a14="http://schemas.microsoft.com/office/drawing/2010/main" xmlns="" xmlns:a16="http://schemas.microsoft.com/office/drawing/2014/main" id="{D9652E1C-F55A-4B2A-B0AB-E7F773395EFD}"/>
                  </a:ext>
                </a:extLst>
              </p:cNvPr>
              <p:cNvSpPr>
                <a:spLocks noGrp="1" noRot="1" noChangeAspect="1" noMove="1" noResize="1" noEditPoints="1" noAdjustHandles="1" noChangeArrowheads="1" noChangeShapeType="1" noTextEdit="1"/>
              </p:cNvSpPr>
              <p:nvPr>
                <p:ph type="body" sz="half" idx="1"/>
              </p:nvPr>
            </p:nvSpPr>
            <p:spPr>
              <a:xfrm>
                <a:off x="762000" y="1676400"/>
                <a:ext cx="7848600" cy="4191000"/>
              </a:xfrm>
              <a:blipFill>
                <a:blip r:embed="rId3" cstate="print"/>
                <a:stretch>
                  <a:fillRect t="-1890"/>
                </a:stretch>
              </a:blipFill>
            </p:spPr>
            <p:txBody>
              <a:bodyPr/>
              <a:lstStyle/>
              <a:p>
                <a:r>
                  <a:rPr lang="en-IN">
                    <a:noFill/>
                  </a:rPr>
                  <a:t> </a:t>
                </a:r>
              </a:p>
            </p:txBody>
          </p:sp>
        </mc:Fallback>
      </mc:AlternateContent>
      <p:sp>
        <p:nvSpPr>
          <p:cNvPr id="8196" name="Date Placeholder 7">
            <a:extLst>
              <a:ext uri="{FF2B5EF4-FFF2-40B4-BE49-F238E27FC236}">
                <a16:creationId xmlns="" xmlns:a16="http://schemas.microsoft.com/office/drawing/2014/main" id="{A59AD07E-EB20-4CB6-9106-92800B917312}"/>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8197" name="Slide Number Placeholder 8">
            <a:extLst>
              <a:ext uri="{FF2B5EF4-FFF2-40B4-BE49-F238E27FC236}">
                <a16:creationId xmlns="" xmlns:a16="http://schemas.microsoft.com/office/drawing/2014/main" id="{358D848C-0718-4AF3-BD93-0444C74F9B02}"/>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D7CBDDEE-0768-42FF-AAF8-95989DB02715}" type="slidenum">
              <a:rPr lang="en-US" altLang="en-US" sz="1400" smtClean="0"/>
              <a:pPr>
                <a:spcBef>
                  <a:spcPct val="0"/>
                </a:spcBef>
                <a:buFontTx/>
                <a:buNone/>
              </a:pPr>
              <a:t>75</a:t>
            </a:fld>
            <a:endParaRPr lang="en-US" altLang="en-US" sz="1400"/>
          </a:p>
        </p:txBody>
      </p:sp>
      <p:sp>
        <p:nvSpPr>
          <p:cNvPr id="8198" name="Footer Placeholder 9">
            <a:extLst>
              <a:ext uri="{FF2B5EF4-FFF2-40B4-BE49-F238E27FC236}">
                <a16:creationId xmlns="" xmlns:a16="http://schemas.microsoft.com/office/drawing/2014/main" id="{8A4D7D16-2D94-4F8F-B0E1-871CE1AD33E3}"/>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8199" name="Rectangle 2">
            <a:extLst>
              <a:ext uri="{FF2B5EF4-FFF2-40B4-BE49-F238E27FC236}">
                <a16:creationId xmlns="" xmlns:a16="http://schemas.microsoft.com/office/drawing/2014/main" id="{FF38E397-AB20-4850-B10A-03305402C9B0}"/>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369823976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 xmlns:a16="http://schemas.microsoft.com/office/drawing/2014/main" id="{C81454E8-C774-4A71-A1D0-81F9483A5874}"/>
              </a:ext>
            </a:extLst>
          </p:cNvPr>
          <p:cNvSpPr>
            <a:spLocks noGrp="1" noChangeArrowheads="1"/>
          </p:cNvSpPr>
          <p:nvPr>
            <p:ph type="title"/>
          </p:nvPr>
        </p:nvSpPr>
        <p:spPr/>
        <p:txBody>
          <a:bodyPr/>
          <a:lstStyle/>
          <a:p>
            <a:r>
              <a:rPr lang="en-US" altLang="en-US" sz="3000" b="1" dirty="0">
                <a:solidFill>
                  <a:srgbClr val="0000FF"/>
                </a:solidFill>
              </a:rPr>
              <a:t>Multiple Linear Regression (MLR) (contd..)</a:t>
            </a:r>
            <a:br>
              <a:rPr lang="en-US" altLang="en-US" sz="3000" b="1" dirty="0">
                <a:solidFill>
                  <a:srgbClr val="0000FF"/>
                </a:solidFill>
              </a:rPr>
            </a:br>
            <a:r>
              <a:rPr lang="en-US" altLang="en-US" sz="3000" b="1" dirty="0">
                <a:solidFill>
                  <a:srgbClr val="FF0000"/>
                </a:solidFill>
              </a:rPr>
              <a:t>Balanced Loss Function (contd..)</a:t>
            </a:r>
          </a:p>
        </p:txBody>
      </p:sp>
      <mc:AlternateContent xmlns:mc="http://schemas.openxmlformats.org/markup-compatibility/2006">
        <mc:Choice xmlns="" xmlns:a14="http://schemas.microsoft.com/office/drawing/2010/main" Requires="a14">
          <p:sp>
            <p:nvSpPr>
              <p:cNvPr id="8195" name="Rectangle 3">
                <a:extLst>
                  <a:ext uri="{FF2B5EF4-FFF2-40B4-BE49-F238E27FC236}">
                    <a16:creationId xmlns:a16="http://schemas.microsoft.com/office/drawing/2014/main" id="{D9652E1C-F55A-4B2A-B0AB-E7F773395EFD}"/>
                  </a:ext>
                </a:extLst>
              </p:cNvPr>
              <p:cNvSpPr>
                <a:spLocks noGrp="1" noChangeArrowheads="1"/>
              </p:cNvSpPr>
              <p:nvPr>
                <p:ph type="body" sz="half" idx="1"/>
              </p:nvPr>
            </p:nvSpPr>
            <p:spPr>
              <a:xfrm>
                <a:off x="762000" y="1676400"/>
                <a:ext cx="7848600" cy="4191000"/>
              </a:xfrm>
            </p:spPr>
            <p:txBody>
              <a:bodyPr/>
              <a:lstStyle/>
              <a:p>
                <a:pPr marL="0" indent="0" algn="ctr">
                  <a:buNone/>
                </a:pPr>
                <a:r>
                  <a:rPr lang="en-US" altLang="en-US" sz="3300" b="1" u="sng" dirty="0">
                    <a:ea typeface="Cambria Math" panose="02040503050406030204" pitchFamily="18" charset="0"/>
                    <a:sym typeface="Symbol" panose="05050102010706020507" pitchFamily="18" charset="2"/>
                  </a:rPr>
                  <a:t>Model IV</a:t>
                </a:r>
              </a:p>
              <a:p>
                <a:pPr>
                  <a:buFont typeface="Wingdings" panose="05000000000000000000" pitchFamily="2" charset="2"/>
                  <a:buChar char="§"/>
                </a:pPr>
                <a:r>
                  <a:rPr lang="en-US" altLang="en-US" sz="3000" dirty="0">
                    <a:ea typeface="Cambria Math" panose="02040503050406030204" pitchFamily="18" charset="0"/>
                    <a:sym typeface="Symbol" panose="05050102010706020507" pitchFamily="18" charset="2"/>
                  </a:rPr>
                  <a:t>Assume </a:t>
                </a:r>
                <a14:m>
                  <m:oMath xmlns:m="http://schemas.openxmlformats.org/officeDocument/2006/math">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𝐿</m:t>
                    </m:r>
                    <m:d>
                      <m:dPr>
                        <m:ctrlP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ctrlPr>
                      </m:dPr>
                      <m:e>
                        <m:r>
                          <a:rPr lang="en-US" altLang="en-US" sz="3000" b="1" i="1" smtClean="0">
                            <a:latin typeface="Cambria Math" panose="02040503050406030204" pitchFamily="18" charset="0"/>
                            <a:ea typeface="Cambria Math" panose="02040503050406030204" pitchFamily="18" charset="0"/>
                            <a:sym typeface="Symbol" panose="05050102010706020507" pitchFamily="18" charset="2"/>
                          </a:rPr>
                          <m:t>𝜷</m:t>
                        </m:r>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m:t>
                        </m:r>
                        <m:acc>
                          <m:accPr>
                            <m:chr m:val="̂"/>
                            <m:ctrlP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ctrlPr>
                          </m:accPr>
                          <m:e>
                            <m:r>
                              <a:rPr lang="en-US" altLang="en-US" sz="3000" b="1" i="1" smtClean="0">
                                <a:latin typeface="Cambria Math" panose="02040503050406030204" pitchFamily="18" charset="0"/>
                                <a:ea typeface="Cambria Math" panose="02040503050406030204" pitchFamily="18" charset="0"/>
                                <a:sym typeface="Symbol" panose="05050102010706020507" pitchFamily="18" charset="2"/>
                              </a:rPr>
                              <m:t>𝜷</m:t>
                            </m:r>
                          </m:e>
                        </m:acc>
                      </m:e>
                    </m:d>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𝜆</m:t>
                    </m:r>
                    <m:sSup>
                      <m:sSupPr>
                        <m:ctrlP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ctrlPr>
                      </m:sSupPr>
                      <m:e>
                        <m:sSup>
                          <m:sSupPr>
                            <m:ctrlP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ctrlPr>
                          </m:sSupPr>
                          <m:e>
                            <m:d>
                              <m:d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dPr>
                              <m:e>
                                <m:r>
                                  <a:rPr lang="en-US" altLang="en-US" sz="3000" b="1" i="1">
                                    <a:latin typeface="Cambria Math" panose="02040503050406030204" pitchFamily="18" charset="0"/>
                                    <a:ea typeface="Cambria Math" panose="02040503050406030204" pitchFamily="18" charset="0"/>
                                    <a:sym typeface="Symbol" panose="05050102010706020507" pitchFamily="18" charset="2"/>
                                  </a:rPr>
                                  <m:t>𝜽</m:t>
                                </m:r>
                                <m:r>
                                  <a:rPr lang="en-US" altLang="en-US" sz="3000" i="1">
                                    <a:latin typeface="Cambria Math" panose="02040503050406030204" pitchFamily="18" charset="0"/>
                                    <a:ea typeface="Cambria Math" panose="02040503050406030204" pitchFamily="18" charset="0"/>
                                    <a:sym typeface="Symbol" panose="05050102010706020507" pitchFamily="18" charset="2"/>
                                  </a:rPr>
                                  <m:t>−</m:t>
                                </m:r>
                                <m:acc>
                                  <m:accPr>
                                    <m:chr m:val="̂"/>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accPr>
                                  <m:e>
                                    <m:r>
                                      <a:rPr lang="en-US" altLang="en-US" sz="3000" b="1" i="1">
                                        <a:latin typeface="Cambria Math" panose="02040503050406030204" pitchFamily="18" charset="0"/>
                                        <a:ea typeface="Cambria Math" panose="02040503050406030204" pitchFamily="18" charset="0"/>
                                        <a:sym typeface="Symbol" panose="05050102010706020507" pitchFamily="18" charset="2"/>
                                      </a:rPr>
                                      <m:t>𝜽</m:t>
                                    </m:r>
                                  </m:e>
                                </m:acc>
                              </m:e>
                            </m:d>
                          </m:e>
                          <m:sup>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𝑇</m:t>
                            </m:r>
                          </m:sup>
                        </m:sSup>
                        <m:d>
                          <m:d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dPr>
                          <m:e>
                            <m:r>
                              <a:rPr lang="en-US" altLang="en-US" sz="3000" b="1" i="1">
                                <a:latin typeface="Cambria Math" panose="02040503050406030204" pitchFamily="18" charset="0"/>
                                <a:ea typeface="Cambria Math" panose="02040503050406030204" pitchFamily="18" charset="0"/>
                                <a:sym typeface="Symbol" panose="05050102010706020507" pitchFamily="18" charset="2"/>
                              </a:rPr>
                              <m:t>𝜽</m:t>
                            </m:r>
                            <m:r>
                              <a:rPr lang="en-US" altLang="en-US" sz="3000" i="1">
                                <a:latin typeface="Cambria Math" panose="02040503050406030204" pitchFamily="18" charset="0"/>
                                <a:ea typeface="Cambria Math" panose="02040503050406030204" pitchFamily="18" charset="0"/>
                                <a:sym typeface="Symbol" panose="05050102010706020507" pitchFamily="18" charset="2"/>
                              </a:rPr>
                              <m:t>−</m:t>
                            </m:r>
                            <m:acc>
                              <m:accPr>
                                <m:chr m:val="̂"/>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accPr>
                              <m:e>
                                <m:r>
                                  <a:rPr lang="en-US" altLang="en-US" sz="3000" b="1" i="1">
                                    <a:latin typeface="Cambria Math" panose="02040503050406030204" pitchFamily="18" charset="0"/>
                                    <a:ea typeface="Cambria Math" panose="02040503050406030204" pitchFamily="18" charset="0"/>
                                    <a:sym typeface="Symbol" panose="05050102010706020507" pitchFamily="18" charset="2"/>
                                  </a:rPr>
                                  <m:t>𝜽</m:t>
                                </m:r>
                              </m:e>
                            </m:acc>
                          </m:e>
                        </m:d>
                      </m:e>
                      <m:sup>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𝑇</m:t>
                        </m:r>
                      </m:sup>
                    </m:sSup>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m:t>
                    </m:r>
                    <m:d>
                      <m:dPr>
                        <m:ctrlP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ctrlPr>
                      </m:dPr>
                      <m:e>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1−</m:t>
                        </m:r>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𝜆</m:t>
                        </m:r>
                      </m:e>
                    </m:d>
                    <m:d>
                      <m:dPr>
                        <m:begChr m:val="{"/>
                        <m:endChr m:val="}"/>
                        <m:ctrlP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ctrlPr>
                      </m:dPr>
                      <m:e>
                        <m:sSup>
                          <m:sSupPr>
                            <m:ctrlP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𝑒</m:t>
                            </m:r>
                          </m:e>
                          <m:sup>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𝑎</m:t>
                            </m:r>
                            <m:d>
                              <m:dPr>
                                <m:ctrlP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ctrlPr>
                              </m:dPr>
                              <m:e>
                                <m:sSup>
                                  <m:sSupPr>
                                    <m:ctrlP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000" b="1" i="1" smtClean="0">
                                        <a:latin typeface="Cambria Math" panose="02040503050406030204" pitchFamily="18" charset="0"/>
                                        <a:ea typeface="Cambria Math" panose="02040503050406030204" pitchFamily="18" charset="0"/>
                                        <a:sym typeface="Symbol" panose="05050102010706020507" pitchFamily="18" charset="2"/>
                                      </a:rPr>
                                      <m:t>𝑿</m:t>
                                    </m:r>
                                  </m:e>
                                  <m:sup>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m:t>
                                    </m:r>
                                  </m:sup>
                                </m:sSup>
                                <m:r>
                                  <a:rPr lang="en-US" altLang="en-US" sz="3000" i="1" smtClean="0">
                                    <a:latin typeface="Cambria Math" panose="02040503050406030204" pitchFamily="18" charset="0"/>
                                    <a:ea typeface="Cambria Math" panose="02040503050406030204" pitchFamily="18" charset="0"/>
                                    <a:sym typeface="Symbol" panose="05050102010706020507" pitchFamily="18" charset="2"/>
                                  </a:rPr>
                                  <m:t>𝛽</m:t>
                                </m:r>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000" b="1" i="1" smtClean="0">
                                        <a:latin typeface="Cambria Math" panose="02040503050406030204" pitchFamily="18" charset="0"/>
                                        <a:ea typeface="Cambria Math" panose="02040503050406030204" pitchFamily="18" charset="0"/>
                                        <a:sym typeface="Symbol" panose="05050102010706020507" pitchFamily="18" charset="2"/>
                                      </a:rPr>
                                      <m:t>𝑿</m:t>
                                    </m:r>
                                  </m:e>
                                  <m:sup>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m:t>
                                    </m:r>
                                  </m:sup>
                                </m:sSup>
                                <m:acc>
                                  <m:accPr>
                                    <m:chr m:val="̂"/>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accPr>
                                  <m:e>
                                    <m:r>
                                      <a:rPr lang="en-US" altLang="en-US" sz="3000" b="1" i="1">
                                        <a:latin typeface="Cambria Math" panose="02040503050406030204" pitchFamily="18" charset="0"/>
                                        <a:ea typeface="Cambria Math" panose="02040503050406030204" pitchFamily="18" charset="0"/>
                                        <a:sym typeface="Symbol" panose="05050102010706020507" pitchFamily="18" charset="2"/>
                                      </a:rPr>
                                      <m:t>𝜷</m:t>
                                    </m:r>
                                  </m:e>
                                </m:acc>
                              </m:e>
                            </m:d>
                          </m:sup>
                        </m:sSup>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3000" i="1">
                            <a:latin typeface="Cambria Math" panose="02040503050406030204" pitchFamily="18" charset="0"/>
                            <a:ea typeface="Cambria Math" panose="02040503050406030204" pitchFamily="18" charset="0"/>
                            <a:sym typeface="Symbol" panose="05050102010706020507" pitchFamily="18" charset="2"/>
                          </a:rPr>
                          <m:t>𝑎</m:t>
                        </m:r>
                        <m:d>
                          <m:d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dPr>
                          <m:e>
                            <m:sSup>
                              <m:sSup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000" b="1" i="1">
                                    <a:latin typeface="Cambria Math" panose="02040503050406030204" pitchFamily="18" charset="0"/>
                                    <a:ea typeface="Cambria Math" panose="02040503050406030204" pitchFamily="18" charset="0"/>
                                    <a:sym typeface="Symbol" panose="05050102010706020507" pitchFamily="18" charset="2"/>
                                  </a:rPr>
                                  <m:t>𝑿</m:t>
                                </m:r>
                              </m:e>
                              <m:sup>
                                <m:r>
                                  <a:rPr lang="en-US" altLang="en-US" sz="3000" i="1">
                                    <a:latin typeface="Cambria Math" panose="02040503050406030204" pitchFamily="18" charset="0"/>
                                    <a:ea typeface="Cambria Math" panose="02040503050406030204" pitchFamily="18" charset="0"/>
                                    <a:sym typeface="Symbol" panose="05050102010706020507" pitchFamily="18" charset="2"/>
                                  </a:rPr>
                                  <m:t>∗</m:t>
                                </m:r>
                              </m:sup>
                            </m:sSup>
                            <m:r>
                              <a:rPr lang="en-US" altLang="en-US" sz="3000" i="1">
                                <a:latin typeface="Cambria Math" panose="02040503050406030204" pitchFamily="18" charset="0"/>
                                <a:ea typeface="Cambria Math" panose="02040503050406030204" pitchFamily="18" charset="0"/>
                                <a:sym typeface="Symbol" panose="05050102010706020507" pitchFamily="18" charset="2"/>
                              </a:rPr>
                              <m:t>𝛽</m:t>
                            </m:r>
                            <m:r>
                              <a:rPr lang="en-US" altLang="en-US" sz="3000" i="1">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000" b="1" i="1">
                                    <a:latin typeface="Cambria Math" panose="02040503050406030204" pitchFamily="18" charset="0"/>
                                    <a:ea typeface="Cambria Math" panose="02040503050406030204" pitchFamily="18" charset="0"/>
                                    <a:sym typeface="Symbol" panose="05050102010706020507" pitchFamily="18" charset="2"/>
                                  </a:rPr>
                                  <m:t>𝑿</m:t>
                                </m:r>
                              </m:e>
                              <m:sup>
                                <m:r>
                                  <a:rPr lang="en-US" altLang="en-US" sz="3000" i="1">
                                    <a:latin typeface="Cambria Math" panose="02040503050406030204" pitchFamily="18" charset="0"/>
                                    <a:ea typeface="Cambria Math" panose="02040503050406030204" pitchFamily="18" charset="0"/>
                                    <a:sym typeface="Symbol" panose="05050102010706020507" pitchFamily="18" charset="2"/>
                                  </a:rPr>
                                  <m:t>∗</m:t>
                                </m:r>
                              </m:sup>
                            </m:sSup>
                            <m:acc>
                              <m:accPr>
                                <m:chr m:val="̂"/>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accPr>
                              <m:e>
                                <m:r>
                                  <a:rPr lang="en-US" altLang="en-US" sz="3000" b="1" i="1">
                                    <a:latin typeface="Cambria Math" panose="02040503050406030204" pitchFamily="18" charset="0"/>
                                    <a:ea typeface="Cambria Math" panose="02040503050406030204" pitchFamily="18" charset="0"/>
                                    <a:sym typeface="Symbol" panose="05050102010706020507" pitchFamily="18" charset="2"/>
                                  </a:rPr>
                                  <m:t>𝜷</m:t>
                                </m:r>
                              </m:e>
                            </m:acc>
                          </m:e>
                        </m:d>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−1</m:t>
                        </m:r>
                      </m:e>
                    </m:d>
                  </m:oMath>
                </a14:m>
                <a:endParaRPr lang="en-US" altLang="en-US" sz="3000" dirty="0">
                  <a:ea typeface="Cambria Math" panose="02040503050406030204" pitchFamily="18" charset="0"/>
                  <a:sym typeface="Symbol" panose="05050102010706020507" pitchFamily="18" charset="2"/>
                </a:endParaRPr>
              </a:p>
              <a:p>
                <a:pPr>
                  <a:buFont typeface="Wingdings" panose="05000000000000000000" pitchFamily="2" charset="2"/>
                  <a:buChar char="§"/>
                </a:pPr>
                <a:r>
                  <a:rPr lang="en-US" altLang="en-US" sz="3000" dirty="0">
                    <a:ea typeface="Cambria Math" panose="02040503050406030204" pitchFamily="18" charset="0"/>
                    <a:sym typeface="Symbol" panose="05050102010706020507" pitchFamily="18" charset="2"/>
                  </a:rPr>
                  <a:t>Let </a:t>
                </a:r>
                <a14:m>
                  <m:oMath xmlns:m="http://schemas.openxmlformats.org/officeDocument/2006/math">
                    <m:acc>
                      <m:accPr>
                        <m:chr m:val="̂"/>
                        <m:ctrlPr>
                          <a:rPr lang="en-US" altLang="en-US" sz="3000" b="1" i="1">
                            <a:latin typeface="Cambria Math" panose="02040503050406030204" pitchFamily="18" charset="0"/>
                            <a:sym typeface="Symbol" panose="05050102010706020507" pitchFamily="18" charset="2"/>
                          </a:rPr>
                        </m:ctrlPr>
                      </m:accPr>
                      <m:e>
                        <m:r>
                          <a:rPr lang="en-US" altLang="en-US" sz="3000" b="1" i="1">
                            <a:latin typeface="Cambria Math" panose="02040503050406030204" pitchFamily="18" charset="0"/>
                            <a:sym typeface="Symbol" panose="05050102010706020507" pitchFamily="18" charset="2"/>
                          </a:rPr>
                          <m:t>𝜷</m:t>
                        </m:r>
                      </m:e>
                    </m:acc>
                    <m:r>
                      <a:rPr lang="en-US" altLang="en-US" sz="3000" b="1" i="1">
                        <a:latin typeface="Cambria Math" panose="02040503050406030204" pitchFamily="18" charset="0"/>
                        <a:sym typeface="Symbol" panose="05050102010706020507" pitchFamily="18" charset="2"/>
                      </a:rPr>
                      <m:t>=</m:t>
                    </m:r>
                    <m:sSup>
                      <m:sSupPr>
                        <m:ctrlPr>
                          <a:rPr lang="en-US" altLang="en-US" sz="3000" b="1" i="1">
                            <a:latin typeface="Cambria Math" panose="02040503050406030204" pitchFamily="18" charset="0"/>
                            <a:sym typeface="Symbol" panose="05050102010706020507" pitchFamily="18" charset="2"/>
                          </a:rPr>
                        </m:ctrlPr>
                      </m:sSupPr>
                      <m:e>
                        <m:d>
                          <m:dPr>
                            <m:ctrlPr>
                              <a:rPr lang="en-US" altLang="en-US" sz="3000" b="1" i="1">
                                <a:latin typeface="Cambria Math" panose="02040503050406030204" pitchFamily="18" charset="0"/>
                                <a:sym typeface="Symbol" panose="05050102010706020507" pitchFamily="18" charset="2"/>
                              </a:rPr>
                            </m:ctrlPr>
                          </m:dPr>
                          <m:e>
                            <m:sSup>
                              <m:sSupPr>
                                <m:ctrlPr>
                                  <a:rPr lang="en-US" altLang="en-US" sz="3000" b="1" i="1">
                                    <a:latin typeface="Cambria Math" panose="02040503050406030204" pitchFamily="18" charset="0"/>
                                    <a:sym typeface="Symbol" panose="05050102010706020507" pitchFamily="18" charset="2"/>
                                  </a:rPr>
                                </m:ctrlPr>
                              </m:sSupPr>
                              <m:e>
                                <m:r>
                                  <a:rPr lang="en-US" altLang="en-US" sz="3000" b="1" i="1">
                                    <a:latin typeface="Cambria Math" panose="02040503050406030204" pitchFamily="18" charset="0"/>
                                    <a:sym typeface="Symbol" panose="05050102010706020507" pitchFamily="18" charset="2"/>
                                  </a:rPr>
                                  <m:t>𝑿</m:t>
                                </m:r>
                              </m:e>
                              <m:sup>
                                <m:r>
                                  <a:rPr lang="en-US" altLang="en-US" sz="3000" b="1" i="1">
                                    <a:latin typeface="Cambria Math" panose="02040503050406030204" pitchFamily="18" charset="0"/>
                                    <a:sym typeface="Symbol" panose="05050102010706020507" pitchFamily="18" charset="2"/>
                                  </a:rPr>
                                  <m:t>𝑻</m:t>
                                </m:r>
                              </m:sup>
                            </m:sSup>
                            <m:r>
                              <a:rPr lang="en-US" altLang="en-US" sz="3000" b="1" i="1">
                                <a:latin typeface="Cambria Math" panose="02040503050406030204" pitchFamily="18" charset="0"/>
                                <a:sym typeface="Symbol" panose="05050102010706020507" pitchFamily="18" charset="2"/>
                              </a:rPr>
                              <m:t>𝑿</m:t>
                            </m:r>
                          </m:e>
                        </m:d>
                      </m:e>
                      <m:sup>
                        <m:r>
                          <a:rPr lang="en-US" altLang="en-US" sz="3000" b="1" i="1">
                            <a:latin typeface="Cambria Math" panose="02040503050406030204" pitchFamily="18" charset="0"/>
                            <a:sym typeface="Symbol" panose="05050102010706020507" pitchFamily="18" charset="2"/>
                          </a:rPr>
                          <m:t>−</m:t>
                        </m:r>
                        <m:r>
                          <a:rPr lang="en-US" altLang="en-US" sz="3000" b="1" i="1">
                            <a:latin typeface="Cambria Math" panose="02040503050406030204" pitchFamily="18" charset="0"/>
                            <a:sym typeface="Symbol" panose="05050102010706020507" pitchFamily="18" charset="2"/>
                          </a:rPr>
                          <m:t>𝟏</m:t>
                        </m:r>
                      </m:sup>
                    </m:sSup>
                    <m:sSup>
                      <m:sSupPr>
                        <m:ctrlPr>
                          <a:rPr lang="en-US" altLang="en-US" sz="3000" b="1" i="1">
                            <a:latin typeface="Cambria Math" panose="02040503050406030204" pitchFamily="18" charset="0"/>
                            <a:sym typeface="Symbol" panose="05050102010706020507" pitchFamily="18" charset="2"/>
                          </a:rPr>
                        </m:ctrlPr>
                      </m:sSupPr>
                      <m:e>
                        <m:r>
                          <a:rPr lang="en-US" altLang="en-US" sz="3000" b="1" i="1">
                            <a:latin typeface="Cambria Math" panose="02040503050406030204" pitchFamily="18" charset="0"/>
                            <a:sym typeface="Symbol" panose="05050102010706020507" pitchFamily="18" charset="2"/>
                          </a:rPr>
                          <m:t>𝑿</m:t>
                        </m:r>
                      </m:e>
                      <m:sup>
                        <m:r>
                          <a:rPr lang="en-US" altLang="en-US" sz="3000" b="1" i="1">
                            <a:latin typeface="Cambria Math" panose="02040503050406030204" pitchFamily="18" charset="0"/>
                            <a:sym typeface="Symbol" panose="05050102010706020507" pitchFamily="18" charset="2"/>
                          </a:rPr>
                          <m:t>𝑻</m:t>
                        </m:r>
                      </m:sup>
                    </m:sSup>
                    <m:r>
                      <a:rPr lang="en-US" altLang="en-US" sz="3000" b="1" i="1">
                        <a:latin typeface="Cambria Math" panose="02040503050406030204" pitchFamily="18" charset="0"/>
                        <a:sym typeface="Symbol" panose="05050102010706020507" pitchFamily="18" charset="2"/>
                      </a:rPr>
                      <m:t>𝒚</m:t>
                    </m:r>
                    <m:r>
                      <a:rPr lang="en-US" altLang="en-US" sz="3000" b="1" i="1">
                        <a:latin typeface="Cambria Math" panose="02040503050406030204" pitchFamily="18" charset="0"/>
                        <a:sym typeface="Symbol" panose="05050102010706020507" pitchFamily="18" charset="2"/>
                      </a:rPr>
                      <m:t>−</m:t>
                    </m:r>
                    <m:f>
                      <m:fPr>
                        <m:ctrlPr>
                          <a:rPr lang="en-US" altLang="en-US" sz="3000" i="1">
                            <a:latin typeface="Cambria Math" panose="02040503050406030204" pitchFamily="18" charset="0"/>
                            <a:sym typeface="Symbol" panose="05050102010706020507" pitchFamily="18" charset="2"/>
                          </a:rPr>
                        </m:ctrlPr>
                      </m:fPr>
                      <m:num>
                        <m:r>
                          <a:rPr lang="en-US" altLang="en-US" sz="3000" i="1">
                            <a:latin typeface="Cambria Math" panose="02040503050406030204" pitchFamily="18" charset="0"/>
                            <a:sym typeface="Symbol" panose="05050102010706020507" pitchFamily="18" charset="2"/>
                          </a:rPr>
                          <m:t>𝑎</m:t>
                        </m:r>
                        <m:sSup>
                          <m:sSupPr>
                            <m:ctrlPr>
                              <a:rPr lang="en-US" altLang="en-US" sz="3000" i="1">
                                <a:latin typeface="Cambria Math" panose="02040503050406030204" pitchFamily="18" charset="0"/>
                                <a:sym typeface="Symbol" panose="05050102010706020507" pitchFamily="18" charset="2"/>
                              </a:rPr>
                            </m:ctrlPr>
                          </m:sSupPr>
                          <m:e>
                            <m:r>
                              <a:rPr lang="en-US" altLang="en-US" sz="3000" i="1">
                                <a:latin typeface="Cambria Math" panose="02040503050406030204" pitchFamily="18" charset="0"/>
                                <a:sym typeface="Symbol" panose="05050102010706020507" pitchFamily="18" charset="2"/>
                              </a:rPr>
                              <m:t>𝜎</m:t>
                            </m:r>
                          </m:e>
                          <m:sup>
                            <m:r>
                              <a:rPr lang="en-US" altLang="en-US" sz="3000" i="1">
                                <a:latin typeface="Cambria Math" panose="02040503050406030204" pitchFamily="18" charset="0"/>
                                <a:sym typeface="Symbol" panose="05050102010706020507" pitchFamily="18" charset="2"/>
                              </a:rPr>
                              <m:t>2</m:t>
                            </m:r>
                          </m:sup>
                        </m:sSup>
                      </m:num>
                      <m:den>
                        <m:r>
                          <a:rPr lang="en-US" altLang="en-US" sz="3000" i="1">
                            <a:latin typeface="Cambria Math" panose="02040503050406030204" pitchFamily="18" charset="0"/>
                            <a:sym typeface="Symbol" panose="05050102010706020507" pitchFamily="18" charset="2"/>
                          </a:rPr>
                          <m:t>2</m:t>
                        </m:r>
                      </m:den>
                    </m:f>
                    <m:d>
                      <m:dPr>
                        <m:begChr m:val="{"/>
                        <m:endChr m:val="}"/>
                        <m:ctrlPr>
                          <a:rPr lang="en-US" altLang="en-US" sz="3000" i="1">
                            <a:latin typeface="Cambria Math" panose="02040503050406030204" pitchFamily="18" charset="0"/>
                            <a:sym typeface="Symbol" panose="05050102010706020507" pitchFamily="18" charset="2"/>
                          </a:rPr>
                        </m:ctrlPr>
                      </m:dPr>
                      <m:e>
                        <m:sSup>
                          <m:sSup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000" b="1" i="1">
                                <a:latin typeface="Cambria Math" panose="02040503050406030204" pitchFamily="18" charset="0"/>
                                <a:ea typeface="Cambria Math" panose="02040503050406030204" pitchFamily="18" charset="0"/>
                                <a:sym typeface="Symbol" panose="05050102010706020507" pitchFamily="18" charset="2"/>
                              </a:rPr>
                              <m:t>𝒍</m:t>
                            </m:r>
                          </m:e>
                          <m:sup>
                            <m:r>
                              <a:rPr lang="en-US" altLang="en-US" sz="3000" i="1">
                                <a:latin typeface="Cambria Math" panose="02040503050406030204" pitchFamily="18" charset="0"/>
                                <a:ea typeface="Cambria Math" panose="02040503050406030204" pitchFamily="18" charset="0"/>
                                <a:sym typeface="Symbol" panose="05050102010706020507" pitchFamily="18" charset="2"/>
                              </a:rPr>
                              <m:t>𝑇</m:t>
                            </m:r>
                          </m:sup>
                        </m:sSup>
                        <m:sSup>
                          <m:sSup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sSupPr>
                          <m:e>
                            <m:d>
                              <m:d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dPr>
                              <m:e>
                                <m:sSup>
                                  <m:sSupPr>
                                    <m:ctrlPr>
                                      <a:rPr lang="en-US" altLang="en-US" sz="3000" i="1">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000" b="1" i="1">
                                        <a:latin typeface="Cambria Math" panose="02040503050406030204" pitchFamily="18" charset="0"/>
                                        <a:ea typeface="Cambria Math" panose="02040503050406030204" pitchFamily="18" charset="0"/>
                                        <a:sym typeface="Symbol" panose="05050102010706020507" pitchFamily="18" charset="2"/>
                                      </a:rPr>
                                      <m:t>𝑿</m:t>
                                    </m:r>
                                  </m:e>
                                  <m:sup>
                                    <m:r>
                                      <a:rPr lang="en-US" altLang="en-US" sz="3000" i="1">
                                        <a:latin typeface="Cambria Math" panose="02040503050406030204" pitchFamily="18" charset="0"/>
                                        <a:ea typeface="Cambria Math" panose="02040503050406030204" pitchFamily="18" charset="0"/>
                                        <a:sym typeface="Symbol" panose="05050102010706020507" pitchFamily="18" charset="2"/>
                                      </a:rPr>
                                      <m:t>𝑇</m:t>
                                    </m:r>
                                  </m:sup>
                                </m:sSup>
                                <m:r>
                                  <a:rPr lang="en-US" altLang="en-US" sz="3000" b="1" i="1">
                                    <a:latin typeface="Cambria Math" panose="02040503050406030204" pitchFamily="18" charset="0"/>
                                    <a:ea typeface="Cambria Math" panose="02040503050406030204" pitchFamily="18" charset="0"/>
                                    <a:sym typeface="Symbol" panose="05050102010706020507" pitchFamily="18" charset="2"/>
                                  </a:rPr>
                                  <m:t>𝑿</m:t>
                                </m:r>
                              </m:e>
                            </m:d>
                          </m:e>
                          <m:sup>
                            <m:r>
                              <a:rPr lang="en-US" altLang="en-US" sz="3000" i="1">
                                <a:latin typeface="Cambria Math" panose="02040503050406030204" pitchFamily="18" charset="0"/>
                                <a:ea typeface="Cambria Math" panose="02040503050406030204" pitchFamily="18" charset="0"/>
                                <a:sym typeface="Symbol" panose="05050102010706020507" pitchFamily="18" charset="2"/>
                              </a:rPr>
                              <m:t>−1</m:t>
                            </m:r>
                          </m:sup>
                        </m:sSup>
                        <m:r>
                          <a:rPr lang="en-US" altLang="en-US" sz="3000" b="1" i="1">
                            <a:latin typeface="Cambria Math" panose="02040503050406030204" pitchFamily="18" charset="0"/>
                            <a:ea typeface="Cambria Math" panose="02040503050406030204" pitchFamily="18" charset="0"/>
                            <a:sym typeface="Symbol" panose="05050102010706020507" pitchFamily="18" charset="2"/>
                          </a:rPr>
                          <m:t>𝒍</m:t>
                        </m:r>
                      </m:e>
                    </m:d>
                  </m:oMath>
                </a14:m>
                <a:r>
                  <a:rPr lang="en-US" altLang="en-US" sz="3000" dirty="0">
                    <a:ea typeface="Cambria Math" panose="02040503050406030204" pitchFamily="18" charset="0"/>
                    <a:sym typeface="Symbol" panose="05050102010706020507" pitchFamily="18" charset="2"/>
                  </a:rPr>
                  <a:t> and </a:t>
                </a:r>
                <a14:m>
                  <m:oMath xmlns:m="http://schemas.openxmlformats.org/officeDocument/2006/math">
                    <m:acc>
                      <m:accPr>
                        <m:chr m:val="̂"/>
                        <m:ctrlPr>
                          <a:rPr lang="en-US" altLang="en-US" sz="3000" i="1" smtClean="0">
                            <a:latin typeface="Cambria Math" panose="02040503050406030204" pitchFamily="18" charset="0"/>
                            <a:ea typeface="Cambria Math" panose="02040503050406030204" pitchFamily="18" charset="0"/>
                            <a:sym typeface="Symbol" panose="05050102010706020507" pitchFamily="18" charset="2"/>
                          </a:rPr>
                        </m:ctrlPr>
                      </m:accPr>
                      <m:e>
                        <m:r>
                          <a:rPr lang="en-US" altLang="en-US" sz="3000" b="1" i="1" smtClean="0">
                            <a:latin typeface="Cambria Math" panose="02040503050406030204" pitchFamily="18" charset="0"/>
                            <a:ea typeface="Cambria Math" panose="02040503050406030204" pitchFamily="18" charset="0"/>
                            <a:sym typeface="Symbol" panose="05050102010706020507" pitchFamily="18" charset="2"/>
                          </a:rPr>
                          <m:t>𝜽</m:t>
                        </m:r>
                      </m:e>
                    </m:acc>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m:t>
                    </m:r>
                    <m:sSup>
                      <m:sSupPr>
                        <m:ctrlP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3000" b="1" i="1" smtClean="0">
                            <a:latin typeface="Cambria Math" panose="02040503050406030204" pitchFamily="18" charset="0"/>
                            <a:ea typeface="Cambria Math" panose="02040503050406030204" pitchFamily="18" charset="0"/>
                            <a:sym typeface="Symbol" panose="05050102010706020507" pitchFamily="18" charset="2"/>
                          </a:rPr>
                          <m:t>𝒍</m:t>
                        </m:r>
                      </m:e>
                      <m:sup>
                        <m: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t>𝑇</m:t>
                        </m:r>
                      </m:sup>
                    </m:sSup>
                    <m:acc>
                      <m:accPr>
                        <m:chr m:val="̂"/>
                        <m:ctrlPr>
                          <a:rPr lang="en-US" altLang="en-US" sz="3000" b="0" i="1" smtClean="0">
                            <a:latin typeface="Cambria Math" panose="02040503050406030204" pitchFamily="18" charset="0"/>
                            <a:ea typeface="Cambria Math" panose="02040503050406030204" pitchFamily="18" charset="0"/>
                            <a:sym typeface="Symbol" panose="05050102010706020507" pitchFamily="18" charset="2"/>
                          </a:rPr>
                        </m:ctrlPr>
                      </m:accPr>
                      <m:e>
                        <m:r>
                          <a:rPr lang="en-US" altLang="en-US" sz="3000" b="1" i="1" smtClean="0">
                            <a:latin typeface="Cambria Math" panose="02040503050406030204" pitchFamily="18" charset="0"/>
                            <a:ea typeface="Cambria Math" panose="02040503050406030204" pitchFamily="18" charset="0"/>
                            <a:sym typeface="Symbol" panose="05050102010706020507" pitchFamily="18" charset="2"/>
                          </a:rPr>
                          <m:t>𝜷</m:t>
                        </m:r>
                      </m:e>
                    </m:acc>
                  </m:oMath>
                </a14:m>
                <a:endParaRPr lang="en-US" altLang="en-US" sz="3000" dirty="0">
                  <a:ea typeface="Cambria Math" panose="02040503050406030204" pitchFamily="18" charset="0"/>
                  <a:sym typeface="Symbol" panose="05050102010706020507" pitchFamily="18" charset="2"/>
                </a:endParaRPr>
              </a:p>
            </p:txBody>
          </p:sp>
        </mc:Choice>
        <mc:Fallback>
          <p:sp>
            <p:nvSpPr>
              <p:cNvPr id="8195" name="Rectangle 3">
                <a:extLst>
                  <a:ext uri="{FF2B5EF4-FFF2-40B4-BE49-F238E27FC236}">
                    <a16:creationId xmlns:a14="http://schemas.microsoft.com/office/drawing/2010/main" xmlns="" xmlns:a16="http://schemas.microsoft.com/office/drawing/2014/main" id="{D9652E1C-F55A-4B2A-B0AB-E7F773395EFD}"/>
                  </a:ext>
                </a:extLst>
              </p:cNvPr>
              <p:cNvSpPr>
                <a:spLocks noGrp="1" noRot="1" noChangeAspect="1" noMove="1" noResize="1" noEditPoints="1" noAdjustHandles="1" noChangeArrowheads="1" noChangeShapeType="1" noTextEdit="1"/>
              </p:cNvSpPr>
              <p:nvPr>
                <p:ph type="body" sz="half" idx="1"/>
              </p:nvPr>
            </p:nvSpPr>
            <p:spPr>
              <a:xfrm>
                <a:off x="762000" y="1676400"/>
                <a:ext cx="7848600" cy="4191000"/>
              </a:xfrm>
              <a:blipFill>
                <a:blip r:embed="rId3" cstate="print"/>
                <a:stretch>
                  <a:fillRect l="-1553" t="-2180"/>
                </a:stretch>
              </a:blipFill>
            </p:spPr>
            <p:txBody>
              <a:bodyPr/>
              <a:lstStyle/>
              <a:p>
                <a:r>
                  <a:rPr lang="en-IN">
                    <a:noFill/>
                  </a:rPr>
                  <a:t> </a:t>
                </a:r>
              </a:p>
            </p:txBody>
          </p:sp>
        </mc:Fallback>
      </mc:AlternateContent>
      <p:sp>
        <p:nvSpPr>
          <p:cNvPr id="8196" name="Date Placeholder 7">
            <a:extLst>
              <a:ext uri="{FF2B5EF4-FFF2-40B4-BE49-F238E27FC236}">
                <a16:creationId xmlns="" xmlns:a16="http://schemas.microsoft.com/office/drawing/2014/main" id="{A59AD07E-EB20-4CB6-9106-92800B917312}"/>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8197" name="Slide Number Placeholder 8">
            <a:extLst>
              <a:ext uri="{FF2B5EF4-FFF2-40B4-BE49-F238E27FC236}">
                <a16:creationId xmlns="" xmlns:a16="http://schemas.microsoft.com/office/drawing/2014/main" id="{358D848C-0718-4AF3-BD93-0444C74F9B02}"/>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D7CBDDEE-0768-42FF-AAF8-95989DB02715}" type="slidenum">
              <a:rPr lang="en-US" altLang="en-US" sz="1400" smtClean="0"/>
              <a:pPr>
                <a:spcBef>
                  <a:spcPct val="0"/>
                </a:spcBef>
                <a:buFontTx/>
                <a:buNone/>
              </a:pPr>
              <a:t>76</a:t>
            </a:fld>
            <a:endParaRPr lang="en-US" altLang="en-US" sz="1400"/>
          </a:p>
        </p:txBody>
      </p:sp>
      <p:sp>
        <p:nvSpPr>
          <p:cNvPr id="8198" name="Footer Placeholder 9">
            <a:extLst>
              <a:ext uri="{FF2B5EF4-FFF2-40B4-BE49-F238E27FC236}">
                <a16:creationId xmlns="" xmlns:a16="http://schemas.microsoft.com/office/drawing/2014/main" id="{8A4D7D16-2D94-4F8F-B0E1-871CE1AD33E3}"/>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8199" name="Rectangle 2">
            <a:extLst>
              <a:ext uri="{FF2B5EF4-FFF2-40B4-BE49-F238E27FC236}">
                <a16:creationId xmlns="" xmlns:a16="http://schemas.microsoft.com/office/drawing/2014/main" id="{FF38E397-AB20-4850-B10A-03305402C9B0}"/>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351484707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 xmlns:a16="http://schemas.microsoft.com/office/drawing/2014/main" id="{C81454E8-C774-4A71-A1D0-81F9483A5874}"/>
              </a:ext>
            </a:extLst>
          </p:cNvPr>
          <p:cNvSpPr>
            <a:spLocks noGrp="1" noChangeArrowheads="1"/>
          </p:cNvSpPr>
          <p:nvPr>
            <p:ph type="title"/>
          </p:nvPr>
        </p:nvSpPr>
        <p:spPr/>
        <p:txBody>
          <a:bodyPr/>
          <a:lstStyle/>
          <a:p>
            <a:r>
              <a:rPr lang="en-US" altLang="en-US" sz="3000" b="1" dirty="0">
                <a:solidFill>
                  <a:srgbClr val="0000FF"/>
                </a:solidFill>
              </a:rPr>
              <a:t>Multiple Linear Regression (MLR) (contd..)</a:t>
            </a:r>
            <a:br>
              <a:rPr lang="en-US" altLang="en-US" sz="3000" b="1" dirty="0">
                <a:solidFill>
                  <a:srgbClr val="0000FF"/>
                </a:solidFill>
              </a:rPr>
            </a:br>
            <a:r>
              <a:rPr lang="en-US" altLang="en-US" sz="3000" b="1" dirty="0">
                <a:solidFill>
                  <a:srgbClr val="FF0000"/>
                </a:solidFill>
              </a:rPr>
              <a:t>Balanced Loss Function (contd..)</a:t>
            </a:r>
          </a:p>
        </p:txBody>
      </p:sp>
      <mc:AlternateContent xmlns:mc="http://schemas.openxmlformats.org/markup-compatibility/2006">
        <mc:Choice xmlns="" xmlns:a14="http://schemas.microsoft.com/office/drawing/2010/main" Requires="a14">
          <p:sp>
            <p:nvSpPr>
              <p:cNvPr id="8195" name="Rectangle 3">
                <a:extLst>
                  <a:ext uri="{FF2B5EF4-FFF2-40B4-BE49-F238E27FC236}">
                    <a16:creationId xmlns:a16="http://schemas.microsoft.com/office/drawing/2014/main" id="{D9652E1C-F55A-4B2A-B0AB-E7F773395EFD}"/>
                  </a:ext>
                </a:extLst>
              </p:cNvPr>
              <p:cNvSpPr>
                <a:spLocks noGrp="1" noChangeArrowheads="1"/>
              </p:cNvSpPr>
              <p:nvPr>
                <p:ph type="body" sz="half" idx="1"/>
              </p:nvPr>
            </p:nvSpPr>
            <p:spPr>
              <a:xfrm>
                <a:off x="762000" y="1676400"/>
                <a:ext cx="7848600" cy="4191000"/>
              </a:xfrm>
            </p:spPr>
            <p:txBody>
              <a:bodyPr/>
              <a:lstStyle/>
              <a:p>
                <a:pPr marL="0" indent="0" algn="ctr">
                  <a:buNone/>
                </a:pPr>
                <a:r>
                  <a:rPr lang="en-US" altLang="en-US" sz="3000" b="1" u="sng" dirty="0">
                    <a:ea typeface="Cambria Math" panose="02040503050406030204" pitchFamily="18" charset="0"/>
                    <a:sym typeface="Symbol" panose="05050102010706020507" pitchFamily="18" charset="2"/>
                  </a:rPr>
                  <a:t>Model IV (contd..)</a:t>
                </a:r>
              </a:p>
              <a:p>
                <a:pPr>
                  <a:buFont typeface="Wingdings" panose="05000000000000000000" pitchFamily="2" charset="2"/>
                  <a:buChar char="§"/>
                </a:pPr>
                <a14:m>
                  <m:oMath xmlns:m="http://schemas.openxmlformats.org/officeDocument/2006/math">
                    <m:r>
                      <a:rPr lang="en-US" altLang="en-US" sz="4000" b="0" i="1" smtClean="0">
                        <a:latin typeface="Cambria Math" panose="02040503050406030204" pitchFamily="18" charset="0"/>
                        <a:ea typeface="Cambria Math" panose="02040503050406030204" pitchFamily="18" charset="0"/>
                        <a:sym typeface="Symbol" panose="05050102010706020507" pitchFamily="18" charset="2"/>
                      </a:rPr>
                      <m:t>𝑅</m:t>
                    </m:r>
                    <m:d>
                      <m:dPr>
                        <m:ctrlPr>
                          <a:rPr lang="en-US" altLang="en-US" sz="4000" i="1">
                            <a:latin typeface="Cambria Math" panose="02040503050406030204" pitchFamily="18" charset="0"/>
                            <a:ea typeface="Cambria Math" panose="02040503050406030204" pitchFamily="18" charset="0"/>
                            <a:sym typeface="Symbol" panose="05050102010706020507" pitchFamily="18" charset="2"/>
                          </a:rPr>
                        </m:ctrlPr>
                      </m:dPr>
                      <m:e>
                        <m:r>
                          <a:rPr lang="en-US" altLang="en-US" sz="4000" b="1" i="1">
                            <a:latin typeface="Cambria Math" panose="02040503050406030204" pitchFamily="18" charset="0"/>
                            <a:ea typeface="Cambria Math" panose="02040503050406030204" pitchFamily="18" charset="0"/>
                            <a:sym typeface="Symbol" panose="05050102010706020507" pitchFamily="18" charset="2"/>
                          </a:rPr>
                          <m:t>𝜷</m:t>
                        </m:r>
                        <m:r>
                          <a:rPr lang="en-US" altLang="en-US" sz="4000" i="1">
                            <a:latin typeface="Cambria Math" panose="02040503050406030204" pitchFamily="18" charset="0"/>
                            <a:ea typeface="Cambria Math" panose="02040503050406030204" pitchFamily="18" charset="0"/>
                            <a:sym typeface="Symbol" panose="05050102010706020507" pitchFamily="18" charset="2"/>
                          </a:rPr>
                          <m:t>,</m:t>
                        </m:r>
                        <m:acc>
                          <m:accPr>
                            <m:chr m:val="̂"/>
                            <m:ctrlPr>
                              <a:rPr lang="en-US" altLang="en-US" sz="4000" i="1">
                                <a:latin typeface="Cambria Math" panose="02040503050406030204" pitchFamily="18" charset="0"/>
                                <a:ea typeface="Cambria Math" panose="02040503050406030204" pitchFamily="18" charset="0"/>
                                <a:sym typeface="Symbol" panose="05050102010706020507" pitchFamily="18" charset="2"/>
                              </a:rPr>
                            </m:ctrlPr>
                          </m:accPr>
                          <m:e>
                            <m:r>
                              <a:rPr lang="en-US" altLang="en-US" sz="4000" b="1" i="1">
                                <a:latin typeface="Cambria Math" panose="02040503050406030204" pitchFamily="18" charset="0"/>
                                <a:ea typeface="Cambria Math" panose="02040503050406030204" pitchFamily="18" charset="0"/>
                                <a:sym typeface="Symbol" panose="05050102010706020507" pitchFamily="18" charset="2"/>
                              </a:rPr>
                              <m:t>𝜷</m:t>
                            </m:r>
                          </m:e>
                        </m:acc>
                      </m:e>
                    </m:d>
                    <m:r>
                      <a:rPr lang="en-US" altLang="en-US" sz="40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4000" b="0" i="1" smtClean="0">
                        <a:latin typeface="Cambria Math" panose="02040503050406030204" pitchFamily="18" charset="0"/>
                        <a:ea typeface="Cambria Math" panose="02040503050406030204" pitchFamily="18" charset="0"/>
                        <a:sym typeface="Symbol" panose="05050102010706020507" pitchFamily="18" charset="2"/>
                      </a:rPr>
                      <m:t>𝐸</m:t>
                    </m:r>
                    <m:d>
                      <m:dPr>
                        <m:begChr m:val="{"/>
                        <m:endChr m:val="}"/>
                        <m:ctrlPr>
                          <a:rPr lang="en-US" altLang="en-US" sz="4000" b="0" i="1" smtClean="0">
                            <a:latin typeface="Cambria Math" panose="02040503050406030204" pitchFamily="18" charset="0"/>
                            <a:ea typeface="Cambria Math" panose="02040503050406030204" pitchFamily="18" charset="0"/>
                            <a:sym typeface="Symbol" panose="05050102010706020507" pitchFamily="18" charset="2"/>
                          </a:rPr>
                        </m:ctrlPr>
                      </m:dPr>
                      <m:e>
                        <m:r>
                          <a:rPr lang="en-US" altLang="en-US" sz="4000" i="1">
                            <a:latin typeface="Cambria Math" panose="02040503050406030204" pitchFamily="18" charset="0"/>
                            <a:ea typeface="Cambria Math" panose="02040503050406030204" pitchFamily="18" charset="0"/>
                            <a:sym typeface="Symbol" panose="05050102010706020507" pitchFamily="18" charset="2"/>
                          </a:rPr>
                          <m:t>𝐿</m:t>
                        </m:r>
                        <m:d>
                          <m:dPr>
                            <m:ctrlPr>
                              <a:rPr lang="en-US" altLang="en-US" sz="4000" i="1">
                                <a:latin typeface="Cambria Math" panose="02040503050406030204" pitchFamily="18" charset="0"/>
                                <a:ea typeface="Cambria Math" panose="02040503050406030204" pitchFamily="18" charset="0"/>
                                <a:sym typeface="Symbol" panose="05050102010706020507" pitchFamily="18" charset="2"/>
                              </a:rPr>
                            </m:ctrlPr>
                          </m:dPr>
                          <m:e>
                            <m:r>
                              <a:rPr lang="en-US" altLang="en-US" sz="4000" b="1" i="1">
                                <a:latin typeface="Cambria Math" panose="02040503050406030204" pitchFamily="18" charset="0"/>
                                <a:ea typeface="Cambria Math" panose="02040503050406030204" pitchFamily="18" charset="0"/>
                                <a:sym typeface="Symbol" panose="05050102010706020507" pitchFamily="18" charset="2"/>
                              </a:rPr>
                              <m:t>𝜷</m:t>
                            </m:r>
                            <m:r>
                              <a:rPr lang="en-US" altLang="en-US" sz="4000" i="1">
                                <a:latin typeface="Cambria Math" panose="02040503050406030204" pitchFamily="18" charset="0"/>
                                <a:ea typeface="Cambria Math" panose="02040503050406030204" pitchFamily="18" charset="0"/>
                                <a:sym typeface="Symbol" panose="05050102010706020507" pitchFamily="18" charset="2"/>
                              </a:rPr>
                              <m:t>,</m:t>
                            </m:r>
                            <m:acc>
                              <m:accPr>
                                <m:chr m:val="̂"/>
                                <m:ctrlPr>
                                  <a:rPr lang="en-US" altLang="en-US" sz="4000" i="1">
                                    <a:latin typeface="Cambria Math" panose="02040503050406030204" pitchFamily="18" charset="0"/>
                                    <a:ea typeface="Cambria Math" panose="02040503050406030204" pitchFamily="18" charset="0"/>
                                    <a:sym typeface="Symbol" panose="05050102010706020507" pitchFamily="18" charset="2"/>
                                  </a:rPr>
                                </m:ctrlPr>
                              </m:accPr>
                              <m:e>
                                <m:r>
                                  <a:rPr lang="en-US" altLang="en-US" sz="4000" b="1" i="1">
                                    <a:latin typeface="Cambria Math" panose="02040503050406030204" pitchFamily="18" charset="0"/>
                                    <a:ea typeface="Cambria Math" panose="02040503050406030204" pitchFamily="18" charset="0"/>
                                    <a:sym typeface="Symbol" panose="05050102010706020507" pitchFamily="18" charset="2"/>
                                  </a:rPr>
                                  <m:t>𝜷</m:t>
                                </m:r>
                              </m:e>
                            </m:acc>
                          </m:e>
                        </m:d>
                      </m:e>
                    </m:d>
                    <m:r>
                      <a:rPr lang="en-US" altLang="en-US" sz="4000" b="0" i="1" smtClean="0">
                        <a:latin typeface="Cambria Math" panose="02040503050406030204" pitchFamily="18" charset="0"/>
                        <a:ea typeface="Cambria Math" panose="02040503050406030204" pitchFamily="18" charset="0"/>
                        <a:sym typeface="Symbol" panose="05050102010706020507" pitchFamily="18" charset="2"/>
                      </a:rPr>
                      <m:t>=</m:t>
                    </m:r>
                    <m:r>
                      <a:rPr lang="en-US" altLang="en-US" sz="4000" b="0" i="1" smtClean="0">
                        <a:latin typeface="Cambria Math" panose="02040503050406030204" pitchFamily="18" charset="0"/>
                        <a:ea typeface="Cambria Math" panose="02040503050406030204" pitchFamily="18" charset="0"/>
                        <a:sym typeface="Symbol" panose="05050102010706020507" pitchFamily="18" charset="2"/>
                      </a:rPr>
                      <m:t>𝜆</m:t>
                    </m:r>
                    <m:sSup>
                      <m:sSupPr>
                        <m:ctrlPr>
                          <a:rPr lang="en-US" altLang="en-US" sz="4000" b="0" i="1" smtClean="0">
                            <a:latin typeface="Cambria Math" panose="02040503050406030204" pitchFamily="18" charset="0"/>
                            <a:ea typeface="Cambria Math" panose="02040503050406030204" pitchFamily="18" charset="0"/>
                            <a:sym typeface="Symbol" panose="05050102010706020507" pitchFamily="18" charset="2"/>
                          </a:rPr>
                        </m:ctrlPr>
                      </m:sSupPr>
                      <m:e>
                        <m:r>
                          <a:rPr lang="en-US" altLang="en-US" sz="4000" b="0" i="1" smtClean="0">
                            <a:latin typeface="Cambria Math" panose="02040503050406030204" pitchFamily="18" charset="0"/>
                            <a:ea typeface="Cambria Math" panose="02040503050406030204" pitchFamily="18" charset="0"/>
                            <a:sym typeface="Symbol" panose="05050102010706020507" pitchFamily="18" charset="2"/>
                          </a:rPr>
                          <m:t>𝜎</m:t>
                        </m:r>
                      </m:e>
                      <m:sup>
                        <m:r>
                          <a:rPr lang="en-US" altLang="en-US" sz="4000" b="0" i="1" smtClean="0">
                            <a:latin typeface="Cambria Math" panose="02040503050406030204" pitchFamily="18" charset="0"/>
                            <a:ea typeface="Cambria Math" panose="02040503050406030204" pitchFamily="18" charset="0"/>
                            <a:sym typeface="Symbol" panose="05050102010706020507" pitchFamily="18" charset="2"/>
                          </a:rPr>
                          <m:t>2</m:t>
                        </m:r>
                      </m:sup>
                    </m:sSup>
                    <m:sSup>
                      <m:sSupPr>
                        <m:ctrlPr>
                          <a:rPr lang="en-US" altLang="en-US" sz="4000" i="1">
                            <a:latin typeface="Cambria Math" panose="02040503050406030204" pitchFamily="18" charset="0"/>
                            <a:ea typeface="Cambria Math" panose="02040503050406030204" pitchFamily="18" charset="0"/>
                            <a:sym typeface="Symbol" panose="05050102010706020507" pitchFamily="18" charset="2"/>
                          </a:rPr>
                        </m:ctrlPr>
                      </m:sSupPr>
                      <m:e>
                        <m:r>
                          <a:rPr lang="en-US" altLang="en-US" sz="4000" b="1" i="1">
                            <a:latin typeface="Cambria Math" panose="02040503050406030204" pitchFamily="18" charset="0"/>
                            <a:ea typeface="Cambria Math" panose="02040503050406030204" pitchFamily="18" charset="0"/>
                            <a:sym typeface="Symbol" panose="05050102010706020507" pitchFamily="18" charset="2"/>
                          </a:rPr>
                          <m:t>𝒍</m:t>
                        </m:r>
                      </m:e>
                      <m:sup>
                        <m:r>
                          <a:rPr lang="en-US" altLang="en-US" sz="4000" i="1">
                            <a:latin typeface="Cambria Math" panose="02040503050406030204" pitchFamily="18" charset="0"/>
                            <a:ea typeface="Cambria Math" panose="02040503050406030204" pitchFamily="18" charset="0"/>
                            <a:sym typeface="Symbol" panose="05050102010706020507" pitchFamily="18" charset="2"/>
                          </a:rPr>
                          <m:t>𝑇</m:t>
                        </m:r>
                      </m:sup>
                    </m:sSup>
                    <m:sSup>
                      <m:sSupPr>
                        <m:ctrlPr>
                          <a:rPr lang="en-US" altLang="en-US" sz="4000" i="1">
                            <a:latin typeface="Cambria Math" panose="02040503050406030204" pitchFamily="18" charset="0"/>
                            <a:ea typeface="Cambria Math" panose="02040503050406030204" pitchFamily="18" charset="0"/>
                            <a:sym typeface="Symbol" panose="05050102010706020507" pitchFamily="18" charset="2"/>
                          </a:rPr>
                        </m:ctrlPr>
                      </m:sSupPr>
                      <m:e>
                        <m:d>
                          <m:dPr>
                            <m:ctrlPr>
                              <a:rPr lang="en-US" altLang="en-US" sz="4000" i="1">
                                <a:latin typeface="Cambria Math" panose="02040503050406030204" pitchFamily="18" charset="0"/>
                                <a:ea typeface="Cambria Math" panose="02040503050406030204" pitchFamily="18" charset="0"/>
                                <a:sym typeface="Symbol" panose="05050102010706020507" pitchFamily="18" charset="2"/>
                              </a:rPr>
                            </m:ctrlPr>
                          </m:dPr>
                          <m:e>
                            <m:sSup>
                              <m:sSupPr>
                                <m:ctrlPr>
                                  <a:rPr lang="en-US" altLang="en-US" sz="4000" i="1">
                                    <a:latin typeface="Cambria Math" panose="02040503050406030204" pitchFamily="18" charset="0"/>
                                    <a:ea typeface="Cambria Math" panose="02040503050406030204" pitchFamily="18" charset="0"/>
                                    <a:sym typeface="Symbol" panose="05050102010706020507" pitchFamily="18" charset="2"/>
                                  </a:rPr>
                                </m:ctrlPr>
                              </m:sSupPr>
                              <m:e>
                                <m:r>
                                  <a:rPr lang="en-US" altLang="en-US" sz="4000" b="1" i="1">
                                    <a:latin typeface="Cambria Math" panose="02040503050406030204" pitchFamily="18" charset="0"/>
                                    <a:ea typeface="Cambria Math" panose="02040503050406030204" pitchFamily="18" charset="0"/>
                                    <a:sym typeface="Symbol" panose="05050102010706020507" pitchFamily="18" charset="2"/>
                                  </a:rPr>
                                  <m:t>𝑿</m:t>
                                </m:r>
                              </m:e>
                              <m:sup>
                                <m:r>
                                  <a:rPr lang="en-US" altLang="en-US" sz="4000" i="1">
                                    <a:latin typeface="Cambria Math" panose="02040503050406030204" pitchFamily="18" charset="0"/>
                                    <a:ea typeface="Cambria Math" panose="02040503050406030204" pitchFamily="18" charset="0"/>
                                    <a:sym typeface="Symbol" panose="05050102010706020507" pitchFamily="18" charset="2"/>
                                  </a:rPr>
                                  <m:t>𝑇</m:t>
                                </m:r>
                              </m:sup>
                            </m:sSup>
                            <m:r>
                              <a:rPr lang="en-US" altLang="en-US" sz="4000" b="1" i="1">
                                <a:latin typeface="Cambria Math" panose="02040503050406030204" pitchFamily="18" charset="0"/>
                                <a:ea typeface="Cambria Math" panose="02040503050406030204" pitchFamily="18" charset="0"/>
                                <a:sym typeface="Symbol" panose="05050102010706020507" pitchFamily="18" charset="2"/>
                              </a:rPr>
                              <m:t>𝑿</m:t>
                            </m:r>
                          </m:e>
                        </m:d>
                      </m:e>
                      <m:sup>
                        <m:r>
                          <a:rPr lang="en-US" altLang="en-US" sz="4000" i="1">
                            <a:latin typeface="Cambria Math" panose="02040503050406030204" pitchFamily="18" charset="0"/>
                            <a:ea typeface="Cambria Math" panose="02040503050406030204" pitchFamily="18" charset="0"/>
                            <a:sym typeface="Symbol" panose="05050102010706020507" pitchFamily="18" charset="2"/>
                          </a:rPr>
                          <m:t>−1</m:t>
                        </m:r>
                      </m:sup>
                    </m:sSup>
                    <m:r>
                      <a:rPr lang="en-US" altLang="en-US" sz="4000" b="1" i="1">
                        <a:latin typeface="Cambria Math" panose="02040503050406030204" pitchFamily="18" charset="0"/>
                        <a:ea typeface="Cambria Math" panose="02040503050406030204" pitchFamily="18" charset="0"/>
                        <a:sym typeface="Symbol" panose="05050102010706020507" pitchFamily="18" charset="2"/>
                      </a:rPr>
                      <m:t>𝒍</m:t>
                    </m:r>
                    <m:r>
                      <a:rPr lang="en-US" altLang="en-US" sz="4000" b="0" i="1" smtClean="0">
                        <a:latin typeface="Cambria Math" panose="02040503050406030204" pitchFamily="18" charset="0"/>
                        <a:ea typeface="Cambria Math" panose="02040503050406030204" pitchFamily="18" charset="0"/>
                        <a:sym typeface="Symbol" panose="05050102010706020507" pitchFamily="18" charset="2"/>
                      </a:rPr>
                      <m:t>+</m:t>
                    </m:r>
                    <m:d>
                      <m:dPr>
                        <m:ctrlPr>
                          <a:rPr lang="en-US" altLang="en-US" sz="4000" i="1">
                            <a:latin typeface="Cambria Math" panose="02040503050406030204" pitchFamily="18" charset="0"/>
                            <a:ea typeface="Cambria Math" panose="02040503050406030204" pitchFamily="18" charset="0"/>
                            <a:sym typeface="Symbol" panose="05050102010706020507" pitchFamily="18" charset="2"/>
                          </a:rPr>
                        </m:ctrlPr>
                      </m:dPr>
                      <m:e>
                        <m:r>
                          <a:rPr lang="en-US" altLang="en-US" sz="4000" b="0" i="1" smtClean="0">
                            <a:latin typeface="Cambria Math" panose="02040503050406030204" pitchFamily="18" charset="0"/>
                            <a:ea typeface="Cambria Math" panose="02040503050406030204" pitchFamily="18" charset="0"/>
                            <a:sym typeface="Symbol" panose="05050102010706020507" pitchFamily="18" charset="2"/>
                          </a:rPr>
                          <m:t>1</m:t>
                        </m:r>
                        <m:r>
                          <a:rPr lang="en-US" altLang="en-US" sz="4000" i="1">
                            <a:latin typeface="Cambria Math" panose="02040503050406030204" pitchFamily="18" charset="0"/>
                            <a:ea typeface="Cambria Math" panose="02040503050406030204" pitchFamily="18" charset="0"/>
                            <a:sym typeface="Symbol" panose="05050102010706020507" pitchFamily="18" charset="2"/>
                          </a:rPr>
                          <m:t>−</m:t>
                        </m:r>
                        <m:r>
                          <a:rPr lang="en-US" altLang="en-US" sz="4000" b="0" i="1" smtClean="0">
                            <a:latin typeface="Cambria Math" panose="02040503050406030204" pitchFamily="18" charset="0"/>
                            <a:ea typeface="Cambria Math" panose="02040503050406030204" pitchFamily="18" charset="0"/>
                            <a:sym typeface="Symbol" panose="05050102010706020507" pitchFamily="18" charset="2"/>
                          </a:rPr>
                          <m:t>𝜆</m:t>
                        </m:r>
                      </m:e>
                    </m:d>
                    <m:d>
                      <m:dPr>
                        <m:begChr m:val="["/>
                        <m:endChr m:val="]"/>
                        <m:ctrlPr>
                          <a:rPr lang="en-US" altLang="en-US" sz="4000" i="1" smtClean="0">
                            <a:latin typeface="Cambria Math" panose="02040503050406030204" pitchFamily="18" charset="0"/>
                            <a:ea typeface="Cambria Math" panose="02040503050406030204" pitchFamily="18" charset="0"/>
                            <a:sym typeface="Symbol" panose="05050102010706020507" pitchFamily="18" charset="2"/>
                          </a:rPr>
                        </m:ctrlPr>
                      </m:dPr>
                      <m:e>
                        <m:f>
                          <m:fPr>
                            <m:ctrlPr>
                              <a:rPr lang="en-US" altLang="en-US" sz="4000" i="1">
                                <a:latin typeface="Cambria Math" panose="02040503050406030204" pitchFamily="18" charset="0"/>
                                <a:ea typeface="Cambria Math" panose="02040503050406030204" pitchFamily="18" charset="0"/>
                                <a:sym typeface="Symbol" panose="05050102010706020507" pitchFamily="18" charset="2"/>
                              </a:rPr>
                            </m:ctrlPr>
                          </m:fPr>
                          <m:num>
                            <m:sSup>
                              <m:sSupPr>
                                <m:ctrlPr>
                                  <a:rPr lang="en-US" altLang="en-US" sz="4000" i="1">
                                    <a:latin typeface="Cambria Math" panose="02040503050406030204" pitchFamily="18" charset="0"/>
                                    <a:ea typeface="Cambria Math" panose="02040503050406030204" pitchFamily="18" charset="0"/>
                                    <a:sym typeface="Symbol" panose="05050102010706020507" pitchFamily="18" charset="2"/>
                                  </a:rPr>
                                </m:ctrlPr>
                              </m:sSupPr>
                              <m:e>
                                <m:r>
                                  <a:rPr lang="en-US" altLang="en-US" sz="4000" i="1">
                                    <a:latin typeface="Cambria Math" panose="02040503050406030204" pitchFamily="18" charset="0"/>
                                    <a:ea typeface="Cambria Math" panose="02040503050406030204" pitchFamily="18" charset="0"/>
                                    <a:sym typeface="Symbol" panose="05050102010706020507" pitchFamily="18" charset="2"/>
                                  </a:rPr>
                                  <m:t>𝑎</m:t>
                                </m:r>
                              </m:e>
                              <m:sup>
                                <m:r>
                                  <a:rPr lang="en-US" altLang="en-US" sz="4000" i="1">
                                    <a:latin typeface="Cambria Math" panose="02040503050406030204" pitchFamily="18" charset="0"/>
                                    <a:ea typeface="Cambria Math" panose="02040503050406030204" pitchFamily="18" charset="0"/>
                                    <a:sym typeface="Symbol" panose="05050102010706020507" pitchFamily="18" charset="2"/>
                                  </a:rPr>
                                  <m:t>2</m:t>
                                </m:r>
                              </m:sup>
                            </m:sSup>
                            <m:sSup>
                              <m:sSupPr>
                                <m:ctrlPr>
                                  <a:rPr lang="en-US" altLang="en-US" sz="4000" i="1">
                                    <a:latin typeface="Cambria Math" panose="02040503050406030204" pitchFamily="18" charset="0"/>
                                    <a:ea typeface="Cambria Math" panose="02040503050406030204" pitchFamily="18" charset="0"/>
                                    <a:sym typeface="Symbol" panose="05050102010706020507" pitchFamily="18" charset="2"/>
                                  </a:rPr>
                                </m:ctrlPr>
                              </m:sSupPr>
                              <m:e>
                                <m:r>
                                  <a:rPr lang="en-US" altLang="en-US" sz="4000" i="1">
                                    <a:latin typeface="Cambria Math" panose="02040503050406030204" pitchFamily="18" charset="0"/>
                                    <a:ea typeface="Cambria Math" panose="02040503050406030204" pitchFamily="18" charset="0"/>
                                    <a:sym typeface="Symbol" panose="05050102010706020507" pitchFamily="18" charset="2"/>
                                  </a:rPr>
                                  <m:t>𝜎</m:t>
                                </m:r>
                              </m:e>
                              <m:sup>
                                <m:r>
                                  <a:rPr lang="en-US" altLang="en-US" sz="4000" i="1">
                                    <a:latin typeface="Cambria Math" panose="02040503050406030204" pitchFamily="18" charset="0"/>
                                    <a:ea typeface="Cambria Math" panose="02040503050406030204" pitchFamily="18" charset="0"/>
                                    <a:sym typeface="Symbol" panose="05050102010706020507" pitchFamily="18" charset="2"/>
                                  </a:rPr>
                                  <m:t>2</m:t>
                                </m:r>
                              </m:sup>
                            </m:sSup>
                          </m:num>
                          <m:den>
                            <m:r>
                              <a:rPr lang="en-US" altLang="en-US" sz="4000" i="1">
                                <a:latin typeface="Cambria Math" panose="02040503050406030204" pitchFamily="18" charset="0"/>
                                <a:ea typeface="Cambria Math" panose="02040503050406030204" pitchFamily="18" charset="0"/>
                                <a:sym typeface="Symbol" panose="05050102010706020507" pitchFamily="18" charset="2"/>
                              </a:rPr>
                              <m:t>2</m:t>
                            </m:r>
                          </m:den>
                        </m:f>
                        <m:sSup>
                          <m:sSupPr>
                            <m:ctrlPr>
                              <a:rPr lang="en-US" altLang="en-US" sz="4000" i="1">
                                <a:latin typeface="Cambria Math" panose="02040503050406030204" pitchFamily="18" charset="0"/>
                                <a:ea typeface="Cambria Math" panose="02040503050406030204" pitchFamily="18" charset="0"/>
                                <a:sym typeface="Symbol" panose="05050102010706020507" pitchFamily="18" charset="2"/>
                              </a:rPr>
                            </m:ctrlPr>
                          </m:sSupPr>
                          <m:e>
                            <m:sSup>
                              <m:sSupPr>
                                <m:ctrlPr>
                                  <a:rPr lang="en-US" altLang="en-US" sz="4000" b="1" i="1">
                                    <a:latin typeface="Cambria Math" panose="02040503050406030204" pitchFamily="18" charset="0"/>
                                    <a:ea typeface="Cambria Math" panose="02040503050406030204" pitchFamily="18" charset="0"/>
                                    <a:sym typeface="Symbol" panose="05050102010706020507" pitchFamily="18" charset="2"/>
                                  </a:rPr>
                                </m:ctrlPr>
                              </m:sSupPr>
                              <m:e>
                                <m:r>
                                  <a:rPr lang="en-US" altLang="en-US" sz="4000" i="1">
                                    <a:latin typeface="Cambria Math" panose="02040503050406030204" pitchFamily="18" charset="0"/>
                                    <a:ea typeface="Cambria Math" panose="02040503050406030204" pitchFamily="18" charset="0"/>
                                    <a:sym typeface="Symbol" panose="05050102010706020507" pitchFamily="18" charset="2"/>
                                  </a:rPr>
                                  <m:t>𝑋</m:t>
                                </m:r>
                              </m:e>
                              <m:sup>
                                <m:r>
                                  <a:rPr lang="en-US" altLang="en-US" sz="4000" b="1" i="1">
                                    <a:latin typeface="Cambria Math" panose="02040503050406030204" pitchFamily="18" charset="0"/>
                                    <a:ea typeface="Cambria Math" panose="02040503050406030204" pitchFamily="18" charset="0"/>
                                    <a:sym typeface="Symbol" panose="05050102010706020507" pitchFamily="18" charset="2"/>
                                  </a:rPr>
                                  <m:t>∗</m:t>
                                </m:r>
                              </m:sup>
                            </m:sSup>
                          </m:e>
                          <m:sup>
                            <m:r>
                              <a:rPr lang="en-US" altLang="en-US" sz="4000" i="1">
                                <a:latin typeface="Cambria Math" panose="02040503050406030204" pitchFamily="18" charset="0"/>
                                <a:ea typeface="Cambria Math" panose="02040503050406030204" pitchFamily="18" charset="0"/>
                                <a:sym typeface="Symbol" panose="05050102010706020507" pitchFamily="18" charset="2"/>
                              </a:rPr>
                              <m:t>𝑇</m:t>
                            </m:r>
                          </m:sup>
                        </m:sSup>
                        <m:sSup>
                          <m:sSupPr>
                            <m:ctrlPr>
                              <a:rPr lang="en-US" altLang="en-US" sz="4000" i="1">
                                <a:latin typeface="Cambria Math" panose="02040503050406030204" pitchFamily="18" charset="0"/>
                                <a:ea typeface="Cambria Math" panose="02040503050406030204" pitchFamily="18" charset="0"/>
                                <a:sym typeface="Symbol" panose="05050102010706020507" pitchFamily="18" charset="2"/>
                              </a:rPr>
                            </m:ctrlPr>
                          </m:sSupPr>
                          <m:e>
                            <m:d>
                              <m:dPr>
                                <m:ctrlPr>
                                  <a:rPr lang="en-US" altLang="en-US" sz="4000" i="1">
                                    <a:latin typeface="Cambria Math" panose="02040503050406030204" pitchFamily="18" charset="0"/>
                                    <a:ea typeface="Cambria Math" panose="02040503050406030204" pitchFamily="18" charset="0"/>
                                    <a:sym typeface="Symbol" panose="05050102010706020507" pitchFamily="18" charset="2"/>
                                  </a:rPr>
                                </m:ctrlPr>
                              </m:dPr>
                              <m:e>
                                <m:sSup>
                                  <m:sSupPr>
                                    <m:ctrlPr>
                                      <a:rPr lang="en-US" altLang="en-US" sz="4000" i="1">
                                        <a:latin typeface="Cambria Math" panose="02040503050406030204" pitchFamily="18" charset="0"/>
                                        <a:ea typeface="Cambria Math" panose="02040503050406030204" pitchFamily="18" charset="0"/>
                                        <a:sym typeface="Symbol" panose="05050102010706020507" pitchFamily="18" charset="2"/>
                                      </a:rPr>
                                    </m:ctrlPr>
                                  </m:sSupPr>
                                  <m:e>
                                    <m:r>
                                      <a:rPr lang="en-US" altLang="en-US" sz="4000" b="1" i="1">
                                        <a:latin typeface="Cambria Math" panose="02040503050406030204" pitchFamily="18" charset="0"/>
                                        <a:ea typeface="Cambria Math" panose="02040503050406030204" pitchFamily="18" charset="0"/>
                                        <a:sym typeface="Symbol" panose="05050102010706020507" pitchFamily="18" charset="2"/>
                                      </a:rPr>
                                      <m:t>𝑿</m:t>
                                    </m:r>
                                  </m:e>
                                  <m:sup>
                                    <m:r>
                                      <a:rPr lang="en-US" altLang="en-US" sz="4000" i="1">
                                        <a:latin typeface="Cambria Math" panose="02040503050406030204" pitchFamily="18" charset="0"/>
                                        <a:ea typeface="Cambria Math" panose="02040503050406030204" pitchFamily="18" charset="0"/>
                                        <a:sym typeface="Symbol" panose="05050102010706020507" pitchFamily="18" charset="2"/>
                                      </a:rPr>
                                      <m:t>𝑇</m:t>
                                    </m:r>
                                  </m:sup>
                                </m:sSup>
                                <m:r>
                                  <a:rPr lang="en-US" altLang="en-US" sz="4000" b="1" i="1">
                                    <a:latin typeface="Cambria Math" panose="02040503050406030204" pitchFamily="18" charset="0"/>
                                    <a:ea typeface="Cambria Math" panose="02040503050406030204" pitchFamily="18" charset="0"/>
                                    <a:sym typeface="Symbol" panose="05050102010706020507" pitchFamily="18" charset="2"/>
                                  </a:rPr>
                                  <m:t>𝑿</m:t>
                                </m:r>
                              </m:e>
                            </m:d>
                          </m:e>
                          <m:sup>
                            <m:r>
                              <a:rPr lang="en-US" altLang="en-US" sz="4000" i="1">
                                <a:latin typeface="Cambria Math" panose="02040503050406030204" pitchFamily="18" charset="0"/>
                                <a:ea typeface="Cambria Math" panose="02040503050406030204" pitchFamily="18" charset="0"/>
                                <a:sym typeface="Symbol" panose="05050102010706020507" pitchFamily="18" charset="2"/>
                              </a:rPr>
                              <m:t>−1</m:t>
                            </m:r>
                          </m:sup>
                        </m:sSup>
                        <m:sSup>
                          <m:sSupPr>
                            <m:ctrlPr>
                              <a:rPr lang="en-US" altLang="en-US" sz="4000" b="1" i="1">
                                <a:latin typeface="Cambria Math" panose="02040503050406030204" pitchFamily="18" charset="0"/>
                                <a:ea typeface="Cambria Math" panose="02040503050406030204" pitchFamily="18" charset="0"/>
                                <a:sym typeface="Symbol" panose="05050102010706020507" pitchFamily="18" charset="2"/>
                              </a:rPr>
                            </m:ctrlPr>
                          </m:sSupPr>
                          <m:e>
                            <m:r>
                              <a:rPr lang="en-US" altLang="en-US" sz="4000" i="1">
                                <a:latin typeface="Cambria Math" panose="02040503050406030204" pitchFamily="18" charset="0"/>
                                <a:ea typeface="Cambria Math" panose="02040503050406030204" pitchFamily="18" charset="0"/>
                                <a:sym typeface="Symbol" panose="05050102010706020507" pitchFamily="18" charset="2"/>
                              </a:rPr>
                              <m:t>𝑋</m:t>
                            </m:r>
                          </m:e>
                          <m:sup>
                            <m:r>
                              <a:rPr lang="en-US" altLang="en-US" sz="4000" b="1" i="1">
                                <a:latin typeface="Cambria Math" panose="02040503050406030204" pitchFamily="18" charset="0"/>
                                <a:ea typeface="Cambria Math" panose="02040503050406030204" pitchFamily="18" charset="0"/>
                                <a:sym typeface="Symbol" panose="05050102010706020507" pitchFamily="18" charset="2"/>
                              </a:rPr>
                              <m:t>∗</m:t>
                            </m:r>
                          </m:sup>
                        </m:sSup>
                        <m:r>
                          <a:rPr lang="en-US" altLang="en-US" sz="4000" b="0" i="1" smtClean="0">
                            <a:latin typeface="Cambria Math" panose="02040503050406030204" pitchFamily="18" charset="0"/>
                            <a:ea typeface="Cambria Math" panose="02040503050406030204" pitchFamily="18" charset="0"/>
                            <a:sym typeface="Symbol" panose="05050102010706020507" pitchFamily="18" charset="2"/>
                          </a:rPr>
                          <m:t>−1</m:t>
                        </m:r>
                      </m:e>
                    </m:d>
                  </m:oMath>
                </a14:m>
                <a:endParaRPr lang="en-US" altLang="en-US" sz="4000" dirty="0">
                  <a:ea typeface="Cambria Math" panose="02040503050406030204" pitchFamily="18" charset="0"/>
                  <a:sym typeface="Symbol" panose="05050102010706020507" pitchFamily="18" charset="2"/>
                </a:endParaRPr>
              </a:p>
            </p:txBody>
          </p:sp>
        </mc:Choice>
        <mc:Fallback>
          <p:sp>
            <p:nvSpPr>
              <p:cNvPr id="8195" name="Rectangle 3">
                <a:extLst>
                  <a:ext uri="{FF2B5EF4-FFF2-40B4-BE49-F238E27FC236}">
                    <a16:creationId xmlns:a14="http://schemas.microsoft.com/office/drawing/2010/main" xmlns="" xmlns:a16="http://schemas.microsoft.com/office/drawing/2014/main" id="{D9652E1C-F55A-4B2A-B0AB-E7F773395EFD}"/>
                  </a:ext>
                </a:extLst>
              </p:cNvPr>
              <p:cNvSpPr>
                <a:spLocks noGrp="1" noRot="1" noChangeAspect="1" noMove="1" noResize="1" noEditPoints="1" noAdjustHandles="1" noChangeArrowheads="1" noChangeShapeType="1" noTextEdit="1"/>
              </p:cNvSpPr>
              <p:nvPr>
                <p:ph type="body" sz="half" idx="1"/>
              </p:nvPr>
            </p:nvSpPr>
            <p:spPr>
              <a:xfrm>
                <a:off x="762000" y="1676400"/>
                <a:ext cx="7848600" cy="4191000"/>
              </a:xfrm>
              <a:blipFill>
                <a:blip r:embed="rId3" cstate="print"/>
                <a:stretch>
                  <a:fillRect t="-1890"/>
                </a:stretch>
              </a:blipFill>
            </p:spPr>
            <p:txBody>
              <a:bodyPr/>
              <a:lstStyle/>
              <a:p>
                <a:r>
                  <a:rPr lang="en-IN">
                    <a:noFill/>
                  </a:rPr>
                  <a:t> </a:t>
                </a:r>
              </a:p>
            </p:txBody>
          </p:sp>
        </mc:Fallback>
      </mc:AlternateContent>
      <p:sp>
        <p:nvSpPr>
          <p:cNvPr id="8196" name="Date Placeholder 7">
            <a:extLst>
              <a:ext uri="{FF2B5EF4-FFF2-40B4-BE49-F238E27FC236}">
                <a16:creationId xmlns="" xmlns:a16="http://schemas.microsoft.com/office/drawing/2014/main" id="{A59AD07E-EB20-4CB6-9106-92800B917312}"/>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8197" name="Slide Number Placeholder 8">
            <a:extLst>
              <a:ext uri="{FF2B5EF4-FFF2-40B4-BE49-F238E27FC236}">
                <a16:creationId xmlns="" xmlns:a16="http://schemas.microsoft.com/office/drawing/2014/main" id="{358D848C-0718-4AF3-BD93-0444C74F9B02}"/>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D7CBDDEE-0768-42FF-AAF8-95989DB02715}" type="slidenum">
              <a:rPr lang="en-US" altLang="en-US" sz="1400" smtClean="0"/>
              <a:pPr>
                <a:spcBef>
                  <a:spcPct val="0"/>
                </a:spcBef>
                <a:buFontTx/>
                <a:buNone/>
              </a:pPr>
              <a:t>77</a:t>
            </a:fld>
            <a:endParaRPr lang="en-US" altLang="en-US" sz="1400"/>
          </a:p>
        </p:txBody>
      </p:sp>
      <p:sp>
        <p:nvSpPr>
          <p:cNvPr id="8198" name="Footer Placeholder 9">
            <a:extLst>
              <a:ext uri="{FF2B5EF4-FFF2-40B4-BE49-F238E27FC236}">
                <a16:creationId xmlns="" xmlns:a16="http://schemas.microsoft.com/office/drawing/2014/main" id="{8A4D7D16-2D94-4F8F-B0E1-871CE1AD33E3}"/>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8199" name="Rectangle 2">
            <a:extLst>
              <a:ext uri="{FF2B5EF4-FFF2-40B4-BE49-F238E27FC236}">
                <a16:creationId xmlns="" xmlns:a16="http://schemas.microsoft.com/office/drawing/2014/main" id="{FF38E397-AB20-4850-B10A-03305402C9B0}"/>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13665784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 xmlns:a16="http://schemas.microsoft.com/office/drawing/2014/main" id="{7CFBCE20-C46E-42AB-A23A-E0021369E92F}"/>
              </a:ext>
            </a:extLst>
          </p:cNvPr>
          <p:cNvSpPr>
            <a:spLocks noGrp="1" noChangeArrowheads="1"/>
          </p:cNvSpPr>
          <p:nvPr>
            <p:ph type="title"/>
          </p:nvPr>
        </p:nvSpPr>
        <p:spPr/>
        <p:txBody>
          <a:bodyPr/>
          <a:lstStyle/>
          <a:p>
            <a:r>
              <a:rPr lang="en-US" altLang="en-US" sz="3000" b="1" dirty="0">
                <a:solidFill>
                  <a:srgbClr val="0000FF"/>
                </a:solidFill>
              </a:rPr>
              <a:t>Multiple Linear Regression (MLR) (contd..)</a:t>
            </a:r>
            <a:endParaRPr lang="en-US" altLang="en-US" sz="3000" dirty="0"/>
          </a:p>
        </p:txBody>
      </p:sp>
      <p:sp>
        <p:nvSpPr>
          <p:cNvPr id="6147" name="Rectangle 3">
            <a:extLst>
              <a:ext uri="{FF2B5EF4-FFF2-40B4-BE49-F238E27FC236}">
                <a16:creationId xmlns="" xmlns:a16="http://schemas.microsoft.com/office/drawing/2014/main" id="{05A726A2-795E-4B05-9C0A-66BCDA0E5F29}"/>
              </a:ext>
            </a:extLst>
          </p:cNvPr>
          <p:cNvSpPr>
            <a:spLocks noGrp="1" noChangeArrowheads="1"/>
          </p:cNvSpPr>
          <p:nvPr>
            <p:ph type="body" sz="half" idx="1"/>
          </p:nvPr>
        </p:nvSpPr>
        <p:spPr>
          <a:xfrm>
            <a:off x="685800" y="1676400"/>
            <a:ext cx="7848600" cy="4191000"/>
          </a:xfrm>
        </p:spPr>
        <p:txBody>
          <a:bodyPr/>
          <a:lstStyle/>
          <a:p>
            <a:pPr marL="0" indent="0" algn="ctr">
              <a:buNone/>
            </a:pPr>
            <a:r>
              <a:rPr lang="en-US" altLang="en-US" sz="3500" b="1" i="1" dirty="0">
                <a:sym typeface="Symbol" panose="05050102010706020507" pitchFamily="18" charset="2"/>
              </a:rPr>
              <a:t>Assumptions (contd..)</a:t>
            </a:r>
          </a:p>
          <a:p>
            <a:pPr marL="571500" indent="-571500">
              <a:buFont typeface="+mj-lt"/>
              <a:buAutoNum type="arabicParenR" startAt="3"/>
            </a:pPr>
            <a:r>
              <a:rPr lang="en-US" altLang="en-US" sz="2200" b="1" u="sng" dirty="0">
                <a:sym typeface="Symbol" panose="05050102010706020507" pitchFamily="18" charset="2"/>
              </a:rPr>
              <a:t>Exogeneity of the independent variables</a:t>
            </a:r>
            <a:r>
              <a:rPr lang="en-US" altLang="en-US" sz="2200" dirty="0">
                <a:sym typeface="Symbol" panose="05050102010706020507" pitchFamily="18" charset="2"/>
              </a:rPr>
              <a:t>: The expected value of the disturbance at any observation in the sample is not a function of the independent variables observed at any other observation, including this one. Thus the independent variables will not carry useful information for prediction of error term</a:t>
            </a:r>
          </a:p>
          <a:p>
            <a:pPr marL="571500" indent="-571500">
              <a:buFont typeface="+mj-lt"/>
              <a:buAutoNum type="arabicParenR" startAt="3"/>
            </a:pPr>
            <a:r>
              <a:rPr lang="en-US" altLang="en-US" sz="2200" b="1" u="sng" dirty="0">
                <a:sym typeface="Symbol" panose="05050102010706020507" pitchFamily="18" charset="2"/>
              </a:rPr>
              <a:t>Homoscedasticity and </a:t>
            </a:r>
            <a:r>
              <a:rPr lang="en-US" altLang="en-US" sz="2200" b="1" u="sng" dirty="0" err="1">
                <a:sym typeface="Symbol" panose="05050102010706020507" pitchFamily="18" charset="2"/>
              </a:rPr>
              <a:t>nonautocorrelation</a:t>
            </a:r>
            <a:r>
              <a:rPr lang="en-US" altLang="en-US" sz="2200" dirty="0">
                <a:sym typeface="Symbol" panose="05050102010706020507" pitchFamily="18" charset="2"/>
              </a:rPr>
              <a:t>: Each disturbance/error has the same finite variance, and is uncorrelated with every other disturbance/error. Of course this assumption limits the generality of the model, and we will want to examine how to relax it in later</a:t>
            </a:r>
          </a:p>
        </p:txBody>
      </p:sp>
      <p:sp>
        <p:nvSpPr>
          <p:cNvPr id="6148" name="Date Placeholder 7">
            <a:extLst>
              <a:ext uri="{FF2B5EF4-FFF2-40B4-BE49-F238E27FC236}">
                <a16:creationId xmlns="" xmlns:a16="http://schemas.microsoft.com/office/drawing/2014/main" id="{9D01835C-A2E3-435F-9246-1B6CEB65E15C}"/>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6149" name="Slide Number Placeholder 8">
            <a:extLst>
              <a:ext uri="{FF2B5EF4-FFF2-40B4-BE49-F238E27FC236}">
                <a16:creationId xmlns="" xmlns:a16="http://schemas.microsoft.com/office/drawing/2014/main" id="{B93E3536-50C3-4E3C-907E-8037D66032D0}"/>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2D0E192C-C0AA-427A-A15E-FBCDCE02259D}" type="slidenum">
              <a:rPr lang="en-US" altLang="en-US" sz="1400" smtClean="0"/>
              <a:pPr>
                <a:spcBef>
                  <a:spcPct val="0"/>
                </a:spcBef>
                <a:buFontTx/>
                <a:buNone/>
              </a:pPr>
              <a:t>8</a:t>
            </a:fld>
            <a:endParaRPr lang="en-US" altLang="en-US" sz="1400"/>
          </a:p>
        </p:txBody>
      </p:sp>
      <p:sp>
        <p:nvSpPr>
          <p:cNvPr id="6150" name="Footer Placeholder 9">
            <a:extLst>
              <a:ext uri="{FF2B5EF4-FFF2-40B4-BE49-F238E27FC236}">
                <a16:creationId xmlns="" xmlns:a16="http://schemas.microsoft.com/office/drawing/2014/main" id="{86E7D965-0F88-48EF-B9BF-3FAC471C58B2}"/>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6151" name="Rectangle 2">
            <a:extLst>
              <a:ext uri="{FF2B5EF4-FFF2-40B4-BE49-F238E27FC236}">
                <a16:creationId xmlns="" xmlns:a16="http://schemas.microsoft.com/office/drawing/2014/main" id="{6E8BAF1A-B789-4425-8B9B-E24BF3E946FC}"/>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2050189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 xmlns:a16="http://schemas.microsoft.com/office/drawing/2014/main" id="{7CFBCE20-C46E-42AB-A23A-E0021369E92F}"/>
              </a:ext>
            </a:extLst>
          </p:cNvPr>
          <p:cNvSpPr>
            <a:spLocks noGrp="1" noChangeArrowheads="1"/>
          </p:cNvSpPr>
          <p:nvPr>
            <p:ph type="title"/>
          </p:nvPr>
        </p:nvSpPr>
        <p:spPr/>
        <p:txBody>
          <a:bodyPr/>
          <a:lstStyle/>
          <a:p>
            <a:r>
              <a:rPr lang="en-US" altLang="en-US" sz="3000" b="1" dirty="0">
                <a:solidFill>
                  <a:srgbClr val="0000FF"/>
                </a:solidFill>
              </a:rPr>
              <a:t>Multiple Linear Regression (MLR) (contd..)</a:t>
            </a:r>
            <a:endParaRPr lang="en-US" altLang="en-US" sz="3000" dirty="0"/>
          </a:p>
        </p:txBody>
      </p:sp>
      <p:sp>
        <p:nvSpPr>
          <p:cNvPr id="6147" name="Rectangle 3">
            <a:extLst>
              <a:ext uri="{FF2B5EF4-FFF2-40B4-BE49-F238E27FC236}">
                <a16:creationId xmlns="" xmlns:a16="http://schemas.microsoft.com/office/drawing/2014/main" id="{05A726A2-795E-4B05-9C0A-66BCDA0E5F29}"/>
              </a:ext>
            </a:extLst>
          </p:cNvPr>
          <p:cNvSpPr>
            <a:spLocks noGrp="1" noChangeArrowheads="1"/>
          </p:cNvSpPr>
          <p:nvPr>
            <p:ph type="body" sz="half" idx="1"/>
          </p:nvPr>
        </p:nvSpPr>
        <p:spPr>
          <a:xfrm>
            <a:off x="685800" y="1676400"/>
            <a:ext cx="7848600" cy="4191000"/>
          </a:xfrm>
        </p:spPr>
        <p:txBody>
          <a:bodyPr/>
          <a:lstStyle/>
          <a:p>
            <a:pPr marL="0" indent="0" algn="ctr">
              <a:buNone/>
            </a:pPr>
            <a:r>
              <a:rPr lang="en-US" altLang="en-US" sz="3500" b="1" i="1" dirty="0">
                <a:sym typeface="Symbol" panose="05050102010706020507" pitchFamily="18" charset="2"/>
              </a:rPr>
              <a:t>Assumptions (contd..)</a:t>
            </a:r>
          </a:p>
          <a:p>
            <a:pPr marL="514350" indent="-514350">
              <a:buFont typeface="+mj-lt"/>
              <a:buAutoNum type="arabicParenR" startAt="5"/>
            </a:pPr>
            <a:r>
              <a:rPr lang="en-US" altLang="en-US" sz="2300" b="1" u="sng" dirty="0">
                <a:sym typeface="Symbol" panose="05050102010706020507" pitchFamily="18" charset="2"/>
              </a:rPr>
              <a:t>Data generation</a:t>
            </a:r>
            <a:r>
              <a:rPr lang="en-US" altLang="en-US" sz="2300" dirty="0">
                <a:sym typeface="Symbol" panose="05050102010706020507" pitchFamily="18" charset="2"/>
              </a:rPr>
              <a:t>: The data in may be any mixture of constants and random variables. The crucial elements for present purposes are the strict mean independence assumption # 3 and the implicit variance independence assumption in # 4. Analysis will be done conditionally on the observed independent variable, so whether the elements in the independent variables are fixed constants or random draws from a stochastic process will not influence the results</a:t>
            </a:r>
          </a:p>
          <a:p>
            <a:pPr marL="514350" indent="-514350">
              <a:buFont typeface="+mj-lt"/>
              <a:buAutoNum type="arabicParenR" startAt="5"/>
            </a:pPr>
            <a:r>
              <a:rPr lang="en-US" altLang="en-US" sz="2300" b="1" u="sng" dirty="0">
                <a:sym typeface="Symbol" panose="05050102010706020507" pitchFamily="18" charset="2"/>
              </a:rPr>
              <a:t>Normal distribution</a:t>
            </a:r>
            <a:r>
              <a:rPr lang="en-US" altLang="en-US" sz="2300" dirty="0">
                <a:sym typeface="Symbol" panose="05050102010706020507" pitchFamily="18" charset="2"/>
              </a:rPr>
              <a:t>: The disturbances are normally distributed</a:t>
            </a:r>
          </a:p>
        </p:txBody>
      </p:sp>
      <p:sp>
        <p:nvSpPr>
          <p:cNvPr id="6148" name="Date Placeholder 7">
            <a:extLst>
              <a:ext uri="{FF2B5EF4-FFF2-40B4-BE49-F238E27FC236}">
                <a16:creationId xmlns="" xmlns:a16="http://schemas.microsoft.com/office/drawing/2014/main" id="{9D01835C-A2E3-435F-9246-1B6CEB65E15C}"/>
              </a:ext>
            </a:extLst>
          </p:cNvPr>
          <p:cNvSpPr>
            <a:spLocks noGrp="1"/>
          </p:cNvSpPr>
          <p:nvPr>
            <p:ph type="dt" sz="quarter" idx="10"/>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IME634:Management Decision Analysis</a:t>
            </a:r>
            <a:endParaRPr lang="en-US" altLang="en-US" sz="1400"/>
          </a:p>
        </p:txBody>
      </p:sp>
      <p:sp>
        <p:nvSpPr>
          <p:cNvPr id="6149" name="Slide Number Placeholder 8">
            <a:extLst>
              <a:ext uri="{FF2B5EF4-FFF2-40B4-BE49-F238E27FC236}">
                <a16:creationId xmlns="" xmlns:a16="http://schemas.microsoft.com/office/drawing/2014/main" id="{B93E3536-50C3-4E3C-907E-8037D66032D0}"/>
              </a:ext>
            </a:extLst>
          </p:cNvPr>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2D0E192C-C0AA-427A-A15E-FBCDCE02259D}" type="slidenum">
              <a:rPr lang="en-US" altLang="en-US" sz="1400" smtClean="0"/>
              <a:pPr>
                <a:spcBef>
                  <a:spcPct val="0"/>
                </a:spcBef>
                <a:buFontTx/>
                <a:buNone/>
              </a:pPr>
              <a:t>9</a:t>
            </a:fld>
            <a:endParaRPr lang="en-US" altLang="en-US" sz="1400"/>
          </a:p>
        </p:txBody>
      </p:sp>
      <p:sp>
        <p:nvSpPr>
          <p:cNvPr id="6150" name="Footer Placeholder 9">
            <a:extLst>
              <a:ext uri="{FF2B5EF4-FFF2-40B4-BE49-F238E27FC236}">
                <a16:creationId xmlns="" xmlns:a16="http://schemas.microsoft.com/office/drawing/2014/main" id="{86E7D965-0F88-48EF-B9BF-3FAC471C58B2}"/>
              </a:ext>
            </a:extLst>
          </p:cNvPr>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400" smtClean="0"/>
              <a:t>RNSengupta, IME Dept., IIT Kanpur,INDIA</a:t>
            </a:r>
            <a:endParaRPr lang="en-US" altLang="en-US" sz="1400"/>
          </a:p>
        </p:txBody>
      </p:sp>
      <p:sp>
        <p:nvSpPr>
          <p:cNvPr id="6151" name="Rectangle 2">
            <a:extLst>
              <a:ext uri="{FF2B5EF4-FFF2-40B4-BE49-F238E27FC236}">
                <a16:creationId xmlns="" xmlns:a16="http://schemas.microsoft.com/office/drawing/2014/main" id="{6E8BAF1A-B789-4425-8B9B-E24BF3E946FC}"/>
              </a:ext>
            </a:extLst>
          </p:cNvPr>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IN" altLang="en-US" sz="7200">
              <a:solidFill>
                <a:schemeClr val="tx2"/>
              </a:solidFill>
            </a:endParaRPr>
          </a:p>
        </p:txBody>
      </p:sp>
    </p:spTree>
    <p:extLst>
      <p:ext uri="{BB962C8B-B14F-4D97-AF65-F5344CB8AC3E}">
        <p14:creationId xmlns="" xmlns:p14="http://schemas.microsoft.com/office/powerpoint/2010/main" val="2266415127"/>
      </p:ext>
    </p:extLst>
  </p:cSld>
  <p:clrMapOvr>
    <a:masterClrMapping/>
  </p:clrMapOvr>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12699">
          <a:solidFill>
            <a:srgbClr val="FF0000"/>
          </a:solidFill>
          <a:round/>
          <a:headEnd/>
          <a:tailEnd type="triangle" w="med" len="med"/>
        </a:ln>
        <a:effectLst/>
      </a:spPr>
      <a:bodyPr wrap="none" anchor="ctr"/>
      <a:lstStyle>
        <a:defPPr>
          <a:defRPr>
            <a:ln w="38100">
              <a:solidFill>
                <a:schemeClr val="tx1"/>
              </a:solidFill>
            </a:ln>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7200" b="0" i="0" u="none" strike="noStrike" cap="none" normalizeH="0" baseline="0" smtClean="0">
            <a:ln>
              <a:noFill/>
            </a:ln>
            <a:solidFill>
              <a:schemeClr val="tx2"/>
            </a:solidFill>
            <a:effectLst>
              <a:outerShdw blurRad="38100" dist="38100" dir="2700000" algn="tl">
                <a:srgbClr val="000000">
                  <a:alpha val="43137"/>
                </a:srgbClr>
              </a:outerShdw>
            </a:effectLst>
            <a:latin typeface="Times New Roman" pitchFamily="18"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48144</TotalTime>
  <Words>2602</Words>
  <Application>Microsoft Office PowerPoint</Application>
  <PresentationFormat>On-screen Show (4:3)</PresentationFormat>
  <Paragraphs>536</Paragraphs>
  <Slides>77</Slides>
  <Notes>77</Notes>
  <HiddenSlides>0</HiddenSlides>
  <MMClips>0</MMClips>
  <ScaleCrop>false</ScaleCrop>
  <HeadingPairs>
    <vt:vector size="4" baseType="variant">
      <vt:variant>
        <vt:lpstr>Theme</vt:lpstr>
      </vt:variant>
      <vt:variant>
        <vt:i4>1</vt:i4>
      </vt:variant>
      <vt:variant>
        <vt:lpstr>Slide Titles</vt:lpstr>
      </vt:variant>
      <vt:variant>
        <vt:i4>77</vt:i4>
      </vt:variant>
    </vt:vector>
  </HeadingPairs>
  <TitlesOfParts>
    <vt:vector size="78" baseType="lpstr">
      <vt:lpstr>Default Design</vt:lpstr>
      <vt:lpstr>IME634: Management Decision Analysis</vt:lpstr>
      <vt:lpstr>Multiple Linear Regression (MLR)</vt:lpstr>
      <vt:lpstr>Multiple Linear Regression (MLR) (contd..)</vt:lpstr>
      <vt:lpstr>Multiple Linear Regression (MLR) (contd..)</vt:lpstr>
      <vt:lpstr>Multiple Linear Regression (MLR) (contd..)</vt:lpstr>
      <vt:lpstr>Multiple Linear Regression (MLR) (contd..)</vt:lpstr>
      <vt:lpstr>Multiple Linear Regression (MLR) (contd..)</vt:lpstr>
      <vt:lpstr>Multiple Linear Regression (MLR) (contd..)</vt:lpstr>
      <vt:lpstr>Multiple Linear Regression (MLR) (contd..)</vt:lpstr>
      <vt:lpstr>Multiple Linear Regression (MLR) (contd..)</vt:lpstr>
      <vt:lpstr>Multiple Linear Regression (MLR) (contd..)</vt:lpstr>
      <vt:lpstr>Multiple Linear Regression (MLR) (contd..)</vt:lpstr>
      <vt:lpstr>Multiple Linear Regression (MLR) (contd..)</vt:lpstr>
      <vt:lpstr>Multiple Linear Regression (MLR) Linearity (Assumption 1)</vt:lpstr>
      <vt:lpstr>Multiple Linear Regression (MLR) Linearity (Assumption 1) (contd..)</vt:lpstr>
      <vt:lpstr>Multiple Linear Regression (MLR) Linearity (Assumption 1) (contd..)</vt:lpstr>
      <vt:lpstr>Multiple Linear Regression (MLR) Linearity (Assumption 1) (contd..)</vt:lpstr>
      <vt:lpstr>Multiple Linear Regression (MLR) Linearity (Assumption 1) (contd..)</vt:lpstr>
      <vt:lpstr>Multiple Linear Regression (MLR) Linearity (Assumption 1) (contd..)</vt:lpstr>
      <vt:lpstr>Multiple Linear Regression (MLR) Linearity (Assumption 1) (contd..)</vt:lpstr>
      <vt:lpstr>Multiple Linear Regression (MLR) Full Rank (Assumption 2)</vt:lpstr>
      <vt:lpstr>Multiple Linear Regression (MLR) Exogeneity of the independent variables (Assumption 3)</vt:lpstr>
      <vt:lpstr>Multiple Linear Regression (MLR) Exogeneity of the independent variables (Assumption 3) (contd..)</vt:lpstr>
      <vt:lpstr>Multiple Linear Regression (MLR) Exogeneity of the independent variables (Assumption 3) (contd..)</vt:lpstr>
      <vt:lpstr>Multiple Linear Regression (MLR) Homoscedasticity and nonautocorrelation (Assumption 4)</vt:lpstr>
      <vt:lpstr>Multiple Linear Regression (MLR) Homoscedasticity and nonautocorrelation (Assumption 4) (contd..)</vt:lpstr>
      <vt:lpstr>Multiple Linear Regression (MLR) Homoscedasticity and nonautocorrelation (Assumption 4) (contd..)</vt:lpstr>
      <vt:lpstr>Multiple Linear Regression (MLR) Data generation (Assumption 5)</vt:lpstr>
      <vt:lpstr>Multiple Linear Regression (MLR) Data generation (Assumption 5) (contd..)</vt:lpstr>
      <vt:lpstr>Multiple Linear Regression (MLR) Normality (Assumption 6)</vt:lpstr>
      <vt:lpstr>Multiple Linear Regression (MLR) (contd..) (Ref: Econometric Analysis by W.H.Green) </vt:lpstr>
      <vt:lpstr>Multiple Linear Regression (MLR) (contd..)</vt:lpstr>
      <vt:lpstr>Multiple Linear Regression (MLR) (contd..) (Ref: Econometric Analysis by W.H.Green) </vt:lpstr>
      <vt:lpstr>Multiple Linear Regression (MLR) (contd..)</vt:lpstr>
      <vt:lpstr>Multiple Linear Regression (MLR) (contd..)</vt:lpstr>
      <vt:lpstr>Multiple Linear Regression (MLR) (contd..)</vt:lpstr>
      <vt:lpstr>Multiple Linear Regression (MLR) (contd..)</vt:lpstr>
      <vt:lpstr>Multiple Linear Regression (MLR) (contd..)</vt:lpstr>
      <vt:lpstr>Multiple Linear Regression (MLR) (contd..)</vt:lpstr>
      <vt:lpstr>Multiple Linear Regression (MLR) (contd..)</vt:lpstr>
      <vt:lpstr>Multiple Linear Regression (MLR) (contd..)</vt:lpstr>
      <vt:lpstr>Multiple Linear Regression (MLR) (contd..) (Ref: Econometric Analysis by W.H.Green) </vt:lpstr>
      <vt:lpstr> </vt:lpstr>
      <vt:lpstr> </vt:lpstr>
      <vt:lpstr> </vt:lpstr>
      <vt:lpstr>Multiple Linear Regression (MLR) (contd..) Gauss Markov Theorem</vt:lpstr>
      <vt:lpstr> </vt:lpstr>
      <vt:lpstr> </vt:lpstr>
      <vt:lpstr> </vt:lpstr>
      <vt:lpstr>Multiple Linear Regression (MLR) (contd..)</vt:lpstr>
      <vt:lpstr>Multiple Linear Regression (MLR) (contd..) Hypothesis Testing</vt:lpstr>
      <vt:lpstr>Multiple Linear Regression (MLR) (contd..) Example # 01</vt:lpstr>
      <vt:lpstr>Multiple Linear Regression (MLR) (contd..) Example # 01 (contd..)</vt:lpstr>
      <vt:lpstr>Multiple Linear Regression (MLR) (contd..) Example # 01 (contd..)</vt:lpstr>
      <vt:lpstr>Multiple Linear Regression (MLR) (contd..) Example # 01 (contd..)</vt:lpstr>
      <vt:lpstr>Multiple Linear Regression (MLR) (contd..) Example # 01 (contd..)</vt:lpstr>
      <vt:lpstr>Multiple Linear Regression (MLR) (contd..) Example # 01 (contd..)</vt:lpstr>
      <vt:lpstr>Multiple Linear Regression (MLR) (contd..) Example # 02</vt:lpstr>
      <vt:lpstr>Multiple Linear Regression (MLR) (contd..) Example # 02 (contd..)</vt:lpstr>
      <vt:lpstr>Multiple Linear Regression (MLR) (contd..) Example # 02 (contd..)</vt:lpstr>
      <vt:lpstr>Multiple Linear Regression (MLR) (contd..) Example # 02 (contd..)</vt:lpstr>
      <vt:lpstr>Multiple Linear Regression (MLR) (contd..) Example # 02 (contd..)</vt:lpstr>
      <vt:lpstr>Multiple Linear Regression (MLR) (contd..) Linear Exponential Loss Function</vt:lpstr>
      <vt:lpstr>Multiple Linear Regression (MLR) (contd..) Linear Exponential Loss Function (contd..)</vt:lpstr>
      <vt:lpstr>Multiple Linear Regression (MLR) (contd..) Linear Exponential Loss Function (contd..)</vt:lpstr>
      <vt:lpstr>Multiple Linear Regression (MLR) (contd..) Linear Exponential Loss Function (contd..)</vt:lpstr>
      <vt:lpstr>Multiple Linear Regression (MLR) (contd..) Linear Exponential Loss Function (contd..)</vt:lpstr>
      <vt:lpstr>Multiple Linear Regression (MLR) (contd..) Linear Exponential Loss Function (contd..)</vt:lpstr>
      <vt:lpstr>Multiple Linear Regression (MLR) (contd..) Balanced Loss Function</vt:lpstr>
      <vt:lpstr>Multiple Linear Regression (MLR) (contd..) Balanced Loss Function (contd..)</vt:lpstr>
      <vt:lpstr>Multiple Linear Regression (MLR) (contd..) Balanced Loss Function (contd..)</vt:lpstr>
      <vt:lpstr>Multiple Linear Regression (MLR) (contd..) Balanced Loss Function (contd..)</vt:lpstr>
      <vt:lpstr>Multiple Linear Regression (MLR) (contd..) Balanced Loss Function (contd..)</vt:lpstr>
      <vt:lpstr>Multiple Linear Regression (MLR) (contd..) Balanced Loss Function (contd..)</vt:lpstr>
      <vt:lpstr>Multiple Linear Regression (MLR) (contd..) Balanced Loss Function (contd..)</vt:lpstr>
      <vt:lpstr>Multiple Linear Regression (MLR) (contd..) Balanced Loss Function (contd..)</vt:lpstr>
      <vt:lpstr>Multiple Linear Regression (MLR) (contd..) Balanced Loss Function (contd..)</vt:lpstr>
    </vt:vector>
  </TitlesOfParts>
  <Company>ABC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MBA678 Slides</dc:title>
  <dc:subject>MBA678</dc:subject>
  <dc:creator>Raghu Nandan Sengupta</dc:creator>
  <cp:lastModifiedBy>I.M.E</cp:lastModifiedBy>
  <cp:revision>2792</cp:revision>
  <dcterms:created xsi:type="dcterms:W3CDTF">2003-05-21T09:00:12Z</dcterms:created>
  <dcterms:modified xsi:type="dcterms:W3CDTF">2021-03-18T10:25:30Z</dcterms:modified>
</cp:coreProperties>
</file>